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2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74" r:id="rId5"/>
    <p:sldId id="277" r:id="rId6"/>
    <p:sldId id="276" r:id="rId7"/>
    <p:sldId id="278" r:id="rId8"/>
    <p:sldId id="279" r:id="rId9"/>
    <p:sldId id="280" r:id="rId10"/>
    <p:sldId id="260" r:id="rId11"/>
    <p:sldId id="261" r:id="rId12"/>
    <p:sldId id="283" r:id="rId13"/>
    <p:sldId id="287" r:id="rId14"/>
    <p:sldId id="288" r:id="rId15"/>
    <p:sldId id="291" r:id="rId16"/>
    <p:sldId id="289" r:id="rId17"/>
    <p:sldId id="286" r:id="rId18"/>
    <p:sldId id="282" r:id="rId19"/>
    <p:sldId id="292" r:id="rId20"/>
    <p:sldId id="293" r:id="rId21"/>
    <p:sldId id="294" r:id="rId22"/>
    <p:sldId id="285" r:id="rId23"/>
    <p:sldId id="296" r:id="rId24"/>
    <p:sldId id="320" r:id="rId25"/>
    <p:sldId id="295" r:id="rId26"/>
    <p:sldId id="262" r:id="rId27"/>
    <p:sldId id="297" r:id="rId28"/>
    <p:sldId id="299" r:id="rId29"/>
    <p:sldId id="300" r:id="rId30"/>
    <p:sldId id="301" r:id="rId31"/>
    <p:sldId id="306" r:id="rId32"/>
    <p:sldId id="314" r:id="rId33"/>
    <p:sldId id="316" r:id="rId34"/>
    <p:sldId id="335" r:id="rId35"/>
    <p:sldId id="317" r:id="rId36"/>
    <p:sldId id="332" r:id="rId37"/>
    <p:sldId id="333" r:id="rId38"/>
    <p:sldId id="331" r:id="rId39"/>
    <p:sldId id="334" r:id="rId40"/>
    <p:sldId id="337" r:id="rId41"/>
    <p:sldId id="338" r:id="rId42"/>
    <p:sldId id="339" r:id="rId43"/>
    <p:sldId id="336" r:id="rId44"/>
    <p:sldId id="263" r:id="rId45"/>
    <p:sldId id="307" r:id="rId46"/>
    <p:sldId id="308" r:id="rId47"/>
    <p:sldId id="311" r:id="rId48"/>
    <p:sldId id="319" r:id="rId49"/>
    <p:sldId id="321" r:id="rId50"/>
    <p:sldId id="318" r:id="rId51"/>
    <p:sldId id="323" r:id="rId52"/>
    <p:sldId id="324" r:id="rId53"/>
    <p:sldId id="327" r:id="rId54"/>
    <p:sldId id="326" r:id="rId55"/>
    <p:sldId id="329" r:id="rId56"/>
    <p:sldId id="330" r:id="rId57"/>
    <p:sldId id="281" r:id="rId58"/>
    <p:sldId id="264" r:id="rId59"/>
    <p:sldId id="270" r:id="rId60"/>
    <p:sldId id="273" r:id="rId61"/>
    <p:sldId id="272" r:id="rId62"/>
    <p:sldId id="271" r:id="rId63"/>
    <p:sldId id="265" r:id="rId64"/>
    <p:sldId id="26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BB3"/>
    <a:srgbClr val="99D4E2"/>
    <a:srgbClr val="00A69A"/>
    <a:srgbClr val="00B187"/>
    <a:srgbClr val="009949"/>
    <a:srgbClr val="01B1C8"/>
    <a:srgbClr val="FF9300"/>
    <a:srgbClr val="F2703F"/>
    <a:srgbClr val="C11E53"/>
    <a:srgbClr val="80D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56" y="240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C74A5-6EBB-48E6-BFB5-0FB8FCC69F8B}" type="datetimeFigureOut">
              <a:rPr lang="zh-CN" altLang="en-US" smtClean="0"/>
              <a:t>2016/9/21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A452D-6472-42A1-81A1-0C6E4C578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9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5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7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74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452D-6472-42A1-81A1-0C6E4C578E7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07B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962985" y="831789"/>
            <a:ext cx="6266030" cy="4096137"/>
            <a:chOff x="2962985" y="831789"/>
            <a:chExt cx="6266030" cy="4096137"/>
          </a:xfrm>
        </p:grpSpPr>
        <p:sp>
          <p:nvSpPr>
            <p:cNvPr id="3" name="Rectangle 21"/>
            <p:cNvSpPr>
              <a:spLocks noChangeArrowheads="1"/>
            </p:cNvSpPr>
            <p:nvPr/>
          </p:nvSpPr>
          <p:spPr bwMode="auto">
            <a:xfrm>
              <a:off x="5134799" y="3231914"/>
              <a:ext cx="1442760" cy="1696012"/>
            </a:xfrm>
            <a:prstGeom prst="rect">
              <a:avLst/>
            </a:prstGeom>
            <a:solidFill>
              <a:srgbClr val="69D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3419603" y="1368988"/>
              <a:ext cx="207205" cy="143893"/>
            </a:xfrm>
            <a:custGeom>
              <a:avLst/>
              <a:gdLst>
                <a:gd name="T0" fmla="*/ 60 w 76"/>
                <a:gd name="T1" fmla="*/ 30 h 53"/>
                <a:gd name="T2" fmla="*/ 72 w 76"/>
                <a:gd name="T3" fmla="*/ 20 h 53"/>
                <a:gd name="T4" fmla="*/ 28 w 76"/>
                <a:gd name="T5" fmla="*/ 2 h 53"/>
                <a:gd name="T6" fmla="*/ 1 w 76"/>
                <a:gd name="T7" fmla="*/ 29 h 53"/>
                <a:gd name="T8" fmla="*/ 27 w 76"/>
                <a:gd name="T9" fmla="*/ 37 h 53"/>
                <a:gd name="T10" fmla="*/ 32 w 76"/>
                <a:gd name="T11" fmla="*/ 36 h 53"/>
                <a:gd name="T12" fmla="*/ 42 w 76"/>
                <a:gd name="T13" fmla="*/ 44 h 53"/>
                <a:gd name="T14" fmla="*/ 63 w 76"/>
                <a:gd name="T15" fmla="*/ 52 h 53"/>
                <a:gd name="T16" fmla="*/ 60 w 76"/>
                <a:gd name="T17" fmla="*/ 3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3">
                  <a:moveTo>
                    <a:pt x="60" y="30"/>
                  </a:moveTo>
                  <a:cubicBezTo>
                    <a:pt x="59" y="30"/>
                    <a:pt x="73" y="20"/>
                    <a:pt x="72" y="20"/>
                  </a:cubicBezTo>
                  <a:cubicBezTo>
                    <a:pt x="67" y="7"/>
                    <a:pt x="43" y="4"/>
                    <a:pt x="28" y="2"/>
                  </a:cubicBezTo>
                  <a:cubicBezTo>
                    <a:pt x="14" y="0"/>
                    <a:pt x="2" y="16"/>
                    <a:pt x="1" y="29"/>
                  </a:cubicBezTo>
                  <a:cubicBezTo>
                    <a:pt x="0" y="46"/>
                    <a:pt x="18" y="51"/>
                    <a:pt x="27" y="37"/>
                  </a:cubicBezTo>
                  <a:cubicBezTo>
                    <a:pt x="30" y="32"/>
                    <a:pt x="29" y="33"/>
                    <a:pt x="32" y="36"/>
                  </a:cubicBezTo>
                  <a:cubicBezTo>
                    <a:pt x="35" y="39"/>
                    <a:pt x="38" y="41"/>
                    <a:pt x="42" y="44"/>
                  </a:cubicBezTo>
                  <a:cubicBezTo>
                    <a:pt x="47" y="49"/>
                    <a:pt x="55" y="53"/>
                    <a:pt x="63" y="52"/>
                  </a:cubicBezTo>
                  <a:cubicBezTo>
                    <a:pt x="76" y="49"/>
                    <a:pt x="74" y="27"/>
                    <a:pt x="60" y="30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392743" y="1420790"/>
              <a:ext cx="207205" cy="147730"/>
            </a:xfrm>
            <a:custGeom>
              <a:avLst/>
              <a:gdLst>
                <a:gd name="T0" fmla="*/ 60 w 76"/>
                <a:gd name="T1" fmla="*/ 31 h 54"/>
                <a:gd name="T2" fmla="*/ 58 w 76"/>
                <a:gd name="T3" fmla="*/ 31 h 54"/>
                <a:gd name="T4" fmla="*/ 28 w 76"/>
                <a:gd name="T5" fmla="*/ 3 h 54"/>
                <a:gd name="T6" fmla="*/ 1 w 76"/>
                <a:gd name="T7" fmla="*/ 30 h 54"/>
                <a:gd name="T8" fmla="*/ 27 w 76"/>
                <a:gd name="T9" fmla="*/ 38 h 54"/>
                <a:gd name="T10" fmla="*/ 32 w 76"/>
                <a:gd name="T11" fmla="*/ 37 h 54"/>
                <a:gd name="T12" fmla="*/ 42 w 76"/>
                <a:gd name="T13" fmla="*/ 45 h 54"/>
                <a:gd name="T14" fmla="*/ 63 w 76"/>
                <a:gd name="T15" fmla="*/ 52 h 54"/>
                <a:gd name="T16" fmla="*/ 60 w 76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4">
                  <a:moveTo>
                    <a:pt x="60" y="31"/>
                  </a:moveTo>
                  <a:cubicBezTo>
                    <a:pt x="59" y="31"/>
                    <a:pt x="59" y="31"/>
                    <a:pt x="58" y="31"/>
                  </a:cubicBezTo>
                  <a:cubicBezTo>
                    <a:pt x="53" y="18"/>
                    <a:pt x="43" y="5"/>
                    <a:pt x="28" y="3"/>
                  </a:cubicBezTo>
                  <a:cubicBezTo>
                    <a:pt x="14" y="0"/>
                    <a:pt x="2" y="17"/>
                    <a:pt x="1" y="30"/>
                  </a:cubicBezTo>
                  <a:cubicBezTo>
                    <a:pt x="0" y="47"/>
                    <a:pt x="19" y="52"/>
                    <a:pt x="27" y="38"/>
                  </a:cubicBezTo>
                  <a:cubicBezTo>
                    <a:pt x="30" y="33"/>
                    <a:pt x="29" y="34"/>
                    <a:pt x="32" y="37"/>
                  </a:cubicBezTo>
                  <a:cubicBezTo>
                    <a:pt x="35" y="39"/>
                    <a:pt x="38" y="42"/>
                    <a:pt x="42" y="45"/>
                  </a:cubicBezTo>
                  <a:cubicBezTo>
                    <a:pt x="47" y="50"/>
                    <a:pt x="55" y="54"/>
                    <a:pt x="63" y="52"/>
                  </a:cubicBezTo>
                  <a:cubicBezTo>
                    <a:pt x="76" y="50"/>
                    <a:pt x="74" y="28"/>
                    <a:pt x="60" y="3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3379313" y="1461079"/>
              <a:ext cx="207205" cy="147730"/>
            </a:xfrm>
            <a:custGeom>
              <a:avLst/>
              <a:gdLst>
                <a:gd name="T0" fmla="*/ 60 w 76"/>
                <a:gd name="T1" fmla="*/ 31 h 54"/>
                <a:gd name="T2" fmla="*/ 58 w 76"/>
                <a:gd name="T3" fmla="*/ 30 h 54"/>
                <a:gd name="T4" fmla="*/ 28 w 76"/>
                <a:gd name="T5" fmla="*/ 3 h 54"/>
                <a:gd name="T6" fmla="*/ 1 w 76"/>
                <a:gd name="T7" fmla="*/ 30 h 54"/>
                <a:gd name="T8" fmla="*/ 27 w 76"/>
                <a:gd name="T9" fmla="*/ 37 h 54"/>
                <a:gd name="T10" fmla="*/ 32 w 76"/>
                <a:gd name="T11" fmla="*/ 37 h 54"/>
                <a:gd name="T12" fmla="*/ 42 w 76"/>
                <a:gd name="T13" fmla="*/ 45 h 54"/>
                <a:gd name="T14" fmla="*/ 63 w 76"/>
                <a:gd name="T15" fmla="*/ 52 h 54"/>
                <a:gd name="T16" fmla="*/ 60 w 76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4">
                  <a:moveTo>
                    <a:pt x="60" y="31"/>
                  </a:moveTo>
                  <a:cubicBezTo>
                    <a:pt x="59" y="31"/>
                    <a:pt x="59" y="31"/>
                    <a:pt x="58" y="30"/>
                  </a:cubicBezTo>
                  <a:cubicBezTo>
                    <a:pt x="53" y="18"/>
                    <a:pt x="43" y="5"/>
                    <a:pt x="28" y="3"/>
                  </a:cubicBezTo>
                  <a:cubicBezTo>
                    <a:pt x="14" y="0"/>
                    <a:pt x="2" y="17"/>
                    <a:pt x="1" y="30"/>
                  </a:cubicBezTo>
                  <a:cubicBezTo>
                    <a:pt x="0" y="47"/>
                    <a:pt x="19" y="52"/>
                    <a:pt x="27" y="37"/>
                  </a:cubicBezTo>
                  <a:cubicBezTo>
                    <a:pt x="30" y="33"/>
                    <a:pt x="29" y="34"/>
                    <a:pt x="32" y="37"/>
                  </a:cubicBezTo>
                  <a:cubicBezTo>
                    <a:pt x="35" y="39"/>
                    <a:pt x="38" y="42"/>
                    <a:pt x="42" y="45"/>
                  </a:cubicBezTo>
                  <a:cubicBezTo>
                    <a:pt x="47" y="50"/>
                    <a:pt x="55" y="54"/>
                    <a:pt x="63" y="52"/>
                  </a:cubicBezTo>
                  <a:cubicBezTo>
                    <a:pt x="76" y="50"/>
                    <a:pt x="74" y="28"/>
                    <a:pt x="60" y="3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8004971" y="1094634"/>
              <a:ext cx="249413" cy="237902"/>
            </a:xfrm>
            <a:custGeom>
              <a:avLst/>
              <a:gdLst>
                <a:gd name="T0" fmla="*/ 65 w 91"/>
                <a:gd name="T1" fmla="*/ 14 h 87"/>
                <a:gd name="T2" fmla="*/ 5 w 91"/>
                <a:gd name="T3" fmla="*/ 16 h 87"/>
                <a:gd name="T4" fmla="*/ 10 w 91"/>
                <a:gd name="T5" fmla="*/ 18 h 87"/>
                <a:gd name="T6" fmla="*/ 13 w 91"/>
                <a:gd name="T7" fmla="*/ 31 h 87"/>
                <a:gd name="T8" fmla="*/ 33 w 91"/>
                <a:gd name="T9" fmla="*/ 34 h 87"/>
                <a:gd name="T10" fmla="*/ 47 w 91"/>
                <a:gd name="T11" fmla="*/ 55 h 87"/>
                <a:gd name="T12" fmla="*/ 75 w 91"/>
                <a:gd name="T13" fmla="*/ 87 h 87"/>
                <a:gd name="T14" fmla="*/ 84 w 91"/>
                <a:gd name="T15" fmla="*/ 78 h 87"/>
                <a:gd name="T16" fmla="*/ 82 w 91"/>
                <a:gd name="T17" fmla="*/ 70 h 87"/>
                <a:gd name="T18" fmla="*/ 65 w 91"/>
                <a:gd name="T1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7">
                  <a:moveTo>
                    <a:pt x="65" y="14"/>
                  </a:moveTo>
                  <a:cubicBezTo>
                    <a:pt x="50" y="0"/>
                    <a:pt x="0" y="13"/>
                    <a:pt x="5" y="16"/>
                  </a:cubicBezTo>
                  <a:cubicBezTo>
                    <a:pt x="5" y="16"/>
                    <a:pt x="9" y="18"/>
                    <a:pt x="10" y="18"/>
                  </a:cubicBezTo>
                  <a:cubicBezTo>
                    <a:pt x="4" y="21"/>
                    <a:pt x="5" y="30"/>
                    <a:pt x="13" y="31"/>
                  </a:cubicBezTo>
                  <a:cubicBezTo>
                    <a:pt x="20" y="32"/>
                    <a:pt x="27" y="33"/>
                    <a:pt x="33" y="34"/>
                  </a:cubicBezTo>
                  <a:cubicBezTo>
                    <a:pt x="43" y="37"/>
                    <a:pt x="44" y="47"/>
                    <a:pt x="47" y="55"/>
                  </a:cubicBezTo>
                  <a:cubicBezTo>
                    <a:pt x="52" y="68"/>
                    <a:pt x="60" y="87"/>
                    <a:pt x="75" y="87"/>
                  </a:cubicBezTo>
                  <a:cubicBezTo>
                    <a:pt x="80" y="87"/>
                    <a:pt x="84" y="83"/>
                    <a:pt x="84" y="78"/>
                  </a:cubicBezTo>
                  <a:cubicBezTo>
                    <a:pt x="84" y="75"/>
                    <a:pt x="83" y="72"/>
                    <a:pt x="82" y="70"/>
                  </a:cubicBezTo>
                  <a:cubicBezTo>
                    <a:pt x="85" y="65"/>
                    <a:pt x="91" y="39"/>
                    <a:pt x="65" y="14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8624667" y="3337433"/>
              <a:ext cx="203368" cy="234065"/>
            </a:xfrm>
            <a:custGeom>
              <a:avLst/>
              <a:gdLst>
                <a:gd name="T0" fmla="*/ 73 w 74"/>
                <a:gd name="T1" fmla="*/ 14 h 86"/>
                <a:gd name="T2" fmla="*/ 31 w 74"/>
                <a:gd name="T3" fmla="*/ 14 h 86"/>
                <a:gd name="T4" fmla="*/ 18 w 74"/>
                <a:gd name="T5" fmla="*/ 34 h 86"/>
                <a:gd name="T6" fmla="*/ 13 w 74"/>
                <a:gd name="T7" fmla="*/ 57 h 86"/>
                <a:gd name="T8" fmla="*/ 25 w 74"/>
                <a:gd name="T9" fmla="*/ 77 h 86"/>
                <a:gd name="T10" fmla="*/ 40 w 74"/>
                <a:gd name="T11" fmla="*/ 43 h 86"/>
                <a:gd name="T12" fmla="*/ 73 w 74"/>
                <a:gd name="T13" fmla="*/ 19 h 86"/>
                <a:gd name="T14" fmla="*/ 73 w 74"/>
                <a:gd name="T15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86">
                  <a:moveTo>
                    <a:pt x="73" y="14"/>
                  </a:moveTo>
                  <a:cubicBezTo>
                    <a:pt x="64" y="0"/>
                    <a:pt x="42" y="7"/>
                    <a:pt x="31" y="14"/>
                  </a:cubicBezTo>
                  <a:cubicBezTo>
                    <a:pt x="25" y="19"/>
                    <a:pt x="21" y="26"/>
                    <a:pt x="18" y="34"/>
                  </a:cubicBezTo>
                  <a:cubicBezTo>
                    <a:pt x="16" y="40"/>
                    <a:pt x="19" y="53"/>
                    <a:pt x="13" y="57"/>
                  </a:cubicBezTo>
                  <a:cubicBezTo>
                    <a:pt x="0" y="66"/>
                    <a:pt x="12" y="86"/>
                    <a:pt x="25" y="77"/>
                  </a:cubicBezTo>
                  <a:cubicBezTo>
                    <a:pt x="38" y="68"/>
                    <a:pt x="38" y="57"/>
                    <a:pt x="40" y="43"/>
                  </a:cubicBezTo>
                  <a:cubicBezTo>
                    <a:pt x="43" y="24"/>
                    <a:pt x="61" y="29"/>
                    <a:pt x="73" y="19"/>
                  </a:cubicBezTo>
                  <a:cubicBezTo>
                    <a:pt x="74" y="18"/>
                    <a:pt x="74" y="15"/>
                    <a:pt x="73" y="14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5259505" y="1407359"/>
              <a:ext cx="1318054" cy="2041352"/>
            </a:xfrm>
            <a:custGeom>
              <a:avLst/>
              <a:gdLst>
                <a:gd name="T0" fmla="*/ 19 w 482"/>
                <a:gd name="T1" fmla="*/ 218 h 747"/>
                <a:gd name="T2" fmla="*/ 46 w 482"/>
                <a:gd name="T3" fmla="*/ 483 h 747"/>
                <a:gd name="T4" fmla="*/ 436 w 482"/>
                <a:gd name="T5" fmla="*/ 373 h 747"/>
                <a:gd name="T6" fmla="*/ 19 w 482"/>
                <a:gd name="T7" fmla="*/ 2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747">
                  <a:moveTo>
                    <a:pt x="19" y="218"/>
                  </a:moveTo>
                  <a:cubicBezTo>
                    <a:pt x="19" y="218"/>
                    <a:pt x="0" y="430"/>
                    <a:pt x="46" y="483"/>
                  </a:cubicBezTo>
                  <a:cubicBezTo>
                    <a:pt x="92" y="536"/>
                    <a:pt x="390" y="747"/>
                    <a:pt x="436" y="373"/>
                  </a:cubicBezTo>
                  <a:cubicBezTo>
                    <a:pt x="482" y="0"/>
                    <a:pt x="53" y="214"/>
                    <a:pt x="19" y="21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4923757" y="1332536"/>
              <a:ext cx="1638455" cy="1216370"/>
            </a:xfrm>
            <a:custGeom>
              <a:avLst/>
              <a:gdLst>
                <a:gd name="T0" fmla="*/ 584 w 599"/>
                <a:gd name="T1" fmla="*/ 221 h 445"/>
                <a:gd name="T2" fmla="*/ 566 w 599"/>
                <a:gd name="T3" fmla="*/ 190 h 445"/>
                <a:gd name="T4" fmla="*/ 588 w 599"/>
                <a:gd name="T5" fmla="*/ 174 h 445"/>
                <a:gd name="T6" fmla="*/ 586 w 599"/>
                <a:gd name="T7" fmla="*/ 168 h 445"/>
                <a:gd name="T8" fmla="*/ 561 w 599"/>
                <a:gd name="T9" fmla="*/ 185 h 445"/>
                <a:gd name="T10" fmla="*/ 560 w 599"/>
                <a:gd name="T11" fmla="*/ 184 h 445"/>
                <a:gd name="T12" fmla="*/ 561 w 599"/>
                <a:gd name="T13" fmla="*/ 158 h 445"/>
                <a:gd name="T14" fmla="*/ 553 w 599"/>
                <a:gd name="T15" fmla="*/ 158 h 445"/>
                <a:gd name="T16" fmla="*/ 553 w 599"/>
                <a:gd name="T17" fmla="*/ 179 h 445"/>
                <a:gd name="T18" fmla="*/ 462 w 599"/>
                <a:gd name="T19" fmla="*/ 156 h 445"/>
                <a:gd name="T20" fmla="*/ 299 w 599"/>
                <a:gd name="T21" fmla="*/ 100 h 445"/>
                <a:gd name="T22" fmla="*/ 138 w 599"/>
                <a:gd name="T23" fmla="*/ 15 h 445"/>
                <a:gd name="T24" fmla="*/ 19 w 599"/>
                <a:gd name="T25" fmla="*/ 85 h 445"/>
                <a:gd name="T26" fmla="*/ 138 w 599"/>
                <a:gd name="T27" fmla="*/ 259 h 445"/>
                <a:gd name="T28" fmla="*/ 492 w 599"/>
                <a:gd name="T29" fmla="*/ 268 h 445"/>
                <a:gd name="T30" fmla="*/ 508 w 599"/>
                <a:gd name="T31" fmla="*/ 432 h 445"/>
                <a:gd name="T32" fmla="*/ 572 w 599"/>
                <a:gd name="T33" fmla="*/ 445 h 445"/>
                <a:gd name="T34" fmla="*/ 584 w 599"/>
                <a:gd name="T35" fmla="*/ 221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9" h="445">
                  <a:moveTo>
                    <a:pt x="584" y="221"/>
                  </a:moveTo>
                  <a:cubicBezTo>
                    <a:pt x="581" y="209"/>
                    <a:pt x="574" y="199"/>
                    <a:pt x="566" y="190"/>
                  </a:cubicBezTo>
                  <a:cubicBezTo>
                    <a:pt x="572" y="183"/>
                    <a:pt x="579" y="178"/>
                    <a:pt x="588" y="174"/>
                  </a:cubicBezTo>
                  <a:cubicBezTo>
                    <a:pt x="592" y="173"/>
                    <a:pt x="590" y="167"/>
                    <a:pt x="586" y="168"/>
                  </a:cubicBezTo>
                  <a:cubicBezTo>
                    <a:pt x="576" y="171"/>
                    <a:pt x="568" y="178"/>
                    <a:pt x="561" y="185"/>
                  </a:cubicBezTo>
                  <a:cubicBezTo>
                    <a:pt x="560" y="185"/>
                    <a:pt x="560" y="184"/>
                    <a:pt x="560" y="184"/>
                  </a:cubicBezTo>
                  <a:cubicBezTo>
                    <a:pt x="561" y="175"/>
                    <a:pt x="561" y="166"/>
                    <a:pt x="561" y="158"/>
                  </a:cubicBezTo>
                  <a:cubicBezTo>
                    <a:pt x="561" y="153"/>
                    <a:pt x="553" y="153"/>
                    <a:pt x="553" y="158"/>
                  </a:cubicBezTo>
                  <a:cubicBezTo>
                    <a:pt x="553" y="164"/>
                    <a:pt x="553" y="172"/>
                    <a:pt x="553" y="179"/>
                  </a:cubicBezTo>
                  <a:cubicBezTo>
                    <a:pt x="527" y="161"/>
                    <a:pt x="493" y="153"/>
                    <a:pt x="462" y="156"/>
                  </a:cubicBezTo>
                  <a:cubicBezTo>
                    <a:pt x="414" y="160"/>
                    <a:pt x="355" y="127"/>
                    <a:pt x="299" y="100"/>
                  </a:cubicBezTo>
                  <a:cubicBezTo>
                    <a:pt x="242" y="72"/>
                    <a:pt x="189" y="29"/>
                    <a:pt x="138" y="15"/>
                  </a:cubicBezTo>
                  <a:cubicBezTo>
                    <a:pt x="87" y="0"/>
                    <a:pt x="38" y="5"/>
                    <a:pt x="19" y="85"/>
                  </a:cubicBezTo>
                  <a:cubicBezTo>
                    <a:pt x="0" y="165"/>
                    <a:pt x="85" y="242"/>
                    <a:pt x="138" y="259"/>
                  </a:cubicBezTo>
                  <a:cubicBezTo>
                    <a:pt x="323" y="319"/>
                    <a:pt x="483" y="251"/>
                    <a:pt x="492" y="268"/>
                  </a:cubicBezTo>
                  <a:cubicBezTo>
                    <a:pt x="500" y="284"/>
                    <a:pt x="508" y="432"/>
                    <a:pt x="508" y="432"/>
                  </a:cubicBezTo>
                  <a:cubicBezTo>
                    <a:pt x="572" y="445"/>
                    <a:pt x="572" y="445"/>
                    <a:pt x="572" y="445"/>
                  </a:cubicBezTo>
                  <a:cubicBezTo>
                    <a:pt x="595" y="419"/>
                    <a:pt x="599" y="270"/>
                    <a:pt x="584" y="221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30"/>
            <p:cNvSpPr>
              <a:spLocks noChangeArrowheads="1"/>
            </p:cNvSpPr>
            <p:nvPr/>
          </p:nvSpPr>
          <p:spPr bwMode="auto">
            <a:xfrm>
              <a:off x="5581824" y="2335943"/>
              <a:ext cx="61394" cy="1937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31"/>
            <p:cNvSpPr>
              <a:spLocks noChangeArrowheads="1"/>
            </p:cNvSpPr>
            <p:nvPr/>
          </p:nvSpPr>
          <p:spPr bwMode="auto">
            <a:xfrm>
              <a:off x="5992398" y="2335943"/>
              <a:ext cx="63313" cy="1937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411073" y="2147924"/>
              <a:ext cx="122788" cy="82499"/>
            </a:xfrm>
            <a:custGeom>
              <a:avLst/>
              <a:gdLst>
                <a:gd name="T0" fmla="*/ 41 w 45"/>
                <a:gd name="T1" fmla="*/ 1 h 30"/>
                <a:gd name="T2" fmla="*/ 2 w 45"/>
                <a:gd name="T3" fmla="*/ 25 h 30"/>
                <a:gd name="T4" fmla="*/ 6 w 45"/>
                <a:gd name="T5" fmla="*/ 27 h 30"/>
                <a:gd name="T6" fmla="*/ 41 w 45"/>
                <a:gd name="T7" fmla="*/ 6 h 30"/>
                <a:gd name="T8" fmla="*/ 41 w 45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41" y="1"/>
                  </a:moveTo>
                  <a:cubicBezTo>
                    <a:pt x="24" y="0"/>
                    <a:pt x="8" y="10"/>
                    <a:pt x="2" y="25"/>
                  </a:cubicBezTo>
                  <a:cubicBezTo>
                    <a:pt x="0" y="28"/>
                    <a:pt x="4" y="30"/>
                    <a:pt x="6" y="27"/>
                  </a:cubicBezTo>
                  <a:cubicBezTo>
                    <a:pt x="13" y="13"/>
                    <a:pt x="26" y="8"/>
                    <a:pt x="41" y="6"/>
                  </a:cubicBezTo>
                  <a:cubicBezTo>
                    <a:pt x="45" y="6"/>
                    <a:pt x="45" y="1"/>
                    <a:pt x="41" y="1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3"/>
            <p:cNvSpPr>
              <a:spLocks/>
            </p:cNvSpPr>
            <p:nvPr/>
          </p:nvSpPr>
          <p:spPr bwMode="auto">
            <a:xfrm>
              <a:off x="6051872" y="2144088"/>
              <a:ext cx="124707" cy="82499"/>
            </a:xfrm>
            <a:custGeom>
              <a:avLst/>
              <a:gdLst>
                <a:gd name="T0" fmla="*/ 4 w 45"/>
                <a:gd name="T1" fmla="*/ 1 h 30"/>
                <a:gd name="T2" fmla="*/ 44 w 45"/>
                <a:gd name="T3" fmla="*/ 25 h 30"/>
                <a:gd name="T4" fmla="*/ 40 w 45"/>
                <a:gd name="T5" fmla="*/ 27 h 30"/>
                <a:gd name="T6" fmla="*/ 4 w 45"/>
                <a:gd name="T7" fmla="*/ 6 h 30"/>
                <a:gd name="T8" fmla="*/ 4 w 45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4" y="1"/>
                  </a:moveTo>
                  <a:cubicBezTo>
                    <a:pt x="21" y="0"/>
                    <a:pt x="37" y="10"/>
                    <a:pt x="44" y="25"/>
                  </a:cubicBezTo>
                  <a:cubicBezTo>
                    <a:pt x="45" y="28"/>
                    <a:pt x="41" y="30"/>
                    <a:pt x="40" y="27"/>
                  </a:cubicBezTo>
                  <a:cubicBezTo>
                    <a:pt x="32" y="13"/>
                    <a:pt x="19" y="8"/>
                    <a:pt x="4" y="6"/>
                  </a:cubicBezTo>
                  <a:cubicBezTo>
                    <a:pt x="1" y="6"/>
                    <a:pt x="0" y="2"/>
                    <a:pt x="4" y="1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3375476" y="1376662"/>
              <a:ext cx="1855252" cy="1646128"/>
            </a:xfrm>
            <a:custGeom>
              <a:avLst/>
              <a:gdLst>
                <a:gd name="T0" fmla="*/ 656 w 678"/>
                <a:gd name="T1" fmla="*/ 561 h 602"/>
                <a:gd name="T2" fmla="*/ 560 w 678"/>
                <a:gd name="T3" fmla="*/ 495 h 602"/>
                <a:gd name="T4" fmla="*/ 482 w 678"/>
                <a:gd name="T5" fmla="*/ 426 h 602"/>
                <a:gd name="T6" fmla="*/ 355 w 678"/>
                <a:gd name="T7" fmla="*/ 257 h 602"/>
                <a:gd name="T8" fmla="*/ 241 w 678"/>
                <a:gd name="T9" fmla="*/ 80 h 602"/>
                <a:gd name="T10" fmla="*/ 153 w 678"/>
                <a:gd name="T11" fmla="*/ 27 h 602"/>
                <a:gd name="T12" fmla="*/ 41 w 678"/>
                <a:gd name="T13" fmla="*/ 12 h 602"/>
                <a:gd name="T14" fmla="*/ 51 w 678"/>
                <a:gd name="T15" fmla="*/ 89 h 602"/>
                <a:gd name="T16" fmla="*/ 214 w 678"/>
                <a:gd name="T17" fmla="*/ 171 h 602"/>
                <a:gd name="T18" fmla="*/ 323 w 678"/>
                <a:gd name="T19" fmla="*/ 354 h 602"/>
                <a:gd name="T20" fmla="*/ 465 w 678"/>
                <a:gd name="T21" fmla="*/ 510 h 602"/>
                <a:gd name="T22" fmla="*/ 557 w 678"/>
                <a:gd name="T23" fmla="*/ 566 h 602"/>
                <a:gd name="T24" fmla="*/ 651 w 678"/>
                <a:gd name="T25" fmla="*/ 601 h 602"/>
                <a:gd name="T26" fmla="*/ 656 w 678"/>
                <a:gd name="T27" fmla="*/ 56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602">
                  <a:moveTo>
                    <a:pt x="656" y="561"/>
                  </a:moveTo>
                  <a:cubicBezTo>
                    <a:pt x="622" y="551"/>
                    <a:pt x="588" y="517"/>
                    <a:pt x="560" y="495"/>
                  </a:cubicBezTo>
                  <a:cubicBezTo>
                    <a:pt x="532" y="474"/>
                    <a:pt x="506" y="451"/>
                    <a:pt x="482" y="426"/>
                  </a:cubicBezTo>
                  <a:cubicBezTo>
                    <a:pt x="434" y="375"/>
                    <a:pt x="389" y="317"/>
                    <a:pt x="355" y="257"/>
                  </a:cubicBezTo>
                  <a:cubicBezTo>
                    <a:pt x="320" y="196"/>
                    <a:pt x="291" y="131"/>
                    <a:pt x="241" y="80"/>
                  </a:cubicBezTo>
                  <a:cubicBezTo>
                    <a:pt x="216" y="55"/>
                    <a:pt x="186" y="37"/>
                    <a:pt x="153" y="27"/>
                  </a:cubicBezTo>
                  <a:cubicBezTo>
                    <a:pt x="122" y="18"/>
                    <a:pt x="72" y="0"/>
                    <a:pt x="41" y="12"/>
                  </a:cubicBezTo>
                  <a:cubicBezTo>
                    <a:pt x="0" y="26"/>
                    <a:pt x="5" y="88"/>
                    <a:pt x="51" y="89"/>
                  </a:cubicBezTo>
                  <a:cubicBezTo>
                    <a:pt x="117" y="90"/>
                    <a:pt x="175" y="118"/>
                    <a:pt x="214" y="171"/>
                  </a:cubicBezTo>
                  <a:cubicBezTo>
                    <a:pt x="256" y="229"/>
                    <a:pt x="281" y="296"/>
                    <a:pt x="323" y="354"/>
                  </a:cubicBezTo>
                  <a:cubicBezTo>
                    <a:pt x="363" y="410"/>
                    <a:pt x="412" y="466"/>
                    <a:pt x="465" y="510"/>
                  </a:cubicBezTo>
                  <a:cubicBezTo>
                    <a:pt x="493" y="533"/>
                    <a:pt x="526" y="549"/>
                    <a:pt x="557" y="566"/>
                  </a:cubicBezTo>
                  <a:cubicBezTo>
                    <a:pt x="587" y="582"/>
                    <a:pt x="617" y="599"/>
                    <a:pt x="651" y="601"/>
                  </a:cubicBezTo>
                  <a:cubicBezTo>
                    <a:pt x="674" y="602"/>
                    <a:pt x="678" y="568"/>
                    <a:pt x="656" y="56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3340941" y="2644833"/>
              <a:ext cx="1814962" cy="696439"/>
            </a:xfrm>
            <a:custGeom>
              <a:avLst/>
              <a:gdLst>
                <a:gd name="T0" fmla="*/ 640 w 664"/>
                <a:gd name="T1" fmla="*/ 217 h 255"/>
                <a:gd name="T2" fmla="*/ 614 w 664"/>
                <a:gd name="T3" fmla="*/ 201 h 255"/>
                <a:gd name="T4" fmla="*/ 580 w 664"/>
                <a:gd name="T5" fmla="*/ 183 h 255"/>
                <a:gd name="T6" fmla="*/ 492 w 664"/>
                <a:gd name="T7" fmla="*/ 145 h 255"/>
                <a:gd name="T8" fmla="*/ 322 w 664"/>
                <a:gd name="T9" fmla="*/ 72 h 255"/>
                <a:gd name="T10" fmla="*/ 148 w 664"/>
                <a:gd name="T11" fmla="*/ 12 h 255"/>
                <a:gd name="T12" fmla="*/ 59 w 664"/>
                <a:gd name="T13" fmla="*/ 14 h 255"/>
                <a:gd name="T14" fmla="*/ 48 w 664"/>
                <a:gd name="T15" fmla="*/ 99 h 255"/>
                <a:gd name="T16" fmla="*/ 136 w 664"/>
                <a:gd name="T17" fmla="*/ 93 h 255"/>
                <a:gd name="T18" fmla="*/ 313 w 664"/>
                <a:gd name="T19" fmla="*/ 146 h 255"/>
                <a:gd name="T20" fmla="*/ 487 w 664"/>
                <a:gd name="T21" fmla="*/ 212 h 255"/>
                <a:gd name="T22" fmla="*/ 581 w 664"/>
                <a:gd name="T23" fmla="*/ 236 h 255"/>
                <a:gd name="T24" fmla="*/ 645 w 664"/>
                <a:gd name="T25" fmla="*/ 249 h 255"/>
                <a:gd name="T26" fmla="*/ 640 w 664"/>
                <a:gd name="T27" fmla="*/ 21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255">
                  <a:moveTo>
                    <a:pt x="640" y="217"/>
                  </a:moveTo>
                  <a:cubicBezTo>
                    <a:pt x="632" y="216"/>
                    <a:pt x="621" y="206"/>
                    <a:pt x="614" y="201"/>
                  </a:cubicBezTo>
                  <a:cubicBezTo>
                    <a:pt x="604" y="194"/>
                    <a:pt x="592" y="189"/>
                    <a:pt x="580" y="183"/>
                  </a:cubicBezTo>
                  <a:cubicBezTo>
                    <a:pt x="551" y="170"/>
                    <a:pt x="521" y="159"/>
                    <a:pt x="492" y="145"/>
                  </a:cubicBezTo>
                  <a:cubicBezTo>
                    <a:pt x="436" y="119"/>
                    <a:pt x="381" y="92"/>
                    <a:pt x="322" y="72"/>
                  </a:cubicBezTo>
                  <a:cubicBezTo>
                    <a:pt x="264" y="52"/>
                    <a:pt x="208" y="24"/>
                    <a:pt x="148" y="12"/>
                  </a:cubicBezTo>
                  <a:cubicBezTo>
                    <a:pt x="89" y="0"/>
                    <a:pt x="119" y="17"/>
                    <a:pt x="59" y="14"/>
                  </a:cubicBezTo>
                  <a:cubicBezTo>
                    <a:pt x="12" y="11"/>
                    <a:pt x="0" y="92"/>
                    <a:pt x="48" y="99"/>
                  </a:cubicBezTo>
                  <a:cubicBezTo>
                    <a:pt x="107" y="107"/>
                    <a:pt x="77" y="84"/>
                    <a:pt x="136" y="93"/>
                  </a:cubicBezTo>
                  <a:cubicBezTo>
                    <a:pt x="197" y="102"/>
                    <a:pt x="254" y="129"/>
                    <a:pt x="313" y="146"/>
                  </a:cubicBezTo>
                  <a:cubicBezTo>
                    <a:pt x="373" y="163"/>
                    <a:pt x="428" y="190"/>
                    <a:pt x="487" y="212"/>
                  </a:cubicBezTo>
                  <a:cubicBezTo>
                    <a:pt x="518" y="223"/>
                    <a:pt x="550" y="227"/>
                    <a:pt x="581" y="236"/>
                  </a:cubicBezTo>
                  <a:cubicBezTo>
                    <a:pt x="603" y="242"/>
                    <a:pt x="621" y="255"/>
                    <a:pt x="645" y="249"/>
                  </a:cubicBezTo>
                  <a:cubicBezTo>
                    <a:pt x="664" y="245"/>
                    <a:pt x="658" y="218"/>
                    <a:pt x="640" y="217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4029708" y="3325923"/>
              <a:ext cx="1306542" cy="650394"/>
            </a:xfrm>
            <a:custGeom>
              <a:avLst/>
              <a:gdLst>
                <a:gd name="T0" fmla="*/ 451 w 478"/>
                <a:gd name="T1" fmla="*/ 1 h 238"/>
                <a:gd name="T2" fmla="*/ 343 w 478"/>
                <a:gd name="T3" fmla="*/ 16 h 238"/>
                <a:gd name="T4" fmla="*/ 246 w 478"/>
                <a:gd name="T5" fmla="*/ 85 h 238"/>
                <a:gd name="T6" fmla="*/ 146 w 478"/>
                <a:gd name="T7" fmla="*/ 143 h 238"/>
                <a:gd name="T8" fmla="*/ 19 w 478"/>
                <a:gd name="T9" fmla="*/ 158 h 238"/>
                <a:gd name="T10" fmla="*/ 12 w 478"/>
                <a:gd name="T11" fmla="*/ 206 h 238"/>
                <a:gd name="T12" fmla="*/ 137 w 478"/>
                <a:gd name="T13" fmla="*/ 226 h 238"/>
                <a:gd name="T14" fmla="*/ 253 w 478"/>
                <a:gd name="T15" fmla="*/ 175 h 238"/>
                <a:gd name="T16" fmla="*/ 343 w 478"/>
                <a:gd name="T17" fmla="*/ 89 h 238"/>
                <a:gd name="T18" fmla="*/ 457 w 478"/>
                <a:gd name="T19" fmla="*/ 40 h 238"/>
                <a:gd name="T20" fmla="*/ 451 w 478"/>
                <a:gd name="T21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8" h="238">
                  <a:moveTo>
                    <a:pt x="451" y="1"/>
                  </a:moveTo>
                  <a:cubicBezTo>
                    <a:pt x="414" y="2"/>
                    <a:pt x="379" y="1"/>
                    <a:pt x="343" y="16"/>
                  </a:cubicBezTo>
                  <a:cubicBezTo>
                    <a:pt x="306" y="33"/>
                    <a:pt x="277" y="59"/>
                    <a:pt x="246" y="85"/>
                  </a:cubicBezTo>
                  <a:cubicBezTo>
                    <a:pt x="217" y="110"/>
                    <a:pt x="183" y="132"/>
                    <a:pt x="146" y="143"/>
                  </a:cubicBezTo>
                  <a:cubicBezTo>
                    <a:pt x="104" y="156"/>
                    <a:pt x="57" y="139"/>
                    <a:pt x="19" y="158"/>
                  </a:cubicBezTo>
                  <a:cubicBezTo>
                    <a:pt x="0" y="167"/>
                    <a:pt x="0" y="192"/>
                    <a:pt x="12" y="206"/>
                  </a:cubicBezTo>
                  <a:cubicBezTo>
                    <a:pt x="41" y="238"/>
                    <a:pt x="98" y="232"/>
                    <a:pt x="137" y="226"/>
                  </a:cubicBezTo>
                  <a:cubicBezTo>
                    <a:pt x="180" y="219"/>
                    <a:pt x="219" y="202"/>
                    <a:pt x="253" y="175"/>
                  </a:cubicBezTo>
                  <a:cubicBezTo>
                    <a:pt x="286" y="149"/>
                    <a:pt x="313" y="118"/>
                    <a:pt x="343" y="89"/>
                  </a:cubicBezTo>
                  <a:cubicBezTo>
                    <a:pt x="376" y="57"/>
                    <a:pt x="414" y="51"/>
                    <a:pt x="457" y="40"/>
                  </a:cubicBezTo>
                  <a:cubicBezTo>
                    <a:pt x="478" y="34"/>
                    <a:pt x="474" y="0"/>
                    <a:pt x="451" y="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7"/>
            <p:cNvSpPr>
              <a:spLocks/>
            </p:cNvSpPr>
            <p:nvPr/>
          </p:nvSpPr>
          <p:spPr bwMode="auto">
            <a:xfrm>
              <a:off x="6874936" y="1146433"/>
              <a:ext cx="1318054" cy="2039434"/>
            </a:xfrm>
            <a:custGeom>
              <a:avLst/>
              <a:gdLst>
                <a:gd name="T0" fmla="*/ 427 w 482"/>
                <a:gd name="T1" fmla="*/ 0 h 746"/>
                <a:gd name="T2" fmla="*/ 362 w 482"/>
                <a:gd name="T3" fmla="*/ 32 h 746"/>
                <a:gd name="T4" fmla="*/ 270 w 482"/>
                <a:gd name="T5" fmla="*/ 101 h 746"/>
                <a:gd name="T6" fmla="*/ 171 w 482"/>
                <a:gd name="T7" fmla="*/ 281 h 746"/>
                <a:gd name="T8" fmla="*/ 146 w 482"/>
                <a:gd name="T9" fmla="*/ 512 h 746"/>
                <a:gd name="T10" fmla="*/ 111 w 482"/>
                <a:gd name="T11" fmla="*/ 621 h 746"/>
                <a:gd name="T12" fmla="*/ 24 w 482"/>
                <a:gd name="T13" fmla="*/ 699 h 746"/>
                <a:gd name="T14" fmla="*/ 34 w 482"/>
                <a:gd name="T15" fmla="*/ 738 h 746"/>
                <a:gd name="T16" fmla="*/ 102 w 482"/>
                <a:gd name="T17" fmla="*/ 693 h 746"/>
                <a:gd name="T18" fmla="*/ 165 w 482"/>
                <a:gd name="T19" fmla="*/ 621 h 746"/>
                <a:gd name="T20" fmla="*/ 216 w 482"/>
                <a:gd name="T21" fmla="*/ 401 h 746"/>
                <a:gd name="T22" fmla="*/ 276 w 482"/>
                <a:gd name="T23" fmla="*/ 189 h 746"/>
                <a:gd name="T24" fmla="*/ 362 w 482"/>
                <a:gd name="T25" fmla="*/ 115 h 746"/>
                <a:gd name="T26" fmla="*/ 408 w 482"/>
                <a:gd name="T27" fmla="*/ 88 h 746"/>
                <a:gd name="T28" fmla="*/ 422 w 482"/>
                <a:gd name="T29" fmla="*/ 80 h 746"/>
                <a:gd name="T30" fmla="*/ 417 w 482"/>
                <a:gd name="T31" fmla="*/ 75 h 746"/>
                <a:gd name="T32" fmla="*/ 427 w 482"/>
                <a:gd name="T33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746">
                  <a:moveTo>
                    <a:pt x="427" y="0"/>
                  </a:moveTo>
                  <a:cubicBezTo>
                    <a:pt x="403" y="0"/>
                    <a:pt x="381" y="19"/>
                    <a:pt x="362" y="32"/>
                  </a:cubicBezTo>
                  <a:cubicBezTo>
                    <a:pt x="331" y="53"/>
                    <a:pt x="300" y="76"/>
                    <a:pt x="270" y="101"/>
                  </a:cubicBezTo>
                  <a:cubicBezTo>
                    <a:pt x="216" y="146"/>
                    <a:pt x="182" y="211"/>
                    <a:pt x="171" y="281"/>
                  </a:cubicBezTo>
                  <a:cubicBezTo>
                    <a:pt x="159" y="357"/>
                    <a:pt x="157" y="435"/>
                    <a:pt x="146" y="512"/>
                  </a:cubicBezTo>
                  <a:cubicBezTo>
                    <a:pt x="141" y="550"/>
                    <a:pt x="132" y="588"/>
                    <a:pt x="111" y="621"/>
                  </a:cubicBezTo>
                  <a:cubicBezTo>
                    <a:pt x="93" y="650"/>
                    <a:pt x="56" y="687"/>
                    <a:pt x="24" y="699"/>
                  </a:cubicBezTo>
                  <a:cubicBezTo>
                    <a:pt x="0" y="708"/>
                    <a:pt x="10" y="746"/>
                    <a:pt x="34" y="738"/>
                  </a:cubicBezTo>
                  <a:cubicBezTo>
                    <a:pt x="59" y="729"/>
                    <a:pt x="82" y="711"/>
                    <a:pt x="102" y="693"/>
                  </a:cubicBezTo>
                  <a:cubicBezTo>
                    <a:pt x="127" y="672"/>
                    <a:pt x="149" y="649"/>
                    <a:pt x="165" y="621"/>
                  </a:cubicBezTo>
                  <a:cubicBezTo>
                    <a:pt x="202" y="554"/>
                    <a:pt x="206" y="474"/>
                    <a:pt x="216" y="401"/>
                  </a:cubicBezTo>
                  <a:cubicBezTo>
                    <a:pt x="227" y="327"/>
                    <a:pt x="228" y="250"/>
                    <a:pt x="276" y="189"/>
                  </a:cubicBezTo>
                  <a:cubicBezTo>
                    <a:pt x="300" y="159"/>
                    <a:pt x="330" y="136"/>
                    <a:pt x="362" y="115"/>
                  </a:cubicBezTo>
                  <a:cubicBezTo>
                    <a:pt x="377" y="105"/>
                    <a:pt x="392" y="97"/>
                    <a:pt x="408" y="88"/>
                  </a:cubicBezTo>
                  <a:cubicBezTo>
                    <a:pt x="412" y="85"/>
                    <a:pt x="417" y="83"/>
                    <a:pt x="422" y="80"/>
                  </a:cubicBezTo>
                  <a:cubicBezTo>
                    <a:pt x="434" y="73"/>
                    <a:pt x="432" y="78"/>
                    <a:pt x="417" y="75"/>
                  </a:cubicBezTo>
                  <a:cubicBezTo>
                    <a:pt x="472" y="85"/>
                    <a:pt x="482" y="2"/>
                    <a:pt x="427" y="0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6765579" y="2295654"/>
              <a:ext cx="1893623" cy="1224045"/>
            </a:xfrm>
            <a:custGeom>
              <a:avLst/>
              <a:gdLst>
                <a:gd name="T0" fmla="*/ 599 w 692"/>
                <a:gd name="T1" fmla="*/ 43 h 448"/>
                <a:gd name="T2" fmla="*/ 554 w 692"/>
                <a:gd name="T3" fmla="*/ 110 h 448"/>
                <a:gd name="T4" fmla="*/ 499 w 692"/>
                <a:gd name="T5" fmla="*/ 188 h 448"/>
                <a:gd name="T6" fmla="*/ 367 w 692"/>
                <a:gd name="T7" fmla="*/ 297 h 448"/>
                <a:gd name="T8" fmla="*/ 287 w 692"/>
                <a:gd name="T9" fmla="*/ 335 h 448"/>
                <a:gd name="T10" fmla="*/ 200 w 692"/>
                <a:gd name="T11" fmla="*/ 363 h 448"/>
                <a:gd name="T12" fmla="*/ 36 w 692"/>
                <a:gd name="T13" fmla="*/ 397 h 448"/>
                <a:gd name="T14" fmla="*/ 26 w 692"/>
                <a:gd name="T15" fmla="*/ 436 h 448"/>
                <a:gd name="T16" fmla="*/ 197 w 692"/>
                <a:gd name="T17" fmla="*/ 428 h 448"/>
                <a:gd name="T18" fmla="*/ 398 w 692"/>
                <a:gd name="T19" fmla="*/ 369 h 448"/>
                <a:gd name="T20" fmla="*/ 551 w 692"/>
                <a:gd name="T21" fmla="*/ 253 h 448"/>
                <a:gd name="T22" fmla="*/ 614 w 692"/>
                <a:gd name="T23" fmla="*/ 170 h 448"/>
                <a:gd name="T24" fmla="*/ 676 w 692"/>
                <a:gd name="T25" fmla="*/ 75 h 448"/>
                <a:gd name="T26" fmla="*/ 599 w 692"/>
                <a:gd name="T27" fmla="*/ 43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2" h="448">
                  <a:moveTo>
                    <a:pt x="599" y="43"/>
                  </a:moveTo>
                  <a:cubicBezTo>
                    <a:pt x="587" y="66"/>
                    <a:pt x="569" y="88"/>
                    <a:pt x="554" y="110"/>
                  </a:cubicBezTo>
                  <a:cubicBezTo>
                    <a:pt x="536" y="136"/>
                    <a:pt x="520" y="163"/>
                    <a:pt x="499" y="188"/>
                  </a:cubicBezTo>
                  <a:cubicBezTo>
                    <a:pt x="463" y="233"/>
                    <a:pt x="416" y="267"/>
                    <a:pt x="367" y="297"/>
                  </a:cubicBezTo>
                  <a:cubicBezTo>
                    <a:pt x="341" y="313"/>
                    <a:pt x="316" y="327"/>
                    <a:pt x="287" y="335"/>
                  </a:cubicBezTo>
                  <a:cubicBezTo>
                    <a:pt x="257" y="343"/>
                    <a:pt x="229" y="352"/>
                    <a:pt x="200" y="363"/>
                  </a:cubicBezTo>
                  <a:cubicBezTo>
                    <a:pt x="150" y="383"/>
                    <a:pt x="91" y="405"/>
                    <a:pt x="36" y="397"/>
                  </a:cubicBezTo>
                  <a:cubicBezTo>
                    <a:pt x="11" y="393"/>
                    <a:pt x="0" y="430"/>
                    <a:pt x="26" y="436"/>
                  </a:cubicBezTo>
                  <a:cubicBezTo>
                    <a:pt x="82" y="448"/>
                    <a:pt x="142" y="439"/>
                    <a:pt x="197" y="428"/>
                  </a:cubicBezTo>
                  <a:cubicBezTo>
                    <a:pt x="265" y="415"/>
                    <a:pt x="336" y="400"/>
                    <a:pt x="398" y="369"/>
                  </a:cubicBezTo>
                  <a:cubicBezTo>
                    <a:pt x="455" y="341"/>
                    <a:pt x="508" y="300"/>
                    <a:pt x="551" y="253"/>
                  </a:cubicBezTo>
                  <a:cubicBezTo>
                    <a:pt x="575" y="228"/>
                    <a:pt x="594" y="199"/>
                    <a:pt x="614" y="170"/>
                  </a:cubicBezTo>
                  <a:cubicBezTo>
                    <a:pt x="635" y="140"/>
                    <a:pt x="664" y="110"/>
                    <a:pt x="676" y="75"/>
                  </a:cubicBezTo>
                  <a:cubicBezTo>
                    <a:pt x="692" y="30"/>
                    <a:pt x="621" y="0"/>
                    <a:pt x="599" y="43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6813542" y="3366214"/>
              <a:ext cx="2143037" cy="711788"/>
            </a:xfrm>
            <a:custGeom>
              <a:avLst/>
              <a:gdLst>
                <a:gd name="T0" fmla="*/ 681 w 784"/>
                <a:gd name="T1" fmla="*/ 38 h 260"/>
                <a:gd name="T2" fmla="*/ 559 w 784"/>
                <a:gd name="T3" fmla="*/ 126 h 260"/>
                <a:gd name="T4" fmla="*/ 392 w 784"/>
                <a:gd name="T5" fmla="*/ 180 h 260"/>
                <a:gd name="T6" fmla="*/ 223 w 784"/>
                <a:gd name="T7" fmla="*/ 173 h 260"/>
                <a:gd name="T8" fmla="*/ 142 w 784"/>
                <a:gd name="T9" fmla="*/ 151 h 260"/>
                <a:gd name="T10" fmla="*/ 42 w 784"/>
                <a:gd name="T11" fmla="*/ 127 h 260"/>
                <a:gd name="T12" fmla="*/ 30 w 784"/>
                <a:gd name="T13" fmla="*/ 173 h 260"/>
                <a:gd name="T14" fmla="*/ 127 w 784"/>
                <a:gd name="T15" fmla="*/ 204 h 260"/>
                <a:gd name="T16" fmla="*/ 214 w 784"/>
                <a:gd name="T17" fmla="*/ 239 h 260"/>
                <a:gd name="T18" fmla="*/ 402 w 784"/>
                <a:gd name="T19" fmla="*/ 255 h 260"/>
                <a:gd name="T20" fmla="*/ 592 w 784"/>
                <a:gd name="T21" fmla="*/ 202 h 260"/>
                <a:gd name="T22" fmla="*/ 668 w 784"/>
                <a:gd name="T23" fmla="*/ 154 h 260"/>
                <a:gd name="T24" fmla="*/ 742 w 784"/>
                <a:gd name="T25" fmla="*/ 99 h 260"/>
                <a:gd name="T26" fmla="*/ 681 w 784"/>
                <a:gd name="T27" fmla="*/ 3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4" h="260">
                  <a:moveTo>
                    <a:pt x="681" y="38"/>
                  </a:moveTo>
                  <a:cubicBezTo>
                    <a:pt x="645" y="71"/>
                    <a:pt x="601" y="101"/>
                    <a:pt x="559" y="126"/>
                  </a:cubicBezTo>
                  <a:cubicBezTo>
                    <a:pt x="509" y="156"/>
                    <a:pt x="450" y="173"/>
                    <a:pt x="392" y="180"/>
                  </a:cubicBezTo>
                  <a:cubicBezTo>
                    <a:pt x="335" y="188"/>
                    <a:pt x="279" y="186"/>
                    <a:pt x="223" y="173"/>
                  </a:cubicBezTo>
                  <a:cubicBezTo>
                    <a:pt x="195" y="167"/>
                    <a:pt x="169" y="158"/>
                    <a:pt x="142" y="151"/>
                  </a:cubicBezTo>
                  <a:cubicBezTo>
                    <a:pt x="109" y="143"/>
                    <a:pt x="75" y="136"/>
                    <a:pt x="42" y="127"/>
                  </a:cubicBezTo>
                  <a:cubicBezTo>
                    <a:pt x="13" y="120"/>
                    <a:pt x="0" y="165"/>
                    <a:pt x="30" y="173"/>
                  </a:cubicBezTo>
                  <a:cubicBezTo>
                    <a:pt x="63" y="183"/>
                    <a:pt x="95" y="192"/>
                    <a:pt x="127" y="204"/>
                  </a:cubicBezTo>
                  <a:cubicBezTo>
                    <a:pt x="157" y="215"/>
                    <a:pt x="185" y="229"/>
                    <a:pt x="214" y="239"/>
                  </a:cubicBezTo>
                  <a:cubicBezTo>
                    <a:pt x="274" y="260"/>
                    <a:pt x="340" y="260"/>
                    <a:pt x="402" y="255"/>
                  </a:cubicBezTo>
                  <a:cubicBezTo>
                    <a:pt x="469" y="249"/>
                    <a:pt x="532" y="231"/>
                    <a:pt x="592" y="202"/>
                  </a:cubicBezTo>
                  <a:cubicBezTo>
                    <a:pt x="619" y="189"/>
                    <a:pt x="643" y="171"/>
                    <a:pt x="668" y="154"/>
                  </a:cubicBezTo>
                  <a:cubicBezTo>
                    <a:pt x="693" y="136"/>
                    <a:pt x="719" y="120"/>
                    <a:pt x="742" y="99"/>
                  </a:cubicBezTo>
                  <a:cubicBezTo>
                    <a:pt x="784" y="62"/>
                    <a:pt x="722" y="0"/>
                    <a:pt x="681" y="3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auto">
            <a:xfrm>
              <a:off x="4620624" y="2477917"/>
              <a:ext cx="2450008" cy="1552119"/>
            </a:xfrm>
            <a:custGeom>
              <a:avLst/>
              <a:gdLst>
                <a:gd name="T0" fmla="*/ 896 w 896"/>
                <a:gd name="T1" fmla="*/ 507 h 568"/>
                <a:gd name="T2" fmla="*/ 832 w 896"/>
                <a:gd name="T3" fmla="*/ 568 h 568"/>
                <a:gd name="T4" fmla="*/ 57 w 896"/>
                <a:gd name="T5" fmla="*/ 568 h 568"/>
                <a:gd name="T6" fmla="*/ 0 w 896"/>
                <a:gd name="T7" fmla="*/ 507 h 568"/>
                <a:gd name="T8" fmla="*/ 0 w 896"/>
                <a:gd name="T9" fmla="*/ 60 h 568"/>
                <a:gd name="T10" fmla="*/ 57 w 896"/>
                <a:gd name="T11" fmla="*/ 0 h 568"/>
                <a:gd name="T12" fmla="*/ 832 w 896"/>
                <a:gd name="T13" fmla="*/ 0 h 568"/>
                <a:gd name="T14" fmla="*/ 896 w 896"/>
                <a:gd name="T15" fmla="*/ 60 h 568"/>
                <a:gd name="T16" fmla="*/ 896 w 896"/>
                <a:gd name="T17" fmla="*/ 507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6" h="568">
                  <a:moveTo>
                    <a:pt x="896" y="507"/>
                  </a:moveTo>
                  <a:cubicBezTo>
                    <a:pt x="896" y="540"/>
                    <a:pt x="864" y="568"/>
                    <a:pt x="832" y="568"/>
                  </a:cubicBezTo>
                  <a:cubicBezTo>
                    <a:pt x="57" y="568"/>
                    <a:pt x="57" y="568"/>
                    <a:pt x="57" y="568"/>
                  </a:cubicBezTo>
                  <a:cubicBezTo>
                    <a:pt x="24" y="568"/>
                    <a:pt x="0" y="540"/>
                    <a:pt x="0" y="50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4" y="0"/>
                    <a:pt x="57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864" y="0"/>
                    <a:pt x="896" y="27"/>
                    <a:pt x="896" y="60"/>
                  </a:cubicBezTo>
                  <a:lnTo>
                    <a:pt x="896" y="507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4"/>
            <p:cNvSpPr>
              <a:spLocks noChangeArrowheads="1"/>
            </p:cNvSpPr>
            <p:nvPr/>
          </p:nvSpPr>
          <p:spPr bwMode="auto">
            <a:xfrm>
              <a:off x="5407236" y="3845855"/>
              <a:ext cx="874865" cy="479641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5"/>
            <p:cNvSpPr>
              <a:spLocks noChangeArrowheads="1"/>
            </p:cNvSpPr>
            <p:nvPr/>
          </p:nvSpPr>
          <p:spPr bwMode="auto">
            <a:xfrm>
              <a:off x="5188519" y="4173928"/>
              <a:ext cx="1291194" cy="151567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3379313" y="3751843"/>
              <a:ext cx="1080152" cy="226391"/>
            </a:xfrm>
            <a:custGeom>
              <a:avLst/>
              <a:gdLst>
                <a:gd name="T0" fmla="*/ 395 w 395"/>
                <a:gd name="T1" fmla="*/ 0 h 83"/>
                <a:gd name="T2" fmla="*/ 41 w 395"/>
                <a:gd name="T3" fmla="*/ 0 h 83"/>
                <a:gd name="T4" fmla="*/ 0 w 395"/>
                <a:gd name="T5" fmla="*/ 41 h 83"/>
                <a:gd name="T6" fmla="*/ 0 w 395"/>
                <a:gd name="T7" fmla="*/ 42 h 83"/>
                <a:gd name="T8" fmla="*/ 41 w 395"/>
                <a:gd name="T9" fmla="*/ 83 h 83"/>
                <a:gd name="T10" fmla="*/ 395 w 395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83">
                  <a:moveTo>
                    <a:pt x="39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5"/>
                    <a:pt x="19" y="83"/>
                    <a:pt x="41" y="83"/>
                  </a:cubicBezTo>
                  <a:cubicBezTo>
                    <a:pt x="395" y="83"/>
                    <a:pt x="395" y="83"/>
                    <a:pt x="395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7"/>
            <p:cNvSpPr>
              <a:spLocks/>
            </p:cNvSpPr>
            <p:nvPr/>
          </p:nvSpPr>
          <p:spPr bwMode="auto">
            <a:xfrm>
              <a:off x="3352453" y="3724984"/>
              <a:ext cx="1107012" cy="282030"/>
            </a:xfrm>
            <a:custGeom>
              <a:avLst/>
              <a:gdLst>
                <a:gd name="T0" fmla="*/ 405 w 405"/>
                <a:gd name="T1" fmla="*/ 0 h 103"/>
                <a:gd name="T2" fmla="*/ 51 w 405"/>
                <a:gd name="T3" fmla="*/ 0 h 103"/>
                <a:gd name="T4" fmla="*/ 15 w 405"/>
                <a:gd name="T5" fmla="*/ 15 h 103"/>
                <a:gd name="T6" fmla="*/ 0 w 405"/>
                <a:gd name="T7" fmla="*/ 51 h 103"/>
                <a:gd name="T8" fmla="*/ 0 w 405"/>
                <a:gd name="T9" fmla="*/ 52 h 103"/>
                <a:gd name="T10" fmla="*/ 15 w 405"/>
                <a:gd name="T11" fmla="*/ 88 h 103"/>
                <a:gd name="T12" fmla="*/ 51 w 405"/>
                <a:gd name="T13" fmla="*/ 103 h 103"/>
                <a:gd name="T14" fmla="*/ 405 w 405"/>
                <a:gd name="T15" fmla="*/ 103 h 103"/>
                <a:gd name="T16" fmla="*/ 405 w 405"/>
                <a:gd name="T17" fmla="*/ 83 h 103"/>
                <a:gd name="T18" fmla="*/ 51 w 405"/>
                <a:gd name="T19" fmla="*/ 83 h 103"/>
                <a:gd name="T20" fmla="*/ 29 w 405"/>
                <a:gd name="T21" fmla="*/ 74 h 103"/>
                <a:gd name="T22" fmla="*/ 20 w 405"/>
                <a:gd name="T23" fmla="*/ 52 h 103"/>
                <a:gd name="T24" fmla="*/ 20 w 405"/>
                <a:gd name="T25" fmla="*/ 51 h 103"/>
                <a:gd name="T26" fmla="*/ 29 w 405"/>
                <a:gd name="T27" fmla="*/ 29 h 103"/>
                <a:gd name="T28" fmla="*/ 51 w 405"/>
                <a:gd name="T29" fmla="*/ 20 h 103"/>
                <a:gd name="T30" fmla="*/ 405 w 405"/>
                <a:gd name="T31" fmla="*/ 20 h 103"/>
                <a:gd name="T32" fmla="*/ 405 w 405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03">
                  <a:moveTo>
                    <a:pt x="405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6" y="24"/>
                    <a:pt x="0" y="37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6" y="79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5" y="103"/>
                    <a:pt x="405" y="103"/>
                    <a:pt x="405" y="103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35" y="80"/>
                    <a:pt x="29" y="74"/>
                  </a:cubicBezTo>
                  <a:cubicBezTo>
                    <a:pt x="24" y="68"/>
                    <a:pt x="20" y="60"/>
                    <a:pt x="20" y="52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43"/>
                    <a:pt x="24" y="35"/>
                    <a:pt x="29" y="29"/>
                  </a:cubicBezTo>
                  <a:cubicBezTo>
                    <a:pt x="35" y="24"/>
                    <a:pt x="43" y="20"/>
                    <a:pt x="51" y="20"/>
                  </a:cubicBezTo>
                  <a:cubicBezTo>
                    <a:pt x="405" y="20"/>
                    <a:pt x="405" y="20"/>
                    <a:pt x="405" y="20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FD7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3394661" y="3231914"/>
              <a:ext cx="1080152" cy="228310"/>
            </a:xfrm>
            <a:custGeom>
              <a:avLst/>
              <a:gdLst>
                <a:gd name="T0" fmla="*/ 395 w 395"/>
                <a:gd name="T1" fmla="*/ 0 h 83"/>
                <a:gd name="T2" fmla="*/ 42 w 395"/>
                <a:gd name="T3" fmla="*/ 0 h 83"/>
                <a:gd name="T4" fmla="*/ 0 w 395"/>
                <a:gd name="T5" fmla="*/ 42 h 83"/>
                <a:gd name="T6" fmla="*/ 0 w 395"/>
                <a:gd name="T7" fmla="*/ 42 h 83"/>
                <a:gd name="T8" fmla="*/ 42 w 395"/>
                <a:gd name="T9" fmla="*/ 83 h 83"/>
                <a:gd name="T10" fmla="*/ 395 w 395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83">
                  <a:moveTo>
                    <a:pt x="39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395" y="83"/>
                    <a:pt x="395" y="83"/>
                    <a:pt x="395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9"/>
            <p:cNvSpPr>
              <a:spLocks/>
            </p:cNvSpPr>
            <p:nvPr/>
          </p:nvSpPr>
          <p:spPr bwMode="auto">
            <a:xfrm>
              <a:off x="3367801" y="3205054"/>
              <a:ext cx="1107012" cy="282030"/>
            </a:xfrm>
            <a:custGeom>
              <a:avLst/>
              <a:gdLst>
                <a:gd name="T0" fmla="*/ 405 w 405"/>
                <a:gd name="T1" fmla="*/ 0 h 103"/>
                <a:gd name="T2" fmla="*/ 52 w 405"/>
                <a:gd name="T3" fmla="*/ 0 h 103"/>
                <a:gd name="T4" fmla="*/ 15 w 405"/>
                <a:gd name="T5" fmla="*/ 15 h 103"/>
                <a:gd name="T6" fmla="*/ 0 w 405"/>
                <a:gd name="T7" fmla="*/ 52 h 103"/>
                <a:gd name="T8" fmla="*/ 0 w 405"/>
                <a:gd name="T9" fmla="*/ 52 h 103"/>
                <a:gd name="T10" fmla="*/ 15 w 405"/>
                <a:gd name="T11" fmla="*/ 88 h 103"/>
                <a:gd name="T12" fmla="*/ 52 w 405"/>
                <a:gd name="T13" fmla="*/ 103 h 103"/>
                <a:gd name="T14" fmla="*/ 405 w 405"/>
                <a:gd name="T15" fmla="*/ 103 h 103"/>
                <a:gd name="T16" fmla="*/ 405 w 405"/>
                <a:gd name="T17" fmla="*/ 83 h 103"/>
                <a:gd name="T18" fmla="*/ 52 w 405"/>
                <a:gd name="T19" fmla="*/ 83 h 103"/>
                <a:gd name="T20" fmla="*/ 30 w 405"/>
                <a:gd name="T21" fmla="*/ 74 h 103"/>
                <a:gd name="T22" fmla="*/ 20 w 405"/>
                <a:gd name="T23" fmla="*/ 52 h 103"/>
                <a:gd name="T24" fmla="*/ 20 w 405"/>
                <a:gd name="T25" fmla="*/ 52 h 103"/>
                <a:gd name="T26" fmla="*/ 30 w 405"/>
                <a:gd name="T27" fmla="*/ 29 h 103"/>
                <a:gd name="T28" fmla="*/ 52 w 405"/>
                <a:gd name="T29" fmla="*/ 20 h 103"/>
                <a:gd name="T30" fmla="*/ 405 w 405"/>
                <a:gd name="T31" fmla="*/ 20 h 103"/>
                <a:gd name="T32" fmla="*/ 405 w 405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03">
                  <a:moveTo>
                    <a:pt x="40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38" y="0"/>
                    <a:pt x="25" y="6"/>
                    <a:pt x="15" y="15"/>
                  </a:cubicBezTo>
                  <a:cubicBezTo>
                    <a:pt x="6" y="25"/>
                    <a:pt x="0" y="3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6" y="79"/>
                    <a:pt x="15" y="88"/>
                  </a:cubicBezTo>
                  <a:cubicBezTo>
                    <a:pt x="25" y="97"/>
                    <a:pt x="38" y="103"/>
                    <a:pt x="52" y="103"/>
                  </a:cubicBezTo>
                  <a:cubicBezTo>
                    <a:pt x="405" y="103"/>
                    <a:pt x="405" y="103"/>
                    <a:pt x="405" y="103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3" y="83"/>
                    <a:pt x="35" y="80"/>
                    <a:pt x="30" y="74"/>
                  </a:cubicBezTo>
                  <a:cubicBezTo>
                    <a:pt x="24" y="68"/>
                    <a:pt x="20" y="61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3"/>
                    <a:pt x="24" y="35"/>
                    <a:pt x="30" y="29"/>
                  </a:cubicBezTo>
                  <a:cubicBezTo>
                    <a:pt x="35" y="24"/>
                    <a:pt x="43" y="20"/>
                    <a:pt x="52" y="20"/>
                  </a:cubicBezTo>
                  <a:cubicBezTo>
                    <a:pt x="405" y="20"/>
                    <a:pt x="405" y="20"/>
                    <a:pt x="405" y="20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73B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3406173" y="4030037"/>
              <a:ext cx="1076315" cy="228310"/>
            </a:xfrm>
            <a:custGeom>
              <a:avLst/>
              <a:gdLst>
                <a:gd name="T0" fmla="*/ 394 w 394"/>
                <a:gd name="T1" fmla="*/ 0 h 83"/>
                <a:gd name="T2" fmla="*/ 41 w 394"/>
                <a:gd name="T3" fmla="*/ 0 h 83"/>
                <a:gd name="T4" fmla="*/ 0 w 394"/>
                <a:gd name="T5" fmla="*/ 42 h 83"/>
                <a:gd name="T6" fmla="*/ 0 w 394"/>
                <a:gd name="T7" fmla="*/ 42 h 83"/>
                <a:gd name="T8" fmla="*/ 41 w 394"/>
                <a:gd name="T9" fmla="*/ 83 h 83"/>
                <a:gd name="T10" fmla="*/ 394 w 394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83">
                  <a:moveTo>
                    <a:pt x="39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394" y="83"/>
                    <a:pt x="394" y="83"/>
                    <a:pt x="394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1"/>
            <p:cNvSpPr>
              <a:spLocks/>
            </p:cNvSpPr>
            <p:nvPr/>
          </p:nvSpPr>
          <p:spPr bwMode="auto">
            <a:xfrm>
              <a:off x="3379313" y="4003177"/>
              <a:ext cx="1103175" cy="282030"/>
            </a:xfrm>
            <a:custGeom>
              <a:avLst/>
              <a:gdLst>
                <a:gd name="T0" fmla="*/ 404 w 404"/>
                <a:gd name="T1" fmla="*/ 0 h 103"/>
                <a:gd name="T2" fmla="*/ 51 w 404"/>
                <a:gd name="T3" fmla="*/ 0 h 103"/>
                <a:gd name="T4" fmla="*/ 15 w 404"/>
                <a:gd name="T5" fmla="*/ 15 h 103"/>
                <a:gd name="T6" fmla="*/ 0 w 404"/>
                <a:gd name="T7" fmla="*/ 52 h 103"/>
                <a:gd name="T8" fmla="*/ 0 w 404"/>
                <a:gd name="T9" fmla="*/ 52 h 103"/>
                <a:gd name="T10" fmla="*/ 15 w 404"/>
                <a:gd name="T11" fmla="*/ 88 h 103"/>
                <a:gd name="T12" fmla="*/ 51 w 404"/>
                <a:gd name="T13" fmla="*/ 103 h 103"/>
                <a:gd name="T14" fmla="*/ 404 w 404"/>
                <a:gd name="T15" fmla="*/ 103 h 103"/>
                <a:gd name="T16" fmla="*/ 404 w 404"/>
                <a:gd name="T17" fmla="*/ 83 h 103"/>
                <a:gd name="T18" fmla="*/ 51 w 404"/>
                <a:gd name="T19" fmla="*/ 83 h 103"/>
                <a:gd name="T20" fmla="*/ 29 w 404"/>
                <a:gd name="T21" fmla="*/ 74 h 103"/>
                <a:gd name="T22" fmla="*/ 20 w 404"/>
                <a:gd name="T23" fmla="*/ 52 h 103"/>
                <a:gd name="T24" fmla="*/ 20 w 404"/>
                <a:gd name="T25" fmla="*/ 52 h 103"/>
                <a:gd name="T26" fmla="*/ 29 w 404"/>
                <a:gd name="T27" fmla="*/ 30 h 103"/>
                <a:gd name="T28" fmla="*/ 51 w 404"/>
                <a:gd name="T29" fmla="*/ 20 h 103"/>
                <a:gd name="T30" fmla="*/ 404 w 404"/>
                <a:gd name="T31" fmla="*/ 20 h 103"/>
                <a:gd name="T32" fmla="*/ 404 w 40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4" h="103">
                  <a:moveTo>
                    <a:pt x="40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5" y="25"/>
                    <a:pt x="0" y="3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5" y="79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4" y="103"/>
                    <a:pt x="404" y="103"/>
                    <a:pt x="404" y="103"/>
                  </a:cubicBezTo>
                  <a:cubicBezTo>
                    <a:pt x="404" y="83"/>
                    <a:pt x="404" y="83"/>
                    <a:pt x="404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2" y="83"/>
                    <a:pt x="35" y="80"/>
                    <a:pt x="29" y="74"/>
                  </a:cubicBezTo>
                  <a:cubicBezTo>
                    <a:pt x="23" y="68"/>
                    <a:pt x="20" y="61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3"/>
                    <a:pt x="23" y="35"/>
                    <a:pt x="29" y="30"/>
                  </a:cubicBezTo>
                  <a:cubicBezTo>
                    <a:pt x="35" y="24"/>
                    <a:pt x="42" y="20"/>
                    <a:pt x="51" y="20"/>
                  </a:cubicBezTo>
                  <a:cubicBezTo>
                    <a:pt x="404" y="20"/>
                    <a:pt x="404" y="20"/>
                    <a:pt x="404" y="20"/>
                  </a:cubicBezTo>
                  <a:lnTo>
                    <a:pt x="404" y="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3317919" y="3502431"/>
              <a:ext cx="1078233" cy="228310"/>
            </a:xfrm>
            <a:custGeom>
              <a:avLst/>
              <a:gdLst>
                <a:gd name="T0" fmla="*/ 394 w 394"/>
                <a:gd name="T1" fmla="*/ 0 h 83"/>
                <a:gd name="T2" fmla="*/ 41 w 394"/>
                <a:gd name="T3" fmla="*/ 0 h 83"/>
                <a:gd name="T4" fmla="*/ 0 w 394"/>
                <a:gd name="T5" fmla="*/ 42 h 83"/>
                <a:gd name="T6" fmla="*/ 0 w 394"/>
                <a:gd name="T7" fmla="*/ 42 h 83"/>
                <a:gd name="T8" fmla="*/ 41 w 394"/>
                <a:gd name="T9" fmla="*/ 83 h 83"/>
                <a:gd name="T10" fmla="*/ 394 w 394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83">
                  <a:moveTo>
                    <a:pt x="39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394" y="83"/>
                    <a:pt x="394" y="83"/>
                    <a:pt x="394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/>
            <p:cNvSpPr>
              <a:spLocks/>
            </p:cNvSpPr>
            <p:nvPr/>
          </p:nvSpPr>
          <p:spPr bwMode="auto">
            <a:xfrm>
              <a:off x="3291059" y="3475571"/>
              <a:ext cx="1105093" cy="282030"/>
            </a:xfrm>
            <a:custGeom>
              <a:avLst/>
              <a:gdLst>
                <a:gd name="T0" fmla="*/ 404 w 404"/>
                <a:gd name="T1" fmla="*/ 0 h 103"/>
                <a:gd name="T2" fmla="*/ 51 w 404"/>
                <a:gd name="T3" fmla="*/ 0 h 103"/>
                <a:gd name="T4" fmla="*/ 15 w 404"/>
                <a:gd name="T5" fmla="*/ 15 h 103"/>
                <a:gd name="T6" fmla="*/ 0 w 404"/>
                <a:gd name="T7" fmla="*/ 52 h 103"/>
                <a:gd name="T8" fmla="*/ 0 w 404"/>
                <a:gd name="T9" fmla="*/ 52 h 103"/>
                <a:gd name="T10" fmla="*/ 15 w 404"/>
                <a:gd name="T11" fmla="*/ 88 h 103"/>
                <a:gd name="T12" fmla="*/ 51 w 404"/>
                <a:gd name="T13" fmla="*/ 103 h 103"/>
                <a:gd name="T14" fmla="*/ 404 w 404"/>
                <a:gd name="T15" fmla="*/ 103 h 103"/>
                <a:gd name="T16" fmla="*/ 404 w 404"/>
                <a:gd name="T17" fmla="*/ 83 h 103"/>
                <a:gd name="T18" fmla="*/ 51 w 404"/>
                <a:gd name="T19" fmla="*/ 83 h 103"/>
                <a:gd name="T20" fmla="*/ 29 w 404"/>
                <a:gd name="T21" fmla="*/ 74 h 103"/>
                <a:gd name="T22" fmla="*/ 20 w 404"/>
                <a:gd name="T23" fmla="*/ 52 h 103"/>
                <a:gd name="T24" fmla="*/ 20 w 404"/>
                <a:gd name="T25" fmla="*/ 52 h 103"/>
                <a:gd name="T26" fmla="*/ 29 w 404"/>
                <a:gd name="T27" fmla="*/ 29 h 103"/>
                <a:gd name="T28" fmla="*/ 51 w 404"/>
                <a:gd name="T29" fmla="*/ 20 h 103"/>
                <a:gd name="T30" fmla="*/ 404 w 404"/>
                <a:gd name="T31" fmla="*/ 20 h 103"/>
                <a:gd name="T32" fmla="*/ 404 w 40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4" h="103">
                  <a:moveTo>
                    <a:pt x="40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6" y="25"/>
                    <a:pt x="0" y="3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6" y="79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4" y="103"/>
                    <a:pt x="404" y="103"/>
                    <a:pt x="404" y="103"/>
                  </a:cubicBezTo>
                  <a:cubicBezTo>
                    <a:pt x="404" y="83"/>
                    <a:pt x="404" y="83"/>
                    <a:pt x="404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2" y="83"/>
                    <a:pt x="35" y="80"/>
                    <a:pt x="29" y="74"/>
                  </a:cubicBezTo>
                  <a:cubicBezTo>
                    <a:pt x="23" y="68"/>
                    <a:pt x="20" y="61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3"/>
                    <a:pt x="23" y="35"/>
                    <a:pt x="29" y="29"/>
                  </a:cubicBezTo>
                  <a:cubicBezTo>
                    <a:pt x="35" y="24"/>
                    <a:pt x="42" y="20"/>
                    <a:pt x="51" y="20"/>
                  </a:cubicBezTo>
                  <a:cubicBezTo>
                    <a:pt x="404" y="20"/>
                    <a:pt x="404" y="20"/>
                    <a:pt x="404" y="20"/>
                  </a:cubicBezTo>
                  <a:lnTo>
                    <a:pt x="404" y="0"/>
                  </a:lnTo>
                  <a:close/>
                </a:path>
              </a:pathLst>
            </a:custGeom>
            <a:solidFill>
              <a:srgbClr val="E15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54"/>
            <p:cNvSpPr>
              <a:spLocks noChangeArrowheads="1"/>
            </p:cNvSpPr>
            <p:nvPr/>
          </p:nvSpPr>
          <p:spPr bwMode="auto">
            <a:xfrm>
              <a:off x="3515531" y="3145578"/>
              <a:ext cx="786611" cy="11511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55"/>
            <p:cNvSpPr>
              <a:spLocks noChangeArrowheads="1"/>
            </p:cNvSpPr>
            <p:nvPr/>
          </p:nvSpPr>
          <p:spPr bwMode="auto">
            <a:xfrm>
              <a:off x="3548146" y="3122555"/>
              <a:ext cx="765507" cy="23023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56"/>
            <p:cNvSpPr>
              <a:spLocks noChangeArrowheads="1"/>
            </p:cNvSpPr>
            <p:nvPr/>
          </p:nvSpPr>
          <p:spPr bwMode="auto">
            <a:xfrm>
              <a:off x="3504020" y="3080347"/>
              <a:ext cx="777019" cy="4220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57"/>
            <p:cNvSpPr>
              <a:spLocks noChangeArrowheads="1"/>
            </p:cNvSpPr>
            <p:nvPr/>
          </p:nvSpPr>
          <p:spPr bwMode="auto">
            <a:xfrm>
              <a:off x="3548146" y="3068834"/>
              <a:ext cx="765507" cy="11511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58"/>
            <p:cNvSpPr>
              <a:spLocks noChangeArrowheads="1"/>
            </p:cNvSpPr>
            <p:nvPr/>
          </p:nvSpPr>
          <p:spPr bwMode="auto">
            <a:xfrm>
              <a:off x="3548146" y="3047732"/>
              <a:ext cx="765507" cy="21105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59"/>
            <p:cNvSpPr>
              <a:spLocks noChangeArrowheads="1"/>
            </p:cNvSpPr>
            <p:nvPr/>
          </p:nvSpPr>
          <p:spPr bwMode="auto">
            <a:xfrm>
              <a:off x="3571169" y="3003604"/>
              <a:ext cx="775100" cy="44128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60"/>
            <p:cNvSpPr>
              <a:spLocks noChangeArrowheads="1"/>
            </p:cNvSpPr>
            <p:nvPr/>
          </p:nvSpPr>
          <p:spPr bwMode="auto">
            <a:xfrm>
              <a:off x="3548146" y="2970989"/>
              <a:ext cx="765507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61"/>
            <p:cNvSpPr>
              <a:spLocks noChangeArrowheads="1"/>
            </p:cNvSpPr>
            <p:nvPr/>
          </p:nvSpPr>
          <p:spPr bwMode="auto">
            <a:xfrm>
              <a:off x="3515531" y="2947966"/>
              <a:ext cx="786611" cy="23023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62"/>
            <p:cNvSpPr>
              <a:spLocks noChangeArrowheads="1"/>
            </p:cNvSpPr>
            <p:nvPr/>
          </p:nvSpPr>
          <p:spPr bwMode="auto">
            <a:xfrm>
              <a:off x="3548146" y="2915350"/>
              <a:ext cx="765507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63"/>
            <p:cNvSpPr>
              <a:spLocks noChangeArrowheads="1"/>
            </p:cNvSpPr>
            <p:nvPr/>
          </p:nvSpPr>
          <p:spPr bwMode="auto">
            <a:xfrm>
              <a:off x="3548146" y="2894247"/>
              <a:ext cx="765507" cy="21105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64"/>
            <p:cNvSpPr>
              <a:spLocks noChangeArrowheads="1"/>
            </p:cNvSpPr>
            <p:nvPr/>
          </p:nvSpPr>
          <p:spPr bwMode="auto">
            <a:xfrm>
              <a:off x="3515531" y="2861630"/>
              <a:ext cx="786611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65"/>
            <p:cNvSpPr>
              <a:spLocks noChangeArrowheads="1"/>
            </p:cNvSpPr>
            <p:nvPr/>
          </p:nvSpPr>
          <p:spPr bwMode="auto">
            <a:xfrm>
              <a:off x="3515531" y="2805993"/>
              <a:ext cx="786611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3548146" y="2838608"/>
              <a:ext cx="765507" cy="23023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67"/>
            <p:cNvSpPr>
              <a:spLocks noChangeArrowheads="1"/>
            </p:cNvSpPr>
            <p:nvPr/>
          </p:nvSpPr>
          <p:spPr bwMode="auto">
            <a:xfrm>
              <a:off x="3548146" y="2761865"/>
              <a:ext cx="765507" cy="4412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68"/>
            <p:cNvSpPr>
              <a:spLocks noChangeArrowheads="1"/>
            </p:cNvSpPr>
            <p:nvPr/>
          </p:nvSpPr>
          <p:spPr bwMode="auto">
            <a:xfrm>
              <a:off x="3548146" y="2740761"/>
              <a:ext cx="765507" cy="21105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69"/>
            <p:cNvSpPr>
              <a:spLocks noChangeArrowheads="1"/>
            </p:cNvSpPr>
            <p:nvPr/>
          </p:nvSpPr>
          <p:spPr bwMode="auto">
            <a:xfrm>
              <a:off x="3515531" y="2708145"/>
              <a:ext cx="786611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70"/>
            <p:cNvSpPr>
              <a:spLocks noChangeArrowheads="1"/>
            </p:cNvSpPr>
            <p:nvPr/>
          </p:nvSpPr>
          <p:spPr bwMode="auto">
            <a:xfrm>
              <a:off x="3515531" y="2664019"/>
              <a:ext cx="786611" cy="3261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71"/>
            <p:cNvSpPr>
              <a:spLocks noChangeArrowheads="1"/>
            </p:cNvSpPr>
            <p:nvPr/>
          </p:nvSpPr>
          <p:spPr bwMode="auto">
            <a:xfrm>
              <a:off x="3548146" y="2696634"/>
              <a:ext cx="765507" cy="11511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72"/>
            <p:cNvSpPr>
              <a:spLocks noChangeArrowheads="1"/>
            </p:cNvSpPr>
            <p:nvPr/>
          </p:nvSpPr>
          <p:spPr bwMode="auto">
            <a:xfrm>
              <a:off x="3548146" y="2619891"/>
              <a:ext cx="765507" cy="4412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3548146" y="2610299"/>
              <a:ext cx="765507" cy="9593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74"/>
            <p:cNvSpPr>
              <a:spLocks noChangeArrowheads="1"/>
            </p:cNvSpPr>
            <p:nvPr/>
          </p:nvSpPr>
          <p:spPr bwMode="auto">
            <a:xfrm>
              <a:off x="3515531" y="2587276"/>
              <a:ext cx="786611" cy="23023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75"/>
            <p:cNvSpPr>
              <a:spLocks noChangeArrowheads="1"/>
            </p:cNvSpPr>
            <p:nvPr/>
          </p:nvSpPr>
          <p:spPr bwMode="auto">
            <a:xfrm>
              <a:off x="3515531" y="2522045"/>
              <a:ext cx="786611" cy="11511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76"/>
            <p:cNvSpPr>
              <a:spLocks noChangeArrowheads="1"/>
            </p:cNvSpPr>
            <p:nvPr/>
          </p:nvSpPr>
          <p:spPr bwMode="auto">
            <a:xfrm>
              <a:off x="3548146" y="2533556"/>
              <a:ext cx="765507" cy="53720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7"/>
            <p:cNvSpPr>
              <a:spLocks/>
            </p:cNvSpPr>
            <p:nvPr/>
          </p:nvSpPr>
          <p:spPr bwMode="auto">
            <a:xfrm>
              <a:off x="6614012" y="4068407"/>
              <a:ext cx="636963" cy="134300"/>
            </a:xfrm>
            <a:custGeom>
              <a:avLst/>
              <a:gdLst>
                <a:gd name="T0" fmla="*/ 10 w 332"/>
                <a:gd name="T1" fmla="*/ 70 h 70"/>
                <a:gd name="T2" fmla="*/ 10 w 332"/>
                <a:gd name="T3" fmla="*/ 55 h 70"/>
                <a:gd name="T4" fmla="*/ 0 w 332"/>
                <a:gd name="T5" fmla="*/ 60 h 70"/>
                <a:gd name="T6" fmla="*/ 5 w 332"/>
                <a:gd name="T7" fmla="*/ 60 h 70"/>
                <a:gd name="T8" fmla="*/ 21 w 332"/>
                <a:gd name="T9" fmla="*/ 40 h 70"/>
                <a:gd name="T10" fmla="*/ 21 w 332"/>
                <a:gd name="T11" fmla="*/ 33 h 70"/>
                <a:gd name="T12" fmla="*/ 320 w 332"/>
                <a:gd name="T13" fmla="*/ 0 h 70"/>
                <a:gd name="T14" fmla="*/ 332 w 332"/>
                <a:gd name="T15" fmla="*/ 49 h 70"/>
                <a:gd name="T16" fmla="*/ 10 w 332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70">
                  <a:moveTo>
                    <a:pt x="10" y="70"/>
                  </a:moveTo>
                  <a:lnTo>
                    <a:pt x="10" y="55"/>
                  </a:lnTo>
                  <a:lnTo>
                    <a:pt x="0" y="60"/>
                  </a:lnTo>
                  <a:lnTo>
                    <a:pt x="5" y="60"/>
                  </a:lnTo>
                  <a:lnTo>
                    <a:pt x="21" y="40"/>
                  </a:lnTo>
                  <a:lnTo>
                    <a:pt x="21" y="33"/>
                  </a:lnTo>
                  <a:lnTo>
                    <a:pt x="320" y="0"/>
                  </a:lnTo>
                  <a:lnTo>
                    <a:pt x="332" y="49"/>
                  </a:lnTo>
                  <a:lnTo>
                    <a:pt x="10" y="70"/>
                  </a:lnTo>
                  <a:close/>
                </a:path>
              </a:pathLst>
            </a:cu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8"/>
            <p:cNvSpPr>
              <a:spLocks/>
            </p:cNvSpPr>
            <p:nvPr/>
          </p:nvSpPr>
          <p:spPr bwMode="auto">
            <a:xfrm>
              <a:off x="6604419" y="4164336"/>
              <a:ext cx="585163" cy="94010"/>
            </a:xfrm>
            <a:custGeom>
              <a:avLst/>
              <a:gdLst>
                <a:gd name="T0" fmla="*/ 0 w 214"/>
                <a:gd name="T1" fmla="*/ 16 h 34"/>
                <a:gd name="T2" fmla="*/ 4 w 214"/>
                <a:gd name="T3" fmla="*/ 23 h 34"/>
                <a:gd name="T4" fmla="*/ 18 w 214"/>
                <a:gd name="T5" fmla="*/ 23 h 34"/>
                <a:gd name="T6" fmla="*/ 20 w 214"/>
                <a:gd name="T7" fmla="*/ 34 h 34"/>
                <a:gd name="T8" fmla="*/ 88 w 214"/>
                <a:gd name="T9" fmla="*/ 33 h 34"/>
                <a:gd name="T10" fmla="*/ 86 w 214"/>
                <a:gd name="T11" fmla="*/ 21 h 34"/>
                <a:gd name="T12" fmla="*/ 214 w 214"/>
                <a:gd name="T13" fmla="*/ 13 h 34"/>
                <a:gd name="T14" fmla="*/ 214 w 214"/>
                <a:gd name="T15" fmla="*/ 0 h 34"/>
                <a:gd name="T16" fmla="*/ 0 w 214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4">
                  <a:moveTo>
                    <a:pt x="0" y="16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87" y="33"/>
                    <a:pt x="88" y="33"/>
                  </a:cubicBezTo>
                  <a:cubicBezTo>
                    <a:pt x="88" y="32"/>
                    <a:pt x="86" y="21"/>
                    <a:pt x="86" y="2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ABA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9"/>
            <p:cNvSpPr>
              <a:spLocks/>
            </p:cNvSpPr>
            <p:nvPr/>
          </p:nvSpPr>
          <p:spPr bwMode="auto">
            <a:xfrm>
              <a:off x="7141617" y="4175848"/>
              <a:ext cx="38371" cy="19186"/>
            </a:xfrm>
            <a:custGeom>
              <a:avLst/>
              <a:gdLst>
                <a:gd name="T0" fmla="*/ 0 w 20"/>
                <a:gd name="T1" fmla="*/ 10 h 10"/>
                <a:gd name="T2" fmla="*/ 3 w 20"/>
                <a:gd name="T3" fmla="*/ 1 h 10"/>
                <a:gd name="T4" fmla="*/ 3 w 20"/>
                <a:gd name="T5" fmla="*/ 0 h 10"/>
                <a:gd name="T6" fmla="*/ 0 w 20"/>
                <a:gd name="T7" fmla="*/ 4 h 10"/>
                <a:gd name="T8" fmla="*/ 20 w 20"/>
                <a:gd name="T9" fmla="*/ 4 h 10"/>
                <a:gd name="T10" fmla="*/ 20 w 20"/>
                <a:gd name="T11" fmla="*/ 0 h 10"/>
                <a:gd name="T12" fmla="*/ 20 w 20"/>
                <a:gd name="T13" fmla="*/ 1 h 10"/>
                <a:gd name="T14" fmla="*/ 20 w 20"/>
                <a:gd name="T15" fmla="*/ 10 h 10"/>
                <a:gd name="T16" fmla="*/ 0 w 2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0">
                  <a:moveTo>
                    <a:pt x="0" y="10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1"/>
                  </a:lnTo>
                  <a:lnTo>
                    <a:pt x="2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80"/>
            <p:cNvSpPr>
              <a:spLocks/>
            </p:cNvSpPr>
            <p:nvPr/>
          </p:nvSpPr>
          <p:spPr bwMode="auto">
            <a:xfrm>
              <a:off x="7189581" y="4173928"/>
              <a:ext cx="13431" cy="19186"/>
            </a:xfrm>
            <a:custGeom>
              <a:avLst/>
              <a:gdLst>
                <a:gd name="T0" fmla="*/ 7 w 7"/>
                <a:gd name="T1" fmla="*/ 10 h 10"/>
                <a:gd name="T2" fmla="*/ 7 w 7"/>
                <a:gd name="T3" fmla="*/ 10 h 10"/>
                <a:gd name="T4" fmla="*/ 0 w 7"/>
                <a:gd name="T5" fmla="*/ 10 h 10"/>
                <a:gd name="T6" fmla="*/ 0 w 7"/>
                <a:gd name="T7" fmla="*/ 0 h 10"/>
                <a:gd name="T8" fmla="*/ 7 w 7"/>
                <a:gd name="T9" fmla="*/ 0 h 10"/>
                <a:gd name="T10" fmla="*/ 7 w 7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7" y="10"/>
                  </a:moveTo>
                  <a:lnTo>
                    <a:pt x="7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81"/>
            <p:cNvSpPr>
              <a:spLocks noChangeArrowheads="1"/>
            </p:cNvSpPr>
            <p:nvPr/>
          </p:nvSpPr>
          <p:spPr bwMode="auto">
            <a:xfrm>
              <a:off x="6615931" y="4170091"/>
              <a:ext cx="21105" cy="23023"/>
            </a:xfrm>
            <a:prstGeom prst="ellipse">
              <a:avLst/>
            </a:pr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82"/>
            <p:cNvSpPr>
              <a:spLocks noChangeArrowheads="1"/>
            </p:cNvSpPr>
            <p:nvPr/>
          </p:nvSpPr>
          <p:spPr bwMode="auto">
            <a:xfrm>
              <a:off x="6621686" y="4248752"/>
              <a:ext cx="623534" cy="44128"/>
            </a:xfrm>
            <a:prstGeom prst="rect">
              <a:avLst/>
            </a:pr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3"/>
            <p:cNvSpPr>
              <a:spLocks/>
            </p:cNvSpPr>
            <p:nvPr/>
          </p:nvSpPr>
          <p:spPr bwMode="auto">
            <a:xfrm>
              <a:off x="7694164" y="831789"/>
              <a:ext cx="658068" cy="659986"/>
            </a:xfrm>
            <a:custGeom>
              <a:avLst/>
              <a:gdLst>
                <a:gd name="T0" fmla="*/ 290 w 343"/>
                <a:gd name="T1" fmla="*/ 315 h 344"/>
                <a:gd name="T2" fmla="*/ 0 w 343"/>
                <a:gd name="T3" fmla="*/ 25 h 344"/>
                <a:gd name="T4" fmla="*/ 24 w 343"/>
                <a:gd name="T5" fmla="*/ 0 h 344"/>
                <a:gd name="T6" fmla="*/ 314 w 343"/>
                <a:gd name="T7" fmla="*/ 291 h 344"/>
                <a:gd name="T8" fmla="*/ 343 w 343"/>
                <a:gd name="T9" fmla="*/ 344 h 344"/>
                <a:gd name="T10" fmla="*/ 290 w 343"/>
                <a:gd name="T11" fmla="*/ 3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4">
                  <a:moveTo>
                    <a:pt x="290" y="315"/>
                  </a:moveTo>
                  <a:lnTo>
                    <a:pt x="0" y="25"/>
                  </a:lnTo>
                  <a:lnTo>
                    <a:pt x="24" y="0"/>
                  </a:lnTo>
                  <a:lnTo>
                    <a:pt x="314" y="291"/>
                  </a:lnTo>
                  <a:lnTo>
                    <a:pt x="343" y="344"/>
                  </a:lnTo>
                  <a:lnTo>
                    <a:pt x="290" y="315"/>
                  </a:ln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4"/>
            <p:cNvSpPr>
              <a:spLocks/>
            </p:cNvSpPr>
            <p:nvPr/>
          </p:nvSpPr>
          <p:spPr bwMode="auto">
            <a:xfrm>
              <a:off x="7694164" y="831789"/>
              <a:ext cx="581325" cy="583243"/>
            </a:xfrm>
            <a:custGeom>
              <a:avLst/>
              <a:gdLst>
                <a:gd name="T0" fmla="*/ 279 w 303"/>
                <a:gd name="T1" fmla="*/ 304 h 304"/>
                <a:gd name="T2" fmla="*/ 0 w 303"/>
                <a:gd name="T3" fmla="*/ 25 h 304"/>
                <a:gd name="T4" fmla="*/ 24 w 303"/>
                <a:gd name="T5" fmla="*/ 0 h 304"/>
                <a:gd name="T6" fmla="*/ 303 w 303"/>
                <a:gd name="T7" fmla="*/ 280 h 304"/>
                <a:gd name="T8" fmla="*/ 279 w 303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304">
                  <a:moveTo>
                    <a:pt x="279" y="304"/>
                  </a:moveTo>
                  <a:lnTo>
                    <a:pt x="0" y="25"/>
                  </a:lnTo>
                  <a:lnTo>
                    <a:pt x="24" y="0"/>
                  </a:lnTo>
                  <a:lnTo>
                    <a:pt x="303" y="280"/>
                  </a:lnTo>
                  <a:lnTo>
                    <a:pt x="279" y="3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5"/>
            <p:cNvSpPr>
              <a:spLocks/>
            </p:cNvSpPr>
            <p:nvPr/>
          </p:nvSpPr>
          <p:spPr bwMode="auto">
            <a:xfrm>
              <a:off x="7694164" y="831789"/>
              <a:ext cx="70987" cy="70988"/>
            </a:xfrm>
            <a:custGeom>
              <a:avLst/>
              <a:gdLst>
                <a:gd name="T0" fmla="*/ 11 w 37"/>
                <a:gd name="T1" fmla="*/ 37 h 37"/>
                <a:gd name="T2" fmla="*/ 0 w 37"/>
                <a:gd name="T3" fmla="*/ 25 h 37"/>
                <a:gd name="T4" fmla="*/ 24 w 37"/>
                <a:gd name="T5" fmla="*/ 0 h 37"/>
                <a:gd name="T6" fmla="*/ 37 w 37"/>
                <a:gd name="T7" fmla="*/ 12 h 37"/>
                <a:gd name="T8" fmla="*/ 11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11" y="37"/>
                  </a:moveTo>
                  <a:lnTo>
                    <a:pt x="0" y="25"/>
                  </a:lnTo>
                  <a:lnTo>
                    <a:pt x="24" y="0"/>
                  </a:lnTo>
                  <a:lnTo>
                    <a:pt x="37" y="12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6"/>
            <p:cNvSpPr>
              <a:spLocks/>
            </p:cNvSpPr>
            <p:nvPr/>
          </p:nvSpPr>
          <p:spPr bwMode="auto">
            <a:xfrm>
              <a:off x="7909043" y="1616482"/>
              <a:ext cx="1319972" cy="1479213"/>
            </a:xfrm>
            <a:custGeom>
              <a:avLst/>
              <a:gdLst>
                <a:gd name="T0" fmla="*/ 688 w 688"/>
                <a:gd name="T1" fmla="*/ 572 h 771"/>
                <a:gd name="T2" fmla="*/ 277 w 688"/>
                <a:gd name="T3" fmla="*/ 771 h 771"/>
                <a:gd name="T4" fmla="*/ 0 w 688"/>
                <a:gd name="T5" fmla="*/ 200 h 771"/>
                <a:gd name="T6" fmla="*/ 412 w 688"/>
                <a:gd name="T7" fmla="*/ 0 h 771"/>
                <a:gd name="T8" fmla="*/ 688 w 688"/>
                <a:gd name="T9" fmla="*/ 572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771">
                  <a:moveTo>
                    <a:pt x="688" y="572"/>
                  </a:moveTo>
                  <a:lnTo>
                    <a:pt x="277" y="771"/>
                  </a:lnTo>
                  <a:lnTo>
                    <a:pt x="0" y="200"/>
                  </a:lnTo>
                  <a:lnTo>
                    <a:pt x="412" y="0"/>
                  </a:lnTo>
                  <a:lnTo>
                    <a:pt x="688" y="572"/>
                  </a:lnTo>
                  <a:close/>
                </a:path>
              </a:pathLst>
            </a:cu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7"/>
            <p:cNvSpPr>
              <a:spLocks noEditPoints="1"/>
            </p:cNvSpPr>
            <p:nvPr/>
          </p:nvSpPr>
          <p:spPr bwMode="auto">
            <a:xfrm>
              <a:off x="8006889" y="3774866"/>
              <a:ext cx="807716" cy="579406"/>
            </a:xfrm>
            <a:custGeom>
              <a:avLst/>
              <a:gdLst>
                <a:gd name="T0" fmla="*/ 277 w 295"/>
                <a:gd name="T1" fmla="*/ 105 h 212"/>
                <a:gd name="T2" fmla="*/ 267 w 295"/>
                <a:gd name="T3" fmla="*/ 56 h 212"/>
                <a:gd name="T4" fmla="*/ 286 w 295"/>
                <a:gd name="T5" fmla="*/ 4 h 212"/>
                <a:gd name="T6" fmla="*/ 283 w 295"/>
                <a:gd name="T7" fmla="*/ 2 h 212"/>
                <a:gd name="T8" fmla="*/ 264 w 295"/>
                <a:gd name="T9" fmla="*/ 78 h 212"/>
                <a:gd name="T10" fmla="*/ 284 w 295"/>
                <a:gd name="T11" fmla="*/ 160 h 212"/>
                <a:gd name="T12" fmla="*/ 220 w 295"/>
                <a:gd name="T13" fmla="*/ 200 h 212"/>
                <a:gd name="T14" fmla="*/ 206 w 295"/>
                <a:gd name="T15" fmla="*/ 189 h 212"/>
                <a:gd name="T16" fmla="*/ 228 w 295"/>
                <a:gd name="T17" fmla="*/ 179 h 212"/>
                <a:gd name="T18" fmla="*/ 227 w 295"/>
                <a:gd name="T19" fmla="*/ 128 h 212"/>
                <a:gd name="T20" fmla="*/ 195 w 295"/>
                <a:gd name="T21" fmla="*/ 160 h 212"/>
                <a:gd name="T22" fmla="*/ 200 w 295"/>
                <a:gd name="T23" fmla="*/ 185 h 212"/>
                <a:gd name="T24" fmla="*/ 183 w 295"/>
                <a:gd name="T25" fmla="*/ 181 h 212"/>
                <a:gd name="T26" fmla="*/ 111 w 295"/>
                <a:gd name="T27" fmla="*/ 124 h 212"/>
                <a:gd name="T28" fmla="*/ 1 w 295"/>
                <a:gd name="T29" fmla="*/ 168 h 212"/>
                <a:gd name="T30" fmla="*/ 3 w 295"/>
                <a:gd name="T31" fmla="*/ 169 h 212"/>
                <a:gd name="T32" fmla="*/ 88 w 295"/>
                <a:gd name="T33" fmla="*/ 115 h 212"/>
                <a:gd name="T34" fmla="*/ 131 w 295"/>
                <a:gd name="T35" fmla="*/ 145 h 212"/>
                <a:gd name="T36" fmla="*/ 170 w 295"/>
                <a:gd name="T37" fmla="*/ 177 h 212"/>
                <a:gd name="T38" fmla="*/ 202 w 295"/>
                <a:gd name="T39" fmla="*/ 189 h 212"/>
                <a:gd name="T40" fmla="*/ 229 w 295"/>
                <a:gd name="T41" fmla="*/ 207 h 212"/>
                <a:gd name="T42" fmla="*/ 283 w 295"/>
                <a:gd name="T43" fmla="*/ 179 h 212"/>
                <a:gd name="T44" fmla="*/ 277 w 295"/>
                <a:gd name="T45" fmla="*/ 105 h 212"/>
                <a:gd name="T46" fmla="*/ 230 w 295"/>
                <a:gd name="T47" fmla="*/ 137 h 212"/>
                <a:gd name="T48" fmla="*/ 223 w 295"/>
                <a:gd name="T49" fmla="*/ 178 h 212"/>
                <a:gd name="T50" fmla="*/ 205 w 295"/>
                <a:gd name="T51" fmla="*/ 185 h 212"/>
                <a:gd name="T52" fmla="*/ 199 w 295"/>
                <a:gd name="T53" fmla="*/ 164 h 212"/>
                <a:gd name="T54" fmla="*/ 230 w 295"/>
                <a:gd name="T55" fmla="*/ 13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5" h="212">
                  <a:moveTo>
                    <a:pt x="277" y="105"/>
                  </a:moveTo>
                  <a:cubicBezTo>
                    <a:pt x="271" y="89"/>
                    <a:pt x="267" y="73"/>
                    <a:pt x="267" y="56"/>
                  </a:cubicBezTo>
                  <a:cubicBezTo>
                    <a:pt x="267" y="38"/>
                    <a:pt x="276" y="19"/>
                    <a:pt x="286" y="4"/>
                  </a:cubicBezTo>
                  <a:cubicBezTo>
                    <a:pt x="288" y="2"/>
                    <a:pt x="284" y="0"/>
                    <a:pt x="283" y="2"/>
                  </a:cubicBezTo>
                  <a:cubicBezTo>
                    <a:pt x="266" y="25"/>
                    <a:pt x="259" y="50"/>
                    <a:pt x="264" y="78"/>
                  </a:cubicBezTo>
                  <a:cubicBezTo>
                    <a:pt x="269" y="106"/>
                    <a:pt x="286" y="131"/>
                    <a:pt x="284" y="160"/>
                  </a:cubicBezTo>
                  <a:cubicBezTo>
                    <a:pt x="282" y="192"/>
                    <a:pt x="249" y="212"/>
                    <a:pt x="220" y="200"/>
                  </a:cubicBezTo>
                  <a:cubicBezTo>
                    <a:pt x="214" y="198"/>
                    <a:pt x="210" y="193"/>
                    <a:pt x="206" y="189"/>
                  </a:cubicBezTo>
                  <a:cubicBezTo>
                    <a:pt x="214" y="188"/>
                    <a:pt x="221" y="185"/>
                    <a:pt x="228" y="179"/>
                  </a:cubicBezTo>
                  <a:cubicBezTo>
                    <a:pt x="240" y="167"/>
                    <a:pt x="243" y="139"/>
                    <a:pt x="227" y="128"/>
                  </a:cubicBezTo>
                  <a:cubicBezTo>
                    <a:pt x="207" y="114"/>
                    <a:pt x="196" y="145"/>
                    <a:pt x="195" y="160"/>
                  </a:cubicBezTo>
                  <a:cubicBezTo>
                    <a:pt x="195" y="169"/>
                    <a:pt x="196" y="178"/>
                    <a:pt x="200" y="185"/>
                  </a:cubicBezTo>
                  <a:cubicBezTo>
                    <a:pt x="194" y="185"/>
                    <a:pt x="188" y="183"/>
                    <a:pt x="183" y="181"/>
                  </a:cubicBezTo>
                  <a:cubicBezTo>
                    <a:pt x="155" y="167"/>
                    <a:pt x="136" y="142"/>
                    <a:pt x="111" y="124"/>
                  </a:cubicBezTo>
                  <a:cubicBezTo>
                    <a:pt x="71" y="94"/>
                    <a:pt x="15" y="125"/>
                    <a:pt x="1" y="168"/>
                  </a:cubicBezTo>
                  <a:cubicBezTo>
                    <a:pt x="0" y="169"/>
                    <a:pt x="3" y="170"/>
                    <a:pt x="3" y="169"/>
                  </a:cubicBezTo>
                  <a:cubicBezTo>
                    <a:pt x="13" y="135"/>
                    <a:pt x="53" y="108"/>
                    <a:pt x="88" y="115"/>
                  </a:cubicBezTo>
                  <a:cubicBezTo>
                    <a:pt x="105" y="119"/>
                    <a:pt x="118" y="133"/>
                    <a:pt x="131" y="145"/>
                  </a:cubicBezTo>
                  <a:cubicBezTo>
                    <a:pt x="143" y="156"/>
                    <a:pt x="156" y="168"/>
                    <a:pt x="170" y="177"/>
                  </a:cubicBezTo>
                  <a:cubicBezTo>
                    <a:pt x="180" y="184"/>
                    <a:pt x="191" y="189"/>
                    <a:pt x="202" y="189"/>
                  </a:cubicBezTo>
                  <a:cubicBezTo>
                    <a:pt x="208" y="198"/>
                    <a:pt x="217" y="205"/>
                    <a:pt x="229" y="207"/>
                  </a:cubicBezTo>
                  <a:cubicBezTo>
                    <a:pt x="251" y="211"/>
                    <a:pt x="274" y="199"/>
                    <a:pt x="283" y="179"/>
                  </a:cubicBezTo>
                  <a:cubicBezTo>
                    <a:pt x="295" y="156"/>
                    <a:pt x="285" y="128"/>
                    <a:pt x="277" y="105"/>
                  </a:cubicBezTo>
                  <a:close/>
                  <a:moveTo>
                    <a:pt x="230" y="137"/>
                  </a:moveTo>
                  <a:cubicBezTo>
                    <a:pt x="239" y="150"/>
                    <a:pt x="234" y="168"/>
                    <a:pt x="223" y="178"/>
                  </a:cubicBezTo>
                  <a:cubicBezTo>
                    <a:pt x="218" y="183"/>
                    <a:pt x="211" y="185"/>
                    <a:pt x="205" y="185"/>
                  </a:cubicBezTo>
                  <a:cubicBezTo>
                    <a:pt x="201" y="179"/>
                    <a:pt x="199" y="171"/>
                    <a:pt x="199" y="164"/>
                  </a:cubicBezTo>
                  <a:cubicBezTo>
                    <a:pt x="198" y="148"/>
                    <a:pt x="214" y="112"/>
                    <a:pt x="230" y="137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8"/>
            <p:cNvSpPr>
              <a:spLocks/>
            </p:cNvSpPr>
            <p:nvPr/>
          </p:nvSpPr>
          <p:spPr bwMode="auto">
            <a:xfrm>
              <a:off x="8074040" y="1835199"/>
              <a:ext cx="636963" cy="308890"/>
            </a:xfrm>
            <a:custGeom>
              <a:avLst/>
              <a:gdLst>
                <a:gd name="T0" fmla="*/ 0 w 332"/>
                <a:gd name="T1" fmla="*/ 161 h 161"/>
                <a:gd name="T2" fmla="*/ 332 w 332"/>
                <a:gd name="T3" fmla="*/ 0 h 161"/>
                <a:gd name="T4" fmla="*/ 0 w 332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2" h="161">
                  <a:moveTo>
                    <a:pt x="0" y="161"/>
                  </a:moveTo>
                  <a:lnTo>
                    <a:pt x="332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89"/>
            <p:cNvSpPr>
              <a:spLocks noChangeShapeType="1"/>
            </p:cNvSpPr>
            <p:nvPr/>
          </p:nvSpPr>
          <p:spPr bwMode="auto">
            <a:xfrm flipV="1">
              <a:off x="8074040" y="1835199"/>
              <a:ext cx="636963" cy="30889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8074040" y="1829442"/>
              <a:ext cx="638882" cy="320401"/>
            </a:xfrm>
            <a:custGeom>
              <a:avLst/>
              <a:gdLst>
                <a:gd name="T0" fmla="*/ 1 w 333"/>
                <a:gd name="T1" fmla="*/ 167 h 167"/>
                <a:gd name="T2" fmla="*/ 333 w 333"/>
                <a:gd name="T3" fmla="*/ 6 h 167"/>
                <a:gd name="T4" fmla="*/ 330 w 333"/>
                <a:gd name="T5" fmla="*/ 0 h 167"/>
                <a:gd name="T6" fmla="*/ 0 w 333"/>
                <a:gd name="T7" fmla="*/ 161 h 167"/>
                <a:gd name="T8" fmla="*/ 1 w 33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67">
                  <a:moveTo>
                    <a:pt x="1" y="167"/>
                  </a:moveTo>
                  <a:lnTo>
                    <a:pt x="333" y="6"/>
                  </a:lnTo>
                  <a:lnTo>
                    <a:pt x="330" y="0"/>
                  </a:lnTo>
                  <a:lnTo>
                    <a:pt x="0" y="161"/>
                  </a:lnTo>
                  <a:lnTo>
                    <a:pt x="1" y="16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91"/>
            <p:cNvSpPr>
              <a:spLocks/>
            </p:cNvSpPr>
            <p:nvPr/>
          </p:nvSpPr>
          <p:spPr bwMode="auto">
            <a:xfrm>
              <a:off x="8074040" y="1829442"/>
              <a:ext cx="638882" cy="320401"/>
            </a:xfrm>
            <a:custGeom>
              <a:avLst/>
              <a:gdLst>
                <a:gd name="T0" fmla="*/ 1 w 333"/>
                <a:gd name="T1" fmla="*/ 167 h 167"/>
                <a:gd name="T2" fmla="*/ 333 w 333"/>
                <a:gd name="T3" fmla="*/ 6 h 167"/>
                <a:gd name="T4" fmla="*/ 330 w 333"/>
                <a:gd name="T5" fmla="*/ 0 h 167"/>
                <a:gd name="T6" fmla="*/ 0 w 333"/>
                <a:gd name="T7" fmla="*/ 16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67">
                  <a:moveTo>
                    <a:pt x="1" y="167"/>
                  </a:moveTo>
                  <a:lnTo>
                    <a:pt x="333" y="6"/>
                  </a:lnTo>
                  <a:lnTo>
                    <a:pt x="330" y="0"/>
                  </a:lnTo>
                  <a:lnTo>
                    <a:pt x="0" y="1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92"/>
            <p:cNvSpPr>
              <a:spLocks/>
            </p:cNvSpPr>
            <p:nvPr/>
          </p:nvSpPr>
          <p:spPr bwMode="auto">
            <a:xfrm>
              <a:off x="8122003" y="1934964"/>
              <a:ext cx="635045" cy="305052"/>
            </a:xfrm>
            <a:custGeom>
              <a:avLst/>
              <a:gdLst>
                <a:gd name="T0" fmla="*/ 0 w 331"/>
                <a:gd name="T1" fmla="*/ 159 h 159"/>
                <a:gd name="T2" fmla="*/ 331 w 331"/>
                <a:gd name="T3" fmla="*/ 0 h 159"/>
                <a:gd name="T4" fmla="*/ 0 w 33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159">
                  <a:moveTo>
                    <a:pt x="0" y="159"/>
                  </a:moveTo>
                  <a:lnTo>
                    <a:pt x="33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93"/>
            <p:cNvSpPr>
              <a:spLocks noChangeShapeType="1"/>
            </p:cNvSpPr>
            <p:nvPr/>
          </p:nvSpPr>
          <p:spPr bwMode="auto">
            <a:xfrm flipV="1">
              <a:off x="8122003" y="1934964"/>
              <a:ext cx="635045" cy="30505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4"/>
            <p:cNvSpPr>
              <a:spLocks/>
            </p:cNvSpPr>
            <p:nvPr/>
          </p:nvSpPr>
          <p:spPr bwMode="auto">
            <a:xfrm>
              <a:off x="8120085" y="1929206"/>
              <a:ext cx="638882" cy="316564"/>
            </a:xfrm>
            <a:custGeom>
              <a:avLst/>
              <a:gdLst>
                <a:gd name="T0" fmla="*/ 1 w 333"/>
                <a:gd name="T1" fmla="*/ 165 h 165"/>
                <a:gd name="T2" fmla="*/ 333 w 333"/>
                <a:gd name="T3" fmla="*/ 4 h 165"/>
                <a:gd name="T4" fmla="*/ 330 w 333"/>
                <a:gd name="T5" fmla="*/ 0 h 165"/>
                <a:gd name="T6" fmla="*/ 0 w 333"/>
                <a:gd name="T7" fmla="*/ 159 h 165"/>
                <a:gd name="T8" fmla="*/ 1 w 333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65">
                  <a:moveTo>
                    <a:pt x="1" y="165"/>
                  </a:moveTo>
                  <a:lnTo>
                    <a:pt x="333" y="4"/>
                  </a:lnTo>
                  <a:lnTo>
                    <a:pt x="330" y="0"/>
                  </a:lnTo>
                  <a:lnTo>
                    <a:pt x="0" y="159"/>
                  </a:lnTo>
                  <a:lnTo>
                    <a:pt x="1" y="16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95"/>
            <p:cNvSpPr>
              <a:spLocks/>
            </p:cNvSpPr>
            <p:nvPr/>
          </p:nvSpPr>
          <p:spPr bwMode="auto">
            <a:xfrm>
              <a:off x="8120085" y="1929206"/>
              <a:ext cx="638882" cy="316564"/>
            </a:xfrm>
            <a:custGeom>
              <a:avLst/>
              <a:gdLst>
                <a:gd name="T0" fmla="*/ 1 w 333"/>
                <a:gd name="T1" fmla="*/ 165 h 165"/>
                <a:gd name="T2" fmla="*/ 333 w 333"/>
                <a:gd name="T3" fmla="*/ 4 h 165"/>
                <a:gd name="T4" fmla="*/ 330 w 333"/>
                <a:gd name="T5" fmla="*/ 0 h 165"/>
                <a:gd name="T6" fmla="*/ 0 w 333"/>
                <a:gd name="T7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65">
                  <a:moveTo>
                    <a:pt x="1" y="165"/>
                  </a:moveTo>
                  <a:lnTo>
                    <a:pt x="333" y="4"/>
                  </a:lnTo>
                  <a:lnTo>
                    <a:pt x="330" y="0"/>
                  </a:lnTo>
                  <a:lnTo>
                    <a:pt x="0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96"/>
            <p:cNvSpPr>
              <a:spLocks/>
            </p:cNvSpPr>
            <p:nvPr/>
          </p:nvSpPr>
          <p:spPr bwMode="auto">
            <a:xfrm>
              <a:off x="8168049" y="2028973"/>
              <a:ext cx="635045" cy="306970"/>
            </a:xfrm>
            <a:custGeom>
              <a:avLst/>
              <a:gdLst>
                <a:gd name="T0" fmla="*/ 0 w 331"/>
                <a:gd name="T1" fmla="*/ 160 h 160"/>
                <a:gd name="T2" fmla="*/ 331 w 331"/>
                <a:gd name="T3" fmla="*/ 0 h 160"/>
                <a:gd name="T4" fmla="*/ 0 w 3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160">
                  <a:moveTo>
                    <a:pt x="0" y="160"/>
                  </a:moveTo>
                  <a:lnTo>
                    <a:pt x="331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97"/>
            <p:cNvSpPr>
              <a:spLocks noChangeShapeType="1"/>
            </p:cNvSpPr>
            <p:nvPr/>
          </p:nvSpPr>
          <p:spPr bwMode="auto">
            <a:xfrm flipV="1">
              <a:off x="8168049" y="2028973"/>
              <a:ext cx="635045" cy="30697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98"/>
            <p:cNvSpPr>
              <a:spLocks/>
            </p:cNvSpPr>
            <p:nvPr/>
          </p:nvSpPr>
          <p:spPr bwMode="auto">
            <a:xfrm>
              <a:off x="8166131" y="2025136"/>
              <a:ext cx="640800" cy="316564"/>
            </a:xfrm>
            <a:custGeom>
              <a:avLst/>
              <a:gdLst>
                <a:gd name="T0" fmla="*/ 1 w 334"/>
                <a:gd name="T1" fmla="*/ 165 h 165"/>
                <a:gd name="T2" fmla="*/ 334 w 334"/>
                <a:gd name="T3" fmla="*/ 5 h 165"/>
                <a:gd name="T4" fmla="*/ 331 w 334"/>
                <a:gd name="T5" fmla="*/ 0 h 165"/>
                <a:gd name="T6" fmla="*/ 0 w 334"/>
                <a:gd name="T7" fmla="*/ 159 h 165"/>
                <a:gd name="T8" fmla="*/ 1 w 33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65">
                  <a:moveTo>
                    <a:pt x="1" y="165"/>
                  </a:moveTo>
                  <a:lnTo>
                    <a:pt x="334" y="5"/>
                  </a:lnTo>
                  <a:lnTo>
                    <a:pt x="331" y="0"/>
                  </a:lnTo>
                  <a:lnTo>
                    <a:pt x="0" y="159"/>
                  </a:lnTo>
                  <a:lnTo>
                    <a:pt x="1" y="16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9"/>
            <p:cNvSpPr>
              <a:spLocks/>
            </p:cNvSpPr>
            <p:nvPr/>
          </p:nvSpPr>
          <p:spPr bwMode="auto">
            <a:xfrm>
              <a:off x="8166131" y="2025136"/>
              <a:ext cx="640800" cy="316564"/>
            </a:xfrm>
            <a:custGeom>
              <a:avLst/>
              <a:gdLst>
                <a:gd name="T0" fmla="*/ 1 w 334"/>
                <a:gd name="T1" fmla="*/ 165 h 165"/>
                <a:gd name="T2" fmla="*/ 334 w 334"/>
                <a:gd name="T3" fmla="*/ 5 h 165"/>
                <a:gd name="T4" fmla="*/ 331 w 334"/>
                <a:gd name="T5" fmla="*/ 0 h 165"/>
                <a:gd name="T6" fmla="*/ 0 w 334"/>
                <a:gd name="T7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65">
                  <a:moveTo>
                    <a:pt x="1" y="165"/>
                  </a:moveTo>
                  <a:lnTo>
                    <a:pt x="334" y="5"/>
                  </a:lnTo>
                  <a:lnTo>
                    <a:pt x="331" y="0"/>
                  </a:lnTo>
                  <a:lnTo>
                    <a:pt x="0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00"/>
            <p:cNvSpPr>
              <a:spLocks/>
            </p:cNvSpPr>
            <p:nvPr/>
          </p:nvSpPr>
          <p:spPr bwMode="auto">
            <a:xfrm>
              <a:off x="8216013" y="2124901"/>
              <a:ext cx="633126" cy="306970"/>
            </a:xfrm>
            <a:custGeom>
              <a:avLst/>
              <a:gdLst>
                <a:gd name="T0" fmla="*/ 0 w 330"/>
                <a:gd name="T1" fmla="*/ 160 h 160"/>
                <a:gd name="T2" fmla="*/ 330 w 330"/>
                <a:gd name="T3" fmla="*/ 0 h 160"/>
                <a:gd name="T4" fmla="*/ 0 w 330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60">
                  <a:moveTo>
                    <a:pt x="0" y="160"/>
                  </a:moveTo>
                  <a:lnTo>
                    <a:pt x="330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101"/>
            <p:cNvSpPr>
              <a:spLocks noChangeShapeType="1"/>
            </p:cNvSpPr>
            <p:nvPr/>
          </p:nvSpPr>
          <p:spPr bwMode="auto">
            <a:xfrm flipV="1">
              <a:off x="8216013" y="2124901"/>
              <a:ext cx="633126" cy="30697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2"/>
            <p:cNvSpPr>
              <a:spLocks/>
            </p:cNvSpPr>
            <p:nvPr/>
          </p:nvSpPr>
          <p:spPr bwMode="auto">
            <a:xfrm>
              <a:off x="8212176" y="2121064"/>
              <a:ext cx="640800" cy="316564"/>
            </a:xfrm>
            <a:custGeom>
              <a:avLst/>
              <a:gdLst>
                <a:gd name="T0" fmla="*/ 3 w 334"/>
                <a:gd name="T1" fmla="*/ 165 h 165"/>
                <a:gd name="T2" fmla="*/ 334 w 334"/>
                <a:gd name="T3" fmla="*/ 5 h 165"/>
                <a:gd name="T4" fmla="*/ 331 w 334"/>
                <a:gd name="T5" fmla="*/ 0 h 165"/>
                <a:gd name="T6" fmla="*/ 0 w 334"/>
                <a:gd name="T7" fmla="*/ 161 h 165"/>
                <a:gd name="T8" fmla="*/ 3 w 33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65">
                  <a:moveTo>
                    <a:pt x="3" y="165"/>
                  </a:moveTo>
                  <a:lnTo>
                    <a:pt x="334" y="5"/>
                  </a:lnTo>
                  <a:lnTo>
                    <a:pt x="331" y="0"/>
                  </a:lnTo>
                  <a:lnTo>
                    <a:pt x="0" y="161"/>
                  </a:lnTo>
                  <a:lnTo>
                    <a:pt x="3" y="16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03"/>
            <p:cNvSpPr>
              <a:spLocks/>
            </p:cNvSpPr>
            <p:nvPr/>
          </p:nvSpPr>
          <p:spPr bwMode="auto">
            <a:xfrm>
              <a:off x="8212176" y="2121064"/>
              <a:ext cx="640800" cy="316564"/>
            </a:xfrm>
            <a:custGeom>
              <a:avLst/>
              <a:gdLst>
                <a:gd name="T0" fmla="*/ 3 w 334"/>
                <a:gd name="T1" fmla="*/ 165 h 165"/>
                <a:gd name="T2" fmla="*/ 334 w 334"/>
                <a:gd name="T3" fmla="*/ 5 h 165"/>
                <a:gd name="T4" fmla="*/ 331 w 334"/>
                <a:gd name="T5" fmla="*/ 0 h 165"/>
                <a:gd name="T6" fmla="*/ 0 w 334"/>
                <a:gd name="T7" fmla="*/ 1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65">
                  <a:moveTo>
                    <a:pt x="3" y="165"/>
                  </a:moveTo>
                  <a:lnTo>
                    <a:pt x="334" y="5"/>
                  </a:lnTo>
                  <a:lnTo>
                    <a:pt x="331" y="0"/>
                  </a:lnTo>
                  <a:lnTo>
                    <a:pt x="0" y="1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04"/>
            <p:cNvSpPr>
              <a:spLocks/>
            </p:cNvSpPr>
            <p:nvPr/>
          </p:nvSpPr>
          <p:spPr bwMode="auto">
            <a:xfrm>
              <a:off x="8262059" y="2220828"/>
              <a:ext cx="635045" cy="308890"/>
            </a:xfrm>
            <a:custGeom>
              <a:avLst/>
              <a:gdLst>
                <a:gd name="T0" fmla="*/ 0 w 331"/>
                <a:gd name="T1" fmla="*/ 161 h 161"/>
                <a:gd name="T2" fmla="*/ 331 w 331"/>
                <a:gd name="T3" fmla="*/ 0 h 161"/>
                <a:gd name="T4" fmla="*/ 0 w 331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161">
                  <a:moveTo>
                    <a:pt x="0" y="161"/>
                  </a:moveTo>
                  <a:lnTo>
                    <a:pt x="331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105"/>
            <p:cNvSpPr>
              <a:spLocks noChangeShapeType="1"/>
            </p:cNvSpPr>
            <p:nvPr/>
          </p:nvSpPr>
          <p:spPr bwMode="auto">
            <a:xfrm flipV="1">
              <a:off x="8262059" y="2220828"/>
              <a:ext cx="635045" cy="30889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6"/>
            <p:cNvSpPr>
              <a:spLocks/>
            </p:cNvSpPr>
            <p:nvPr/>
          </p:nvSpPr>
          <p:spPr bwMode="auto">
            <a:xfrm>
              <a:off x="8260140" y="2215074"/>
              <a:ext cx="638882" cy="318482"/>
            </a:xfrm>
            <a:custGeom>
              <a:avLst/>
              <a:gdLst>
                <a:gd name="T0" fmla="*/ 2 w 333"/>
                <a:gd name="T1" fmla="*/ 166 h 166"/>
                <a:gd name="T2" fmla="*/ 333 w 333"/>
                <a:gd name="T3" fmla="*/ 6 h 166"/>
                <a:gd name="T4" fmla="*/ 330 w 333"/>
                <a:gd name="T5" fmla="*/ 0 h 166"/>
                <a:gd name="T6" fmla="*/ 0 w 333"/>
                <a:gd name="T7" fmla="*/ 161 h 166"/>
                <a:gd name="T8" fmla="*/ 2 w 33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66">
                  <a:moveTo>
                    <a:pt x="2" y="166"/>
                  </a:moveTo>
                  <a:lnTo>
                    <a:pt x="333" y="6"/>
                  </a:lnTo>
                  <a:lnTo>
                    <a:pt x="330" y="0"/>
                  </a:lnTo>
                  <a:lnTo>
                    <a:pt x="0" y="161"/>
                  </a:lnTo>
                  <a:lnTo>
                    <a:pt x="2" y="166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07"/>
            <p:cNvSpPr>
              <a:spLocks/>
            </p:cNvSpPr>
            <p:nvPr/>
          </p:nvSpPr>
          <p:spPr bwMode="auto">
            <a:xfrm>
              <a:off x="8260140" y="2215074"/>
              <a:ext cx="638882" cy="318482"/>
            </a:xfrm>
            <a:custGeom>
              <a:avLst/>
              <a:gdLst>
                <a:gd name="T0" fmla="*/ 2 w 333"/>
                <a:gd name="T1" fmla="*/ 166 h 166"/>
                <a:gd name="T2" fmla="*/ 333 w 333"/>
                <a:gd name="T3" fmla="*/ 6 h 166"/>
                <a:gd name="T4" fmla="*/ 330 w 333"/>
                <a:gd name="T5" fmla="*/ 0 h 166"/>
                <a:gd name="T6" fmla="*/ 0 w 333"/>
                <a:gd name="T7" fmla="*/ 16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66">
                  <a:moveTo>
                    <a:pt x="2" y="166"/>
                  </a:moveTo>
                  <a:lnTo>
                    <a:pt x="333" y="6"/>
                  </a:lnTo>
                  <a:lnTo>
                    <a:pt x="330" y="0"/>
                  </a:lnTo>
                  <a:lnTo>
                    <a:pt x="0" y="1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08"/>
            <p:cNvSpPr>
              <a:spLocks/>
            </p:cNvSpPr>
            <p:nvPr/>
          </p:nvSpPr>
          <p:spPr bwMode="auto">
            <a:xfrm>
              <a:off x="8308104" y="2316757"/>
              <a:ext cx="635045" cy="308890"/>
            </a:xfrm>
            <a:custGeom>
              <a:avLst/>
              <a:gdLst>
                <a:gd name="T0" fmla="*/ 0 w 331"/>
                <a:gd name="T1" fmla="*/ 161 h 161"/>
                <a:gd name="T2" fmla="*/ 331 w 331"/>
                <a:gd name="T3" fmla="*/ 0 h 161"/>
                <a:gd name="T4" fmla="*/ 0 w 331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161">
                  <a:moveTo>
                    <a:pt x="0" y="161"/>
                  </a:moveTo>
                  <a:lnTo>
                    <a:pt x="331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109"/>
            <p:cNvSpPr>
              <a:spLocks noChangeShapeType="1"/>
            </p:cNvSpPr>
            <p:nvPr/>
          </p:nvSpPr>
          <p:spPr bwMode="auto">
            <a:xfrm flipV="1">
              <a:off x="8308104" y="2316757"/>
              <a:ext cx="635045" cy="30889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10"/>
            <p:cNvSpPr>
              <a:spLocks/>
            </p:cNvSpPr>
            <p:nvPr/>
          </p:nvSpPr>
          <p:spPr bwMode="auto">
            <a:xfrm>
              <a:off x="8306185" y="2314839"/>
              <a:ext cx="638882" cy="316564"/>
            </a:xfrm>
            <a:custGeom>
              <a:avLst/>
              <a:gdLst>
                <a:gd name="T0" fmla="*/ 3 w 333"/>
                <a:gd name="T1" fmla="*/ 165 h 165"/>
                <a:gd name="T2" fmla="*/ 333 w 333"/>
                <a:gd name="T3" fmla="*/ 4 h 165"/>
                <a:gd name="T4" fmla="*/ 330 w 333"/>
                <a:gd name="T5" fmla="*/ 0 h 165"/>
                <a:gd name="T6" fmla="*/ 0 w 333"/>
                <a:gd name="T7" fmla="*/ 159 h 165"/>
                <a:gd name="T8" fmla="*/ 3 w 333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65">
                  <a:moveTo>
                    <a:pt x="3" y="165"/>
                  </a:moveTo>
                  <a:lnTo>
                    <a:pt x="333" y="4"/>
                  </a:lnTo>
                  <a:lnTo>
                    <a:pt x="330" y="0"/>
                  </a:lnTo>
                  <a:lnTo>
                    <a:pt x="0" y="159"/>
                  </a:lnTo>
                  <a:lnTo>
                    <a:pt x="3" y="16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11"/>
            <p:cNvSpPr>
              <a:spLocks/>
            </p:cNvSpPr>
            <p:nvPr/>
          </p:nvSpPr>
          <p:spPr bwMode="auto">
            <a:xfrm>
              <a:off x="8306185" y="2314839"/>
              <a:ext cx="638882" cy="316564"/>
            </a:xfrm>
            <a:custGeom>
              <a:avLst/>
              <a:gdLst>
                <a:gd name="T0" fmla="*/ 3 w 333"/>
                <a:gd name="T1" fmla="*/ 165 h 165"/>
                <a:gd name="T2" fmla="*/ 333 w 333"/>
                <a:gd name="T3" fmla="*/ 4 h 165"/>
                <a:gd name="T4" fmla="*/ 330 w 333"/>
                <a:gd name="T5" fmla="*/ 0 h 165"/>
                <a:gd name="T6" fmla="*/ 0 w 333"/>
                <a:gd name="T7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65">
                  <a:moveTo>
                    <a:pt x="3" y="165"/>
                  </a:moveTo>
                  <a:lnTo>
                    <a:pt x="333" y="4"/>
                  </a:lnTo>
                  <a:lnTo>
                    <a:pt x="330" y="0"/>
                  </a:lnTo>
                  <a:lnTo>
                    <a:pt x="0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12"/>
            <p:cNvSpPr>
              <a:spLocks/>
            </p:cNvSpPr>
            <p:nvPr/>
          </p:nvSpPr>
          <p:spPr bwMode="auto">
            <a:xfrm>
              <a:off x="8354150" y="2414605"/>
              <a:ext cx="635045" cy="306970"/>
            </a:xfrm>
            <a:custGeom>
              <a:avLst/>
              <a:gdLst>
                <a:gd name="T0" fmla="*/ 0 w 331"/>
                <a:gd name="T1" fmla="*/ 160 h 160"/>
                <a:gd name="T2" fmla="*/ 331 w 331"/>
                <a:gd name="T3" fmla="*/ 0 h 160"/>
                <a:gd name="T4" fmla="*/ 0 w 3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160">
                  <a:moveTo>
                    <a:pt x="0" y="160"/>
                  </a:moveTo>
                  <a:lnTo>
                    <a:pt x="331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113"/>
            <p:cNvSpPr>
              <a:spLocks noChangeShapeType="1"/>
            </p:cNvSpPr>
            <p:nvPr/>
          </p:nvSpPr>
          <p:spPr bwMode="auto">
            <a:xfrm flipV="1">
              <a:off x="8354150" y="2414605"/>
              <a:ext cx="635045" cy="30697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14"/>
            <p:cNvSpPr>
              <a:spLocks/>
            </p:cNvSpPr>
            <p:nvPr/>
          </p:nvSpPr>
          <p:spPr bwMode="auto">
            <a:xfrm>
              <a:off x="8352231" y="2410768"/>
              <a:ext cx="638882" cy="316564"/>
            </a:xfrm>
            <a:custGeom>
              <a:avLst/>
              <a:gdLst>
                <a:gd name="T0" fmla="*/ 3 w 333"/>
                <a:gd name="T1" fmla="*/ 165 h 165"/>
                <a:gd name="T2" fmla="*/ 333 w 333"/>
                <a:gd name="T3" fmla="*/ 4 h 165"/>
                <a:gd name="T4" fmla="*/ 331 w 333"/>
                <a:gd name="T5" fmla="*/ 0 h 165"/>
                <a:gd name="T6" fmla="*/ 0 w 333"/>
                <a:gd name="T7" fmla="*/ 159 h 165"/>
                <a:gd name="T8" fmla="*/ 3 w 333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65">
                  <a:moveTo>
                    <a:pt x="3" y="165"/>
                  </a:moveTo>
                  <a:lnTo>
                    <a:pt x="333" y="4"/>
                  </a:lnTo>
                  <a:lnTo>
                    <a:pt x="331" y="0"/>
                  </a:lnTo>
                  <a:lnTo>
                    <a:pt x="0" y="159"/>
                  </a:lnTo>
                  <a:lnTo>
                    <a:pt x="3" y="16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15"/>
            <p:cNvSpPr>
              <a:spLocks/>
            </p:cNvSpPr>
            <p:nvPr/>
          </p:nvSpPr>
          <p:spPr bwMode="auto">
            <a:xfrm>
              <a:off x="8352231" y="2410768"/>
              <a:ext cx="638882" cy="316564"/>
            </a:xfrm>
            <a:custGeom>
              <a:avLst/>
              <a:gdLst>
                <a:gd name="T0" fmla="*/ 3 w 333"/>
                <a:gd name="T1" fmla="*/ 165 h 165"/>
                <a:gd name="T2" fmla="*/ 333 w 333"/>
                <a:gd name="T3" fmla="*/ 4 h 165"/>
                <a:gd name="T4" fmla="*/ 331 w 333"/>
                <a:gd name="T5" fmla="*/ 0 h 165"/>
                <a:gd name="T6" fmla="*/ 0 w 333"/>
                <a:gd name="T7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65">
                  <a:moveTo>
                    <a:pt x="3" y="165"/>
                  </a:moveTo>
                  <a:lnTo>
                    <a:pt x="333" y="4"/>
                  </a:lnTo>
                  <a:lnTo>
                    <a:pt x="331" y="0"/>
                  </a:lnTo>
                  <a:lnTo>
                    <a:pt x="0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6"/>
            <p:cNvSpPr>
              <a:spLocks/>
            </p:cNvSpPr>
            <p:nvPr/>
          </p:nvSpPr>
          <p:spPr bwMode="auto">
            <a:xfrm>
              <a:off x="8402113" y="2510534"/>
              <a:ext cx="633126" cy="306970"/>
            </a:xfrm>
            <a:custGeom>
              <a:avLst/>
              <a:gdLst>
                <a:gd name="T0" fmla="*/ 0 w 330"/>
                <a:gd name="T1" fmla="*/ 160 h 160"/>
                <a:gd name="T2" fmla="*/ 330 w 330"/>
                <a:gd name="T3" fmla="*/ 0 h 160"/>
                <a:gd name="T4" fmla="*/ 0 w 330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60">
                  <a:moveTo>
                    <a:pt x="0" y="160"/>
                  </a:moveTo>
                  <a:lnTo>
                    <a:pt x="330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117"/>
            <p:cNvSpPr>
              <a:spLocks noChangeShapeType="1"/>
            </p:cNvSpPr>
            <p:nvPr/>
          </p:nvSpPr>
          <p:spPr bwMode="auto">
            <a:xfrm flipV="1">
              <a:off x="8402113" y="2510534"/>
              <a:ext cx="633126" cy="30697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18"/>
            <p:cNvSpPr>
              <a:spLocks/>
            </p:cNvSpPr>
            <p:nvPr/>
          </p:nvSpPr>
          <p:spPr bwMode="auto">
            <a:xfrm>
              <a:off x="8398276" y="2504777"/>
              <a:ext cx="640800" cy="318482"/>
            </a:xfrm>
            <a:custGeom>
              <a:avLst/>
              <a:gdLst>
                <a:gd name="T0" fmla="*/ 3 w 334"/>
                <a:gd name="T1" fmla="*/ 166 h 166"/>
                <a:gd name="T2" fmla="*/ 334 w 334"/>
                <a:gd name="T3" fmla="*/ 6 h 166"/>
                <a:gd name="T4" fmla="*/ 331 w 334"/>
                <a:gd name="T5" fmla="*/ 0 h 166"/>
                <a:gd name="T6" fmla="*/ 0 w 334"/>
                <a:gd name="T7" fmla="*/ 161 h 166"/>
                <a:gd name="T8" fmla="*/ 3 w 33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66">
                  <a:moveTo>
                    <a:pt x="3" y="166"/>
                  </a:moveTo>
                  <a:lnTo>
                    <a:pt x="334" y="6"/>
                  </a:lnTo>
                  <a:lnTo>
                    <a:pt x="331" y="0"/>
                  </a:lnTo>
                  <a:lnTo>
                    <a:pt x="0" y="161"/>
                  </a:lnTo>
                  <a:lnTo>
                    <a:pt x="3" y="166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19"/>
            <p:cNvSpPr>
              <a:spLocks/>
            </p:cNvSpPr>
            <p:nvPr/>
          </p:nvSpPr>
          <p:spPr bwMode="auto">
            <a:xfrm>
              <a:off x="8398276" y="2504777"/>
              <a:ext cx="640800" cy="318482"/>
            </a:xfrm>
            <a:custGeom>
              <a:avLst/>
              <a:gdLst>
                <a:gd name="T0" fmla="*/ 3 w 334"/>
                <a:gd name="T1" fmla="*/ 166 h 166"/>
                <a:gd name="T2" fmla="*/ 334 w 334"/>
                <a:gd name="T3" fmla="*/ 6 h 166"/>
                <a:gd name="T4" fmla="*/ 331 w 334"/>
                <a:gd name="T5" fmla="*/ 0 h 166"/>
                <a:gd name="T6" fmla="*/ 0 w 334"/>
                <a:gd name="T7" fmla="*/ 16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66">
                  <a:moveTo>
                    <a:pt x="3" y="166"/>
                  </a:moveTo>
                  <a:lnTo>
                    <a:pt x="334" y="6"/>
                  </a:lnTo>
                  <a:lnTo>
                    <a:pt x="331" y="0"/>
                  </a:lnTo>
                  <a:lnTo>
                    <a:pt x="0" y="1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20"/>
            <p:cNvSpPr>
              <a:spLocks/>
            </p:cNvSpPr>
            <p:nvPr/>
          </p:nvSpPr>
          <p:spPr bwMode="auto">
            <a:xfrm>
              <a:off x="8448159" y="2606461"/>
              <a:ext cx="633126" cy="308890"/>
            </a:xfrm>
            <a:custGeom>
              <a:avLst/>
              <a:gdLst>
                <a:gd name="T0" fmla="*/ 0 w 330"/>
                <a:gd name="T1" fmla="*/ 161 h 161"/>
                <a:gd name="T2" fmla="*/ 330 w 330"/>
                <a:gd name="T3" fmla="*/ 0 h 161"/>
                <a:gd name="T4" fmla="*/ 0 w 330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61">
                  <a:moveTo>
                    <a:pt x="0" y="161"/>
                  </a:moveTo>
                  <a:lnTo>
                    <a:pt x="3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121"/>
            <p:cNvSpPr>
              <a:spLocks noChangeShapeType="1"/>
            </p:cNvSpPr>
            <p:nvPr/>
          </p:nvSpPr>
          <p:spPr bwMode="auto">
            <a:xfrm flipV="1">
              <a:off x="8448159" y="2606461"/>
              <a:ext cx="633126" cy="30889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22"/>
            <p:cNvSpPr>
              <a:spLocks/>
            </p:cNvSpPr>
            <p:nvPr/>
          </p:nvSpPr>
          <p:spPr bwMode="auto">
            <a:xfrm>
              <a:off x="8444322" y="2600705"/>
              <a:ext cx="640800" cy="318482"/>
            </a:xfrm>
            <a:custGeom>
              <a:avLst/>
              <a:gdLst>
                <a:gd name="T0" fmla="*/ 3 w 334"/>
                <a:gd name="T1" fmla="*/ 166 h 166"/>
                <a:gd name="T2" fmla="*/ 334 w 334"/>
                <a:gd name="T3" fmla="*/ 6 h 166"/>
                <a:gd name="T4" fmla="*/ 331 w 334"/>
                <a:gd name="T5" fmla="*/ 0 h 166"/>
                <a:gd name="T6" fmla="*/ 0 w 334"/>
                <a:gd name="T7" fmla="*/ 161 h 166"/>
                <a:gd name="T8" fmla="*/ 3 w 33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66">
                  <a:moveTo>
                    <a:pt x="3" y="166"/>
                  </a:moveTo>
                  <a:lnTo>
                    <a:pt x="334" y="6"/>
                  </a:lnTo>
                  <a:lnTo>
                    <a:pt x="331" y="0"/>
                  </a:lnTo>
                  <a:lnTo>
                    <a:pt x="0" y="161"/>
                  </a:lnTo>
                  <a:lnTo>
                    <a:pt x="3" y="166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23"/>
            <p:cNvSpPr>
              <a:spLocks/>
            </p:cNvSpPr>
            <p:nvPr/>
          </p:nvSpPr>
          <p:spPr bwMode="auto">
            <a:xfrm>
              <a:off x="8444322" y="2600705"/>
              <a:ext cx="640800" cy="318482"/>
            </a:xfrm>
            <a:custGeom>
              <a:avLst/>
              <a:gdLst>
                <a:gd name="T0" fmla="*/ 3 w 334"/>
                <a:gd name="T1" fmla="*/ 166 h 166"/>
                <a:gd name="T2" fmla="*/ 334 w 334"/>
                <a:gd name="T3" fmla="*/ 6 h 166"/>
                <a:gd name="T4" fmla="*/ 331 w 334"/>
                <a:gd name="T5" fmla="*/ 0 h 166"/>
                <a:gd name="T6" fmla="*/ 0 w 334"/>
                <a:gd name="T7" fmla="*/ 16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66">
                  <a:moveTo>
                    <a:pt x="3" y="166"/>
                  </a:moveTo>
                  <a:lnTo>
                    <a:pt x="334" y="6"/>
                  </a:lnTo>
                  <a:lnTo>
                    <a:pt x="331" y="0"/>
                  </a:lnTo>
                  <a:lnTo>
                    <a:pt x="0" y="1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24"/>
            <p:cNvSpPr>
              <a:spLocks/>
            </p:cNvSpPr>
            <p:nvPr/>
          </p:nvSpPr>
          <p:spPr bwMode="auto">
            <a:xfrm>
              <a:off x="7392949" y="3964804"/>
              <a:ext cx="761672" cy="339585"/>
            </a:xfrm>
            <a:custGeom>
              <a:avLst/>
              <a:gdLst>
                <a:gd name="T0" fmla="*/ 12 w 279"/>
                <a:gd name="T1" fmla="*/ 124 h 124"/>
                <a:gd name="T2" fmla="*/ 4 w 279"/>
                <a:gd name="T3" fmla="*/ 110 h 124"/>
                <a:gd name="T4" fmla="*/ 60 w 279"/>
                <a:gd name="T5" fmla="*/ 13 h 124"/>
                <a:gd name="T6" fmla="*/ 84 w 279"/>
                <a:gd name="T7" fmla="*/ 0 h 124"/>
                <a:gd name="T8" fmla="*/ 195 w 279"/>
                <a:gd name="T9" fmla="*/ 0 h 124"/>
                <a:gd name="T10" fmla="*/ 219 w 279"/>
                <a:gd name="T11" fmla="*/ 13 h 124"/>
                <a:gd name="T12" fmla="*/ 275 w 279"/>
                <a:gd name="T13" fmla="*/ 110 h 124"/>
                <a:gd name="T14" fmla="*/ 267 w 279"/>
                <a:gd name="T15" fmla="*/ 124 h 124"/>
                <a:gd name="T16" fmla="*/ 12 w 279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124">
                  <a:moveTo>
                    <a:pt x="12" y="124"/>
                  </a:moveTo>
                  <a:cubicBezTo>
                    <a:pt x="3" y="124"/>
                    <a:pt x="0" y="117"/>
                    <a:pt x="4" y="110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6"/>
                    <a:pt x="75" y="0"/>
                    <a:pt x="84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4" y="0"/>
                    <a:pt x="215" y="5"/>
                    <a:pt x="219" y="13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9" y="118"/>
                    <a:pt x="275" y="124"/>
                    <a:pt x="267" y="124"/>
                  </a:cubicBezTo>
                  <a:lnTo>
                    <a:pt x="12" y="124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5"/>
            <p:cNvSpPr>
              <a:spLocks/>
            </p:cNvSpPr>
            <p:nvPr/>
          </p:nvSpPr>
          <p:spPr bwMode="auto">
            <a:xfrm>
              <a:off x="8455833" y="3197379"/>
              <a:ext cx="496909" cy="727136"/>
            </a:xfrm>
            <a:custGeom>
              <a:avLst/>
              <a:gdLst>
                <a:gd name="T0" fmla="*/ 5 w 182"/>
                <a:gd name="T1" fmla="*/ 34 h 266"/>
                <a:gd name="T2" fmla="*/ 57 w 182"/>
                <a:gd name="T3" fmla="*/ 5 h 266"/>
                <a:gd name="T4" fmla="*/ 97 w 182"/>
                <a:gd name="T5" fmla="*/ 35 h 266"/>
                <a:gd name="T6" fmla="*/ 174 w 182"/>
                <a:gd name="T7" fmla="*/ 187 h 266"/>
                <a:gd name="T8" fmla="*/ 180 w 182"/>
                <a:gd name="T9" fmla="*/ 227 h 266"/>
                <a:gd name="T10" fmla="*/ 129 w 182"/>
                <a:gd name="T11" fmla="*/ 261 h 266"/>
                <a:gd name="T12" fmla="*/ 106 w 182"/>
                <a:gd name="T13" fmla="*/ 191 h 266"/>
                <a:gd name="T14" fmla="*/ 135 w 182"/>
                <a:gd name="T15" fmla="*/ 182 h 266"/>
                <a:gd name="T16" fmla="*/ 101 w 182"/>
                <a:gd name="T17" fmla="*/ 89 h 266"/>
                <a:gd name="T18" fmla="*/ 76 w 182"/>
                <a:gd name="T19" fmla="*/ 66 h 266"/>
                <a:gd name="T20" fmla="*/ 40 w 182"/>
                <a:gd name="T21" fmla="*/ 78 h 266"/>
                <a:gd name="T22" fmla="*/ 5 w 182"/>
                <a:gd name="T23" fmla="*/ 3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266">
                  <a:moveTo>
                    <a:pt x="5" y="34"/>
                  </a:moveTo>
                  <a:cubicBezTo>
                    <a:pt x="5" y="34"/>
                    <a:pt x="46" y="0"/>
                    <a:pt x="57" y="5"/>
                  </a:cubicBezTo>
                  <a:cubicBezTo>
                    <a:pt x="57" y="5"/>
                    <a:pt x="88" y="29"/>
                    <a:pt x="97" y="35"/>
                  </a:cubicBezTo>
                  <a:cubicBezTo>
                    <a:pt x="106" y="41"/>
                    <a:pt x="164" y="97"/>
                    <a:pt x="174" y="187"/>
                  </a:cubicBezTo>
                  <a:cubicBezTo>
                    <a:pt x="174" y="187"/>
                    <a:pt x="179" y="220"/>
                    <a:pt x="180" y="227"/>
                  </a:cubicBezTo>
                  <a:cubicBezTo>
                    <a:pt x="182" y="235"/>
                    <a:pt x="136" y="266"/>
                    <a:pt x="129" y="261"/>
                  </a:cubicBezTo>
                  <a:cubicBezTo>
                    <a:pt x="121" y="257"/>
                    <a:pt x="92" y="201"/>
                    <a:pt x="106" y="191"/>
                  </a:cubicBezTo>
                  <a:cubicBezTo>
                    <a:pt x="119" y="180"/>
                    <a:pt x="130" y="185"/>
                    <a:pt x="135" y="182"/>
                  </a:cubicBezTo>
                  <a:cubicBezTo>
                    <a:pt x="141" y="179"/>
                    <a:pt x="146" y="170"/>
                    <a:pt x="101" y="89"/>
                  </a:cubicBezTo>
                  <a:cubicBezTo>
                    <a:pt x="101" y="89"/>
                    <a:pt x="89" y="55"/>
                    <a:pt x="76" y="66"/>
                  </a:cubicBezTo>
                  <a:cubicBezTo>
                    <a:pt x="62" y="76"/>
                    <a:pt x="54" y="90"/>
                    <a:pt x="40" y="78"/>
                  </a:cubicBezTo>
                  <a:cubicBezTo>
                    <a:pt x="26" y="66"/>
                    <a:pt x="0" y="42"/>
                    <a:pt x="5" y="34"/>
                  </a:cubicBezTo>
                  <a:close/>
                </a:path>
              </a:pathLst>
            </a:cu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26"/>
            <p:cNvSpPr>
              <a:spLocks/>
            </p:cNvSpPr>
            <p:nvPr/>
          </p:nvSpPr>
          <p:spPr bwMode="auto">
            <a:xfrm>
              <a:off x="8849139" y="2011705"/>
              <a:ext cx="205287" cy="329993"/>
            </a:xfrm>
            <a:custGeom>
              <a:avLst/>
              <a:gdLst>
                <a:gd name="T0" fmla="*/ 71 w 75"/>
                <a:gd name="T1" fmla="*/ 68 h 121"/>
                <a:gd name="T2" fmla="*/ 70 w 75"/>
                <a:gd name="T3" fmla="*/ 62 h 121"/>
                <a:gd name="T4" fmla="*/ 53 w 75"/>
                <a:gd name="T5" fmla="*/ 28 h 121"/>
                <a:gd name="T6" fmla="*/ 50 w 75"/>
                <a:gd name="T7" fmla="*/ 26 h 121"/>
                <a:gd name="T8" fmla="*/ 43 w 75"/>
                <a:gd name="T9" fmla="*/ 13 h 121"/>
                <a:gd name="T10" fmla="*/ 36 w 75"/>
                <a:gd name="T11" fmla="*/ 13 h 121"/>
                <a:gd name="T12" fmla="*/ 20 w 75"/>
                <a:gd name="T13" fmla="*/ 6 h 121"/>
                <a:gd name="T14" fmla="*/ 20 w 75"/>
                <a:gd name="T15" fmla="*/ 15 h 121"/>
                <a:gd name="T16" fmla="*/ 9 w 75"/>
                <a:gd name="T17" fmla="*/ 35 h 121"/>
                <a:gd name="T18" fmla="*/ 1 w 75"/>
                <a:gd name="T19" fmla="*/ 62 h 121"/>
                <a:gd name="T20" fmla="*/ 15 w 75"/>
                <a:gd name="T21" fmla="*/ 70 h 121"/>
                <a:gd name="T22" fmla="*/ 25 w 75"/>
                <a:gd name="T23" fmla="*/ 61 h 121"/>
                <a:gd name="T24" fmla="*/ 25 w 75"/>
                <a:gd name="T25" fmla="*/ 83 h 121"/>
                <a:gd name="T26" fmla="*/ 37 w 75"/>
                <a:gd name="T27" fmla="*/ 89 h 121"/>
                <a:gd name="T28" fmla="*/ 40 w 75"/>
                <a:gd name="T29" fmla="*/ 89 h 121"/>
                <a:gd name="T30" fmla="*/ 39 w 75"/>
                <a:gd name="T31" fmla="*/ 101 h 121"/>
                <a:gd name="T32" fmla="*/ 63 w 75"/>
                <a:gd name="T33" fmla="*/ 111 h 121"/>
                <a:gd name="T34" fmla="*/ 71 w 75"/>
                <a:gd name="T35" fmla="*/ 6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21">
                  <a:moveTo>
                    <a:pt x="71" y="68"/>
                  </a:moveTo>
                  <a:cubicBezTo>
                    <a:pt x="72" y="66"/>
                    <a:pt x="71" y="63"/>
                    <a:pt x="70" y="62"/>
                  </a:cubicBezTo>
                  <a:cubicBezTo>
                    <a:pt x="66" y="48"/>
                    <a:pt x="59" y="36"/>
                    <a:pt x="53" y="28"/>
                  </a:cubicBezTo>
                  <a:cubicBezTo>
                    <a:pt x="52" y="27"/>
                    <a:pt x="51" y="26"/>
                    <a:pt x="50" y="26"/>
                  </a:cubicBezTo>
                  <a:cubicBezTo>
                    <a:pt x="48" y="21"/>
                    <a:pt x="45" y="16"/>
                    <a:pt x="43" y="13"/>
                  </a:cubicBezTo>
                  <a:cubicBezTo>
                    <a:pt x="41" y="11"/>
                    <a:pt x="38" y="12"/>
                    <a:pt x="36" y="13"/>
                  </a:cubicBezTo>
                  <a:cubicBezTo>
                    <a:pt x="34" y="6"/>
                    <a:pt x="29" y="0"/>
                    <a:pt x="20" y="6"/>
                  </a:cubicBezTo>
                  <a:cubicBezTo>
                    <a:pt x="16" y="8"/>
                    <a:pt x="17" y="13"/>
                    <a:pt x="20" y="15"/>
                  </a:cubicBezTo>
                  <a:cubicBezTo>
                    <a:pt x="15" y="20"/>
                    <a:pt x="11" y="28"/>
                    <a:pt x="9" y="35"/>
                  </a:cubicBezTo>
                  <a:cubicBezTo>
                    <a:pt x="5" y="43"/>
                    <a:pt x="0" y="53"/>
                    <a:pt x="1" y="62"/>
                  </a:cubicBezTo>
                  <a:cubicBezTo>
                    <a:pt x="1" y="69"/>
                    <a:pt x="9" y="75"/>
                    <a:pt x="15" y="70"/>
                  </a:cubicBezTo>
                  <a:cubicBezTo>
                    <a:pt x="19" y="68"/>
                    <a:pt x="22" y="65"/>
                    <a:pt x="25" y="61"/>
                  </a:cubicBezTo>
                  <a:cubicBezTo>
                    <a:pt x="24" y="68"/>
                    <a:pt x="23" y="76"/>
                    <a:pt x="25" y="83"/>
                  </a:cubicBezTo>
                  <a:cubicBezTo>
                    <a:pt x="27" y="88"/>
                    <a:pt x="32" y="90"/>
                    <a:pt x="37" y="89"/>
                  </a:cubicBezTo>
                  <a:cubicBezTo>
                    <a:pt x="38" y="89"/>
                    <a:pt x="39" y="89"/>
                    <a:pt x="40" y="89"/>
                  </a:cubicBezTo>
                  <a:cubicBezTo>
                    <a:pt x="39" y="93"/>
                    <a:pt x="38" y="97"/>
                    <a:pt x="39" y="101"/>
                  </a:cubicBezTo>
                  <a:cubicBezTo>
                    <a:pt x="42" y="113"/>
                    <a:pt x="53" y="121"/>
                    <a:pt x="63" y="111"/>
                  </a:cubicBezTo>
                  <a:cubicBezTo>
                    <a:pt x="74" y="101"/>
                    <a:pt x="75" y="85"/>
                    <a:pt x="71" y="6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27"/>
            <p:cNvSpPr>
              <a:spLocks/>
            </p:cNvSpPr>
            <p:nvPr/>
          </p:nvSpPr>
          <p:spPr bwMode="auto">
            <a:xfrm>
              <a:off x="8753211" y="3366212"/>
              <a:ext cx="186101" cy="303133"/>
            </a:xfrm>
            <a:custGeom>
              <a:avLst/>
              <a:gdLst>
                <a:gd name="T0" fmla="*/ 35 w 68"/>
                <a:gd name="T1" fmla="*/ 7 h 111"/>
                <a:gd name="T2" fmla="*/ 24 w 68"/>
                <a:gd name="T3" fmla="*/ 0 h 111"/>
                <a:gd name="T4" fmla="*/ 20 w 68"/>
                <a:gd name="T5" fmla="*/ 16 h 111"/>
                <a:gd name="T6" fmla="*/ 20 w 68"/>
                <a:gd name="T7" fmla="*/ 17 h 111"/>
                <a:gd name="T8" fmla="*/ 19 w 68"/>
                <a:gd name="T9" fmla="*/ 21 h 111"/>
                <a:gd name="T10" fmla="*/ 13 w 68"/>
                <a:gd name="T11" fmla="*/ 31 h 111"/>
                <a:gd name="T12" fmla="*/ 3 w 68"/>
                <a:gd name="T13" fmla="*/ 45 h 111"/>
                <a:gd name="T14" fmla="*/ 23 w 68"/>
                <a:gd name="T15" fmla="*/ 57 h 111"/>
                <a:gd name="T16" fmla="*/ 21 w 68"/>
                <a:gd name="T17" fmla="*/ 65 h 111"/>
                <a:gd name="T18" fmla="*/ 34 w 68"/>
                <a:gd name="T19" fmla="*/ 82 h 111"/>
                <a:gd name="T20" fmla="*/ 32 w 68"/>
                <a:gd name="T21" fmla="*/ 92 h 111"/>
                <a:gd name="T22" fmla="*/ 49 w 68"/>
                <a:gd name="T23" fmla="*/ 104 h 111"/>
                <a:gd name="T24" fmla="*/ 65 w 68"/>
                <a:gd name="T25" fmla="*/ 73 h 111"/>
                <a:gd name="T26" fmla="*/ 35 w 68"/>
                <a:gd name="T27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111">
                  <a:moveTo>
                    <a:pt x="35" y="7"/>
                  </a:moveTo>
                  <a:cubicBezTo>
                    <a:pt x="34" y="2"/>
                    <a:pt x="30" y="0"/>
                    <a:pt x="24" y="0"/>
                  </a:cubicBezTo>
                  <a:cubicBezTo>
                    <a:pt x="15" y="1"/>
                    <a:pt x="13" y="12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9"/>
                    <a:pt x="19" y="21"/>
                  </a:cubicBezTo>
                  <a:cubicBezTo>
                    <a:pt x="18" y="24"/>
                    <a:pt x="16" y="28"/>
                    <a:pt x="13" y="31"/>
                  </a:cubicBezTo>
                  <a:cubicBezTo>
                    <a:pt x="11" y="36"/>
                    <a:pt x="4" y="39"/>
                    <a:pt x="3" y="45"/>
                  </a:cubicBezTo>
                  <a:cubicBezTo>
                    <a:pt x="0" y="58"/>
                    <a:pt x="13" y="63"/>
                    <a:pt x="23" y="57"/>
                  </a:cubicBezTo>
                  <a:cubicBezTo>
                    <a:pt x="23" y="60"/>
                    <a:pt x="22" y="63"/>
                    <a:pt x="21" y="65"/>
                  </a:cubicBezTo>
                  <a:cubicBezTo>
                    <a:pt x="20" y="74"/>
                    <a:pt x="25" y="82"/>
                    <a:pt x="34" y="82"/>
                  </a:cubicBezTo>
                  <a:cubicBezTo>
                    <a:pt x="32" y="85"/>
                    <a:pt x="32" y="89"/>
                    <a:pt x="32" y="92"/>
                  </a:cubicBezTo>
                  <a:cubicBezTo>
                    <a:pt x="32" y="101"/>
                    <a:pt x="39" y="111"/>
                    <a:pt x="49" y="104"/>
                  </a:cubicBezTo>
                  <a:cubicBezTo>
                    <a:pt x="59" y="98"/>
                    <a:pt x="64" y="84"/>
                    <a:pt x="65" y="73"/>
                  </a:cubicBezTo>
                  <a:cubicBezTo>
                    <a:pt x="68" y="55"/>
                    <a:pt x="38" y="5"/>
                    <a:pt x="35" y="7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8"/>
            <p:cNvSpPr>
              <a:spLocks/>
            </p:cNvSpPr>
            <p:nvPr/>
          </p:nvSpPr>
          <p:spPr bwMode="auto">
            <a:xfrm>
              <a:off x="3469486" y="2700470"/>
              <a:ext cx="207205" cy="293541"/>
            </a:xfrm>
            <a:custGeom>
              <a:avLst/>
              <a:gdLst>
                <a:gd name="T0" fmla="*/ 73 w 76"/>
                <a:gd name="T1" fmla="*/ 41 h 108"/>
                <a:gd name="T2" fmla="*/ 56 w 76"/>
                <a:gd name="T3" fmla="*/ 20 h 108"/>
                <a:gd name="T4" fmla="*/ 36 w 76"/>
                <a:gd name="T5" fmla="*/ 11 h 108"/>
                <a:gd name="T6" fmla="*/ 10 w 76"/>
                <a:gd name="T7" fmla="*/ 1 h 108"/>
                <a:gd name="T8" fmla="*/ 6 w 76"/>
                <a:gd name="T9" fmla="*/ 5 h 108"/>
                <a:gd name="T10" fmla="*/ 6 w 76"/>
                <a:gd name="T11" fmla="*/ 5 h 108"/>
                <a:gd name="T12" fmla="*/ 7 w 76"/>
                <a:gd name="T13" fmla="*/ 17 h 108"/>
                <a:gd name="T14" fmla="*/ 9 w 76"/>
                <a:gd name="T15" fmla="*/ 18 h 108"/>
                <a:gd name="T16" fmla="*/ 13 w 76"/>
                <a:gd name="T17" fmla="*/ 24 h 108"/>
                <a:gd name="T18" fmla="*/ 8 w 76"/>
                <a:gd name="T19" fmla="*/ 32 h 108"/>
                <a:gd name="T20" fmla="*/ 9 w 76"/>
                <a:gd name="T21" fmla="*/ 38 h 108"/>
                <a:gd name="T22" fmla="*/ 4 w 76"/>
                <a:gd name="T23" fmla="*/ 45 h 108"/>
                <a:gd name="T24" fmla="*/ 5 w 76"/>
                <a:gd name="T25" fmla="*/ 52 h 108"/>
                <a:gd name="T26" fmla="*/ 1 w 76"/>
                <a:gd name="T27" fmla="*/ 59 h 108"/>
                <a:gd name="T28" fmla="*/ 4 w 76"/>
                <a:gd name="T29" fmla="*/ 71 h 108"/>
                <a:gd name="T30" fmla="*/ 9 w 76"/>
                <a:gd name="T31" fmla="*/ 76 h 108"/>
                <a:gd name="T32" fmla="*/ 62 w 76"/>
                <a:gd name="T33" fmla="*/ 97 h 108"/>
                <a:gd name="T34" fmla="*/ 65 w 76"/>
                <a:gd name="T35" fmla="*/ 85 h 108"/>
                <a:gd name="T36" fmla="*/ 65 w 76"/>
                <a:gd name="T37" fmla="*/ 85 h 108"/>
                <a:gd name="T38" fmla="*/ 65 w 76"/>
                <a:gd name="T39" fmla="*/ 76 h 108"/>
                <a:gd name="T40" fmla="*/ 68 w 76"/>
                <a:gd name="T41" fmla="*/ 64 h 108"/>
                <a:gd name="T42" fmla="*/ 67 w 76"/>
                <a:gd name="T43" fmla="*/ 63 h 108"/>
                <a:gd name="T44" fmla="*/ 72 w 76"/>
                <a:gd name="T45" fmla="*/ 57 h 108"/>
                <a:gd name="T46" fmla="*/ 69 w 76"/>
                <a:gd name="T47" fmla="*/ 47 h 108"/>
                <a:gd name="T48" fmla="*/ 73 w 76"/>
                <a:gd name="T49" fmla="*/ 4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108">
                  <a:moveTo>
                    <a:pt x="73" y="41"/>
                  </a:moveTo>
                  <a:cubicBezTo>
                    <a:pt x="76" y="31"/>
                    <a:pt x="64" y="24"/>
                    <a:pt x="56" y="20"/>
                  </a:cubicBezTo>
                  <a:cubicBezTo>
                    <a:pt x="50" y="16"/>
                    <a:pt x="43" y="14"/>
                    <a:pt x="36" y="11"/>
                  </a:cubicBezTo>
                  <a:cubicBezTo>
                    <a:pt x="27" y="8"/>
                    <a:pt x="18" y="3"/>
                    <a:pt x="10" y="1"/>
                  </a:cubicBezTo>
                  <a:cubicBezTo>
                    <a:pt x="7" y="0"/>
                    <a:pt x="5" y="2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9"/>
                    <a:pt x="2" y="15"/>
                    <a:pt x="7" y="17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10" y="20"/>
                    <a:pt x="11" y="22"/>
                    <a:pt x="13" y="24"/>
                  </a:cubicBezTo>
                  <a:cubicBezTo>
                    <a:pt x="10" y="26"/>
                    <a:pt x="8" y="29"/>
                    <a:pt x="8" y="32"/>
                  </a:cubicBezTo>
                  <a:cubicBezTo>
                    <a:pt x="8" y="34"/>
                    <a:pt x="8" y="36"/>
                    <a:pt x="9" y="38"/>
                  </a:cubicBezTo>
                  <a:cubicBezTo>
                    <a:pt x="7" y="39"/>
                    <a:pt x="5" y="41"/>
                    <a:pt x="4" y="45"/>
                  </a:cubicBezTo>
                  <a:cubicBezTo>
                    <a:pt x="3" y="47"/>
                    <a:pt x="4" y="50"/>
                    <a:pt x="5" y="52"/>
                  </a:cubicBezTo>
                  <a:cubicBezTo>
                    <a:pt x="3" y="53"/>
                    <a:pt x="2" y="56"/>
                    <a:pt x="1" y="59"/>
                  </a:cubicBezTo>
                  <a:cubicBezTo>
                    <a:pt x="0" y="63"/>
                    <a:pt x="1" y="67"/>
                    <a:pt x="4" y="71"/>
                  </a:cubicBezTo>
                  <a:cubicBezTo>
                    <a:pt x="5" y="73"/>
                    <a:pt x="6" y="75"/>
                    <a:pt x="9" y="76"/>
                  </a:cubicBezTo>
                  <a:cubicBezTo>
                    <a:pt x="28" y="85"/>
                    <a:pt x="38" y="108"/>
                    <a:pt x="62" y="97"/>
                  </a:cubicBezTo>
                  <a:cubicBezTo>
                    <a:pt x="66" y="95"/>
                    <a:pt x="68" y="89"/>
                    <a:pt x="65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6" y="82"/>
                    <a:pt x="66" y="78"/>
                    <a:pt x="65" y="76"/>
                  </a:cubicBezTo>
                  <a:cubicBezTo>
                    <a:pt x="68" y="73"/>
                    <a:pt x="71" y="69"/>
                    <a:pt x="68" y="64"/>
                  </a:cubicBezTo>
                  <a:cubicBezTo>
                    <a:pt x="67" y="64"/>
                    <a:pt x="67" y="63"/>
                    <a:pt x="67" y="63"/>
                  </a:cubicBezTo>
                  <a:cubicBezTo>
                    <a:pt x="69" y="62"/>
                    <a:pt x="70" y="60"/>
                    <a:pt x="72" y="57"/>
                  </a:cubicBezTo>
                  <a:cubicBezTo>
                    <a:pt x="73" y="54"/>
                    <a:pt x="72" y="50"/>
                    <a:pt x="69" y="47"/>
                  </a:cubicBezTo>
                  <a:cubicBezTo>
                    <a:pt x="71" y="46"/>
                    <a:pt x="73" y="44"/>
                    <a:pt x="73" y="4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29"/>
            <p:cNvSpPr>
              <a:spLocks/>
            </p:cNvSpPr>
            <p:nvPr/>
          </p:nvSpPr>
          <p:spPr bwMode="auto">
            <a:xfrm>
              <a:off x="7949332" y="1171375"/>
              <a:ext cx="266681" cy="136219"/>
            </a:xfrm>
            <a:custGeom>
              <a:avLst/>
              <a:gdLst>
                <a:gd name="T0" fmla="*/ 90 w 97"/>
                <a:gd name="T1" fmla="*/ 26 h 50"/>
                <a:gd name="T2" fmla="*/ 46 w 97"/>
                <a:gd name="T3" fmla="*/ 14 h 50"/>
                <a:gd name="T4" fmla="*/ 7 w 97"/>
                <a:gd name="T5" fmla="*/ 3 h 50"/>
                <a:gd name="T6" fmla="*/ 3 w 97"/>
                <a:gd name="T7" fmla="*/ 16 h 50"/>
                <a:gd name="T8" fmla="*/ 39 w 97"/>
                <a:gd name="T9" fmla="*/ 41 h 50"/>
                <a:gd name="T10" fmla="*/ 84 w 97"/>
                <a:gd name="T11" fmla="*/ 48 h 50"/>
                <a:gd name="T12" fmla="*/ 90 w 97"/>
                <a:gd name="T1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50">
                  <a:moveTo>
                    <a:pt x="90" y="26"/>
                  </a:moveTo>
                  <a:cubicBezTo>
                    <a:pt x="78" y="15"/>
                    <a:pt x="61" y="17"/>
                    <a:pt x="46" y="14"/>
                  </a:cubicBezTo>
                  <a:cubicBezTo>
                    <a:pt x="32" y="10"/>
                    <a:pt x="22" y="0"/>
                    <a:pt x="7" y="3"/>
                  </a:cubicBezTo>
                  <a:cubicBezTo>
                    <a:pt x="1" y="4"/>
                    <a:pt x="0" y="12"/>
                    <a:pt x="3" y="16"/>
                  </a:cubicBezTo>
                  <a:cubicBezTo>
                    <a:pt x="13" y="27"/>
                    <a:pt x="26" y="35"/>
                    <a:pt x="39" y="41"/>
                  </a:cubicBezTo>
                  <a:cubicBezTo>
                    <a:pt x="52" y="46"/>
                    <a:pt x="71" y="50"/>
                    <a:pt x="84" y="48"/>
                  </a:cubicBezTo>
                  <a:cubicBezTo>
                    <a:pt x="93" y="46"/>
                    <a:pt x="97" y="32"/>
                    <a:pt x="90" y="26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0"/>
            <p:cNvSpPr>
              <a:spLocks/>
            </p:cNvSpPr>
            <p:nvPr/>
          </p:nvSpPr>
          <p:spPr bwMode="auto">
            <a:xfrm>
              <a:off x="3231584" y="1299918"/>
              <a:ext cx="328075" cy="354935"/>
            </a:xfrm>
            <a:custGeom>
              <a:avLst/>
              <a:gdLst>
                <a:gd name="T0" fmla="*/ 88 w 120"/>
                <a:gd name="T1" fmla="*/ 3 h 130"/>
                <a:gd name="T2" fmla="*/ 65 w 120"/>
                <a:gd name="T3" fmla="*/ 0 h 130"/>
                <a:gd name="T4" fmla="*/ 55 w 120"/>
                <a:gd name="T5" fmla="*/ 15 h 130"/>
                <a:gd name="T6" fmla="*/ 80 w 120"/>
                <a:gd name="T7" fmla="*/ 19 h 130"/>
                <a:gd name="T8" fmla="*/ 102 w 120"/>
                <a:gd name="T9" fmla="*/ 56 h 130"/>
                <a:gd name="T10" fmla="*/ 98 w 120"/>
                <a:gd name="T11" fmla="*/ 80 h 130"/>
                <a:gd name="T12" fmla="*/ 67 w 120"/>
                <a:gd name="T13" fmla="*/ 110 h 130"/>
                <a:gd name="T14" fmla="*/ 35 w 120"/>
                <a:gd name="T15" fmla="*/ 105 h 130"/>
                <a:gd name="T16" fmla="*/ 13 w 120"/>
                <a:gd name="T17" fmla="*/ 79 h 130"/>
                <a:gd name="T18" fmla="*/ 0 w 120"/>
                <a:gd name="T19" fmla="*/ 99 h 130"/>
                <a:gd name="T20" fmla="*/ 26 w 120"/>
                <a:gd name="T21" fmla="*/ 121 h 130"/>
                <a:gd name="T22" fmla="*/ 70 w 120"/>
                <a:gd name="T23" fmla="*/ 127 h 130"/>
                <a:gd name="T24" fmla="*/ 112 w 120"/>
                <a:gd name="T25" fmla="*/ 87 h 130"/>
                <a:gd name="T26" fmla="*/ 116 w 120"/>
                <a:gd name="T27" fmla="*/ 54 h 130"/>
                <a:gd name="T28" fmla="*/ 88 w 120"/>
                <a:gd name="T29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30">
                  <a:moveTo>
                    <a:pt x="88" y="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2" y="5"/>
                    <a:pt x="58" y="10"/>
                    <a:pt x="55" y="15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95" y="21"/>
                    <a:pt x="104" y="38"/>
                    <a:pt x="102" y="5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99"/>
                    <a:pt x="82" y="112"/>
                    <a:pt x="67" y="110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23" y="104"/>
                    <a:pt x="15" y="93"/>
                    <a:pt x="13" y="79"/>
                  </a:cubicBezTo>
                  <a:cubicBezTo>
                    <a:pt x="9" y="86"/>
                    <a:pt x="5" y="92"/>
                    <a:pt x="0" y="99"/>
                  </a:cubicBezTo>
                  <a:cubicBezTo>
                    <a:pt x="5" y="111"/>
                    <a:pt x="14" y="119"/>
                    <a:pt x="26" y="121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89" y="130"/>
                    <a:pt x="108" y="112"/>
                    <a:pt x="112" y="87"/>
                  </a:cubicBezTo>
                  <a:cubicBezTo>
                    <a:pt x="116" y="54"/>
                    <a:pt x="116" y="54"/>
                    <a:pt x="116" y="54"/>
                  </a:cubicBezTo>
                  <a:cubicBezTo>
                    <a:pt x="120" y="29"/>
                    <a:pt x="107" y="6"/>
                    <a:pt x="88" y="3"/>
                  </a:cubicBez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1"/>
            <p:cNvSpPr>
              <a:spLocks/>
            </p:cNvSpPr>
            <p:nvPr/>
          </p:nvSpPr>
          <p:spPr bwMode="auto">
            <a:xfrm>
              <a:off x="2962985" y="1140678"/>
              <a:ext cx="541035" cy="594755"/>
            </a:xfrm>
            <a:custGeom>
              <a:avLst/>
              <a:gdLst>
                <a:gd name="T0" fmla="*/ 134 w 198"/>
                <a:gd name="T1" fmla="*/ 207 h 217"/>
                <a:gd name="T2" fmla="*/ 118 w 198"/>
                <a:gd name="T3" fmla="*/ 216 h 217"/>
                <a:gd name="T4" fmla="*/ 26 w 198"/>
                <a:gd name="T5" fmla="*/ 203 h 217"/>
                <a:gd name="T6" fmla="*/ 13 w 198"/>
                <a:gd name="T7" fmla="*/ 190 h 217"/>
                <a:gd name="T8" fmla="*/ 1 w 198"/>
                <a:gd name="T9" fmla="*/ 11 h 217"/>
                <a:gd name="T10" fmla="*/ 12 w 198"/>
                <a:gd name="T11" fmla="*/ 1 h 217"/>
                <a:gd name="T12" fmla="*/ 188 w 198"/>
                <a:gd name="T13" fmla="*/ 26 h 217"/>
                <a:gd name="T14" fmla="*/ 196 w 198"/>
                <a:gd name="T15" fmla="*/ 39 h 217"/>
                <a:gd name="T16" fmla="*/ 134 w 198"/>
                <a:gd name="T17" fmla="*/ 20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17">
                  <a:moveTo>
                    <a:pt x="134" y="207"/>
                  </a:moveTo>
                  <a:cubicBezTo>
                    <a:pt x="132" y="213"/>
                    <a:pt x="124" y="217"/>
                    <a:pt x="118" y="216"/>
                  </a:cubicBezTo>
                  <a:cubicBezTo>
                    <a:pt x="26" y="203"/>
                    <a:pt x="26" y="203"/>
                    <a:pt x="26" y="203"/>
                  </a:cubicBezTo>
                  <a:cubicBezTo>
                    <a:pt x="19" y="202"/>
                    <a:pt x="14" y="196"/>
                    <a:pt x="13" y="19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4"/>
                    <a:pt x="5" y="0"/>
                    <a:pt x="12" y="1"/>
                  </a:cubicBezTo>
                  <a:cubicBezTo>
                    <a:pt x="188" y="26"/>
                    <a:pt x="188" y="26"/>
                    <a:pt x="188" y="26"/>
                  </a:cubicBezTo>
                  <a:cubicBezTo>
                    <a:pt x="195" y="27"/>
                    <a:pt x="198" y="33"/>
                    <a:pt x="196" y="39"/>
                  </a:cubicBezTo>
                  <a:lnTo>
                    <a:pt x="134" y="207"/>
                  </a:ln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32"/>
            <p:cNvSpPr>
              <a:spLocks/>
            </p:cNvSpPr>
            <p:nvPr/>
          </p:nvSpPr>
          <p:spPr bwMode="auto">
            <a:xfrm>
              <a:off x="3419603" y="1409277"/>
              <a:ext cx="257088" cy="134300"/>
            </a:xfrm>
            <a:custGeom>
              <a:avLst/>
              <a:gdLst>
                <a:gd name="T0" fmla="*/ 92 w 94"/>
                <a:gd name="T1" fmla="*/ 39 h 49"/>
                <a:gd name="T2" fmla="*/ 51 w 94"/>
                <a:gd name="T3" fmla="*/ 12 h 49"/>
                <a:gd name="T4" fmla="*/ 16 w 94"/>
                <a:gd name="T5" fmla="*/ 7 h 49"/>
                <a:gd name="T6" fmla="*/ 7 w 94"/>
                <a:gd name="T7" fmla="*/ 39 h 49"/>
                <a:gd name="T8" fmla="*/ 40 w 94"/>
                <a:gd name="T9" fmla="*/ 48 h 49"/>
                <a:gd name="T10" fmla="*/ 52 w 94"/>
                <a:gd name="T11" fmla="*/ 39 h 49"/>
                <a:gd name="T12" fmla="*/ 89 w 94"/>
                <a:gd name="T13" fmla="*/ 46 h 49"/>
                <a:gd name="T14" fmla="*/ 92 w 94"/>
                <a:gd name="T15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49">
                  <a:moveTo>
                    <a:pt x="92" y="39"/>
                  </a:moveTo>
                  <a:cubicBezTo>
                    <a:pt x="79" y="28"/>
                    <a:pt x="64" y="22"/>
                    <a:pt x="51" y="12"/>
                  </a:cubicBezTo>
                  <a:cubicBezTo>
                    <a:pt x="41" y="4"/>
                    <a:pt x="27" y="0"/>
                    <a:pt x="16" y="7"/>
                  </a:cubicBezTo>
                  <a:cubicBezTo>
                    <a:pt x="5" y="15"/>
                    <a:pt x="0" y="27"/>
                    <a:pt x="7" y="39"/>
                  </a:cubicBezTo>
                  <a:cubicBezTo>
                    <a:pt x="13" y="49"/>
                    <a:pt x="30" y="49"/>
                    <a:pt x="40" y="48"/>
                  </a:cubicBezTo>
                  <a:cubicBezTo>
                    <a:pt x="46" y="48"/>
                    <a:pt x="50" y="44"/>
                    <a:pt x="52" y="39"/>
                  </a:cubicBezTo>
                  <a:cubicBezTo>
                    <a:pt x="64" y="43"/>
                    <a:pt x="77" y="47"/>
                    <a:pt x="89" y="46"/>
                  </a:cubicBezTo>
                  <a:cubicBezTo>
                    <a:pt x="93" y="46"/>
                    <a:pt x="94" y="41"/>
                    <a:pt x="92" y="39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3"/>
            <p:cNvSpPr>
              <a:spLocks/>
            </p:cNvSpPr>
            <p:nvPr/>
          </p:nvSpPr>
          <p:spPr bwMode="auto">
            <a:xfrm>
              <a:off x="5407235" y="4030040"/>
              <a:ext cx="874865" cy="143893"/>
            </a:xfrm>
            <a:custGeom>
              <a:avLst/>
              <a:gdLst>
                <a:gd name="T0" fmla="*/ 456 w 456"/>
                <a:gd name="T1" fmla="*/ 75 h 75"/>
                <a:gd name="T2" fmla="*/ 0 w 456"/>
                <a:gd name="T3" fmla="*/ 6 h 75"/>
                <a:gd name="T4" fmla="*/ 0 w 456"/>
                <a:gd name="T5" fmla="*/ 0 h 75"/>
                <a:gd name="T6" fmla="*/ 456 w 456"/>
                <a:gd name="T7" fmla="*/ 0 h 75"/>
                <a:gd name="T8" fmla="*/ 456 w 456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75">
                  <a:moveTo>
                    <a:pt x="456" y="75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75"/>
                  </a:lnTo>
                  <a:close/>
                </a:path>
              </a:pathLst>
            </a:custGeom>
            <a:solidFill>
              <a:srgbClr val="000000">
                <a:alpha val="2392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2" name="Oval 22"/>
          <p:cNvSpPr>
            <a:spLocks noChangeArrowheads="1"/>
          </p:cNvSpPr>
          <p:nvPr userDrawn="1"/>
        </p:nvSpPr>
        <p:spPr bwMode="auto">
          <a:xfrm>
            <a:off x="2446167" y="6431515"/>
            <a:ext cx="7460823" cy="426485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029145" y="79740"/>
            <a:ext cx="1291195" cy="1287357"/>
            <a:chOff x="5451361" y="-455566"/>
            <a:chExt cx="1291195" cy="1287357"/>
          </a:xfrm>
          <a:effectLst>
            <a:outerShdw dist="762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4" name="Freeform 5"/>
            <p:cNvSpPr>
              <a:spLocks/>
            </p:cNvSpPr>
            <p:nvPr/>
          </p:nvSpPr>
          <p:spPr bwMode="auto">
            <a:xfrm>
              <a:off x="5478223" y="-426788"/>
              <a:ext cx="1235555" cy="1231718"/>
            </a:xfrm>
            <a:custGeom>
              <a:avLst/>
              <a:gdLst>
                <a:gd name="T0" fmla="*/ 226 w 452"/>
                <a:gd name="T1" fmla="*/ 451 h 451"/>
                <a:gd name="T2" fmla="*/ 451 w 452"/>
                <a:gd name="T3" fmla="*/ 225 h 451"/>
                <a:gd name="T4" fmla="*/ 226 w 452"/>
                <a:gd name="T5" fmla="*/ 0 h 451"/>
                <a:gd name="T6" fmla="*/ 1 w 452"/>
                <a:gd name="T7" fmla="*/ 226 h 451"/>
                <a:gd name="T8" fmla="*/ 226 w 452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1">
                  <a:moveTo>
                    <a:pt x="226" y="451"/>
                  </a:moveTo>
                  <a:cubicBezTo>
                    <a:pt x="351" y="451"/>
                    <a:pt x="452" y="349"/>
                    <a:pt x="451" y="225"/>
                  </a:cubicBezTo>
                  <a:cubicBezTo>
                    <a:pt x="451" y="101"/>
                    <a:pt x="350" y="0"/>
                    <a:pt x="226" y="0"/>
                  </a:cubicBezTo>
                  <a:cubicBezTo>
                    <a:pt x="102" y="1"/>
                    <a:pt x="0" y="102"/>
                    <a:pt x="1" y="226"/>
                  </a:cubicBezTo>
                  <a:cubicBezTo>
                    <a:pt x="1" y="350"/>
                    <a:pt x="102" y="451"/>
                    <a:pt x="226" y="451"/>
                  </a:cubicBezTo>
                  <a:close/>
                </a:path>
              </a:pathLst>
            </a:custGeom>
            <a:solidFill>
              <a:srgbClr val="FEF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6"/>
            <p:cNvSpPr>
              <a:spLocks noEditPoints="1"/>
            </p:cNvSpPr>
            <p:nvPr/>
          </p:nvSpPr>
          <p:spPr bwMode="auto">
            <a:xfrm>
              <a:off x="5451361" y="-455566"/>
              <a:ext cx="1291194" cy="1287357"/>
            </a:xfrm>
            <a:custGeom>
              <a:avLst/>
              <a:gdLst>
                <a:gd name="T0" fmla="*/ 236 w 472"/>
                <a:gd name="T1" fmla="*/ 0 h 471"/>
                <a:gd name="T2" fmla="*/ 402 w 472"/>
                <a:gd name="T3" fmla="*/ 69 h 471"/>
                <a:gd name="T4" fmla="*/ 472 w 472"/>
                <a:gd name="T5" fmla="*/ 235 h 471"/>
                <a:gd name="T6" fmla="*/ 403 w 472"/>
                <a:gd name="T7" fmla="*/ 402 h 471"/>
                <a:gd name="T8" fmla="*/ 236 w 472"/>
                <a:gd name="T9" fmla="*/ 471 h 471"/>
                <a:gd name="T10" fmla="*/ 236 w 472"/>
                <a:gd name="T11" fmla="*/ 451 h 471"/>
                <a:gd name="T12" fmla="*/ 388 w 472"/>
                <a:gd name="T13" fmla="*/ 387 h 471"/>
                <a:gd name="T14" fmla="*/ 451 w 472"/>
                <a:gd name="T15" fmla="*/ 235 h 471"/>
                <a:gd name="T16" fmla="*/ 388 w 472"/>
                <a:gd name="T17" fmla="*/ 83 h 471"/>
                <a:gd name="T18" fmla="*/ 236 w 472"/>
                <a:gd name="T19" fmla="*/ 21 h 471"/>
                <a:gd name="T20" fmla="*/ 236 w 472"/>
                <a:gd name="T21" fmla="*/ 0 h 471"/>
                <a:gd name="T22" fmla="*/ 236 w 472"/>
                <a:gd name="T23" fmla="*/ 471 h 471"/>
                <a:gd name="T24" fmla="*/ 70 w 472"/>
                <a:gd name="T25" fmla="*/ 402 h 471"/>
                <a:gd name="T26" fmla="*/ 0 w 472"/>
                <a:gd name="T27" fmla="*/ 236 h 471"/>
                <a:gd name="T28" fmla="*/ 69 w 472"/>
                <a:gd name="T29" fmla="*/ 69 h 471"/>
                <a:gd name="T30" fmla="*/ 236 w 472"/>
                <a:gd name="T31" fmla="*/ 0 h 471"/>
                <a:gd name="T32" fmla="*/ 236 w 472"/>
                <a:gd name="T33" fmla="*/ 21 h 471"/>
                <a:gd name="T34" fmla="*/ 84 w 472"/>
                <a:gd name="T35" fmla="*/ 84 h 471"/>
                <a:gd name="T36" fmla="*/ 21 w 472"/>
                <a:gd name="T37" fmla="*/ 236 h 471"/>
                <a:gd name="T38" fmla="*/ 84 w 472"/>
                <a:gd name="T39" fmla="*/ 388 h 471"/>
                <a:gd name="T40" fmla="*/ 236 w 472"/>
                <a:gd name="T41" fmla="*/ 451 h 471"/>
                <a:gd name="T42" fmla="*/ 236 w 472"/>
                <a:gd name="T43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2" h="471">
                  <a:moveTo>
                    <a:pt x="236" y="0"/>
                  </a:moveTo>
                  <a:cubicBezTo>
                    <a:pt x="301" y="0"/>
                    <a:pt x="360" y="26"/>
                    <a:pt x="402" y="69"/>
                  </a:cubicBezTo>
                  <a:cubicBezTo>
                    <a:pt x="445" y="111"/>
                    <a:pt x="471" y="170"/>
                    <a:pt x="472" y="235"/>
                  </a:cubicBezTo>
                  <a:cubicBezTo>
                    <a:pt x="472" y="300"/>
                    <a:pt x="445" y="359"/>
                    <a:pt x="403" y="402"/>
                  </a:cubicBezTo>
                  <a:cubicBezTo>
                    <a:pt x="360" y="445"/>
                    <a:pt x="301" y="471"/>
                    <a:pt x="236" y="471"/>
                  </a:cubicBezTo>
                  <a:cubicBezTo>
                    <a:pt x="236" y="451"/>
                    <a:pt x="236" y="451"/>
                    <a:pt x="236" y="451"/>
                  </a:cubicBezTo>
                  <a:cubicBezTo>
                    <a:pt x="296" y="451"/>
                    <a:pt x="349" y="426"/>
                    <a:pt x="388" y="387"/>
                  </a:cubicBezTo>
                  <a:cubicBezTo>
                    <a:pt x="427" y="348"/>
                    <a:pt x="451" y="295"/>
                    <a:pt x="451" y="235"/>
                  </a:cubicBezTo>
                  <a:cubicBezTo>
                    <a:pt x="451" y="176"/>
                    <a:pt x="427" y="122"/>
                    <a:pt x="388" y="83"/>
                  </a:cubicBezTo>
                  <a:cubicBezTo>
                    <a:pt x="349" y="44"/>
                    <a:pt x="295" y="20"/>
                    <a:pt x="236" y="21"/>
                  </a:cubicBezTo>
                  <a:lnTo>
                    <a:pt x="236" y="0"/>
                  </a:lnTo>
                  <a:close/>
                  <a:moveTo>
                    <a:pt x="236" y="471"/>
                  </a:moveTo>
                  <a:cubicBezTo>
                    <a:pt x="171" y="471"/>
                    <a:pt x="112" y="445"/>
                    <a:pt x="70" y="402"/>
                  </a:cubicBezTo>
                  <a:cubicBezTo>
                    <a:pt x="27" y="360"/>
                    <a:pt x="1" y="301"/>
                    <a:pt x="0" y="236"/>
                  </a:cubicBezTo>
                  <a:cubicBezTo>
                    <a:pt x="0" y="171"/>
                    <a:pt x="27" y="112"/>
                    <a:pt x="69" y="69"/>
                  </a:cubicBezTo>
                  <a:cubicBezTo>
                    <a:pt x="112" y="27"/>
                    <a:pt x="171" y="0"/>
                    <a:pt x="236" y="0"/>
                  </a:cubicBezTo>
                  <a:cubicBezTo>
                    <a:pt x="236" y="21"/>
                    <a:pt x="236" y="21"/>
                    <a:pt x="236" y="21"/>
                  </a:cubicBezTo>
                  <a:cubicBezTo>
                    <a:pt x="176" y="21"/>
                    <a:pt x="123" y="45"/>
                    <a:pt x="84" y="84"/>
                  </a:cubicBezTo>
                  <a:cubicBezTo>
                    <a:pt x="45" y="123"/>
                    <a:pt x="21" y="177"/>
                    <a:pt x="21" y="236"/>
                  </a:cubicBezTo>
                  <a:cubicBezTo>
                    <a:pt x="21" y="295"/>
                    <a:pt x="45" y="349"/>
                    <a:pt x="84" y="388"/>
                  </a:cubicBezTo>
                  <a:cubicBezTo>
                    <a:pt x="123" y="427"/>
                    <a:pt x="177" y="451"/>
                    <a:pt x="236" y="451"/>
                  </a:cubicBezTo>
                  <a:lnTo>
                    <a:pt x="236" y="47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"/>
            <p:cNvSpPr>
              <a:spLocks/>
            </p:cNvSpPr>
            <p:nvPr/>
          </p:nvSpPr>
          <p:spPr bwMode="auto">
            <a:xfrm>
              <a:off x="5656650" y="-27727"/>
              <a:ext cx="471967" cy="247496"/>
            </a:xfrm>
            <a:custGeom>
              <a:avLst/>
              <a:gdLst>
                <a:gd name="T0" fmla="*/ 165 w 173"/>
                <a:gd name="T1" fmla="*/ 70 h 91"/>
                <a:gd name="T2" fmla="*/ 170 w 173"/>
                <a:gd name="T3" fmla="*/ 84 h 91"/>
                <a:gd name="T4" fmla="*/ 157 w 173"/>
                <a:gd name="T5" fmla="*/ 89 h 91"/>
                <a:gd name="T6" fmla="*/ 8 w 173"/>
                <a:gd name="T7" fmla="*/ 21 h 91"/>
                <a:gd name="T8" fmla="*/ 3 w 173"/>
                <a:gd name="T9" fmla="*/ 7 h 91"/>
                <a:gd name="T10" fmla="*/ 16 w 173"/>
                <a:gd name="T11" fmla="*/ 2 h 91"/>
                <a:gd name="T12" fmla="*/ 165 w 173"/>
                <a:gd name="T13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1">
                  <a:moveTo>
                    <a:pt x="165" y="70"/>
                  </a:moveTo>
                  <a:cubicBezTo>
                    <a:pt x="170" y="73"/>
                    <a:pt x="173" y="79"/>
                    <a:pt x="170" y="84"/>
                  </a:cubicBezTo>
                  <a:cubicBezTo>
                    <a:pt x="168" y="89"/>
                    <a:pt x="162" y="91"/>
                    <a:pt x="157" y="8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2"/>
                  </a:cubicBezTo>
                  <a:lnTo>
                    <a:pt x="165" y="7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"/>
            <p:cNvSpPr>
              <a:spLocks/>
            </p:cNvSpPr>
            <p:nvPr/>
          </p:nvSpPr>
          <p:spPr bwMode="auto">
            <a:xfrm>
              <a:off x="6067222" y="-8541"/>
              <a:ext cx="270518" cy="228310"/>
            </a:xfrm>
            <a:custGeom>
              <a:avLst/>
              <a:gdLst>
                <a:gd name="T0" fmla="*/ 17 w 99"/>
                <a:gd name="T1" fmla="*/ 81 h 84"/>
                <a:gd name="T2" fmla="*/ 3 w 99"/>
                <a:gd name="T3" fmla="*/ 79 h 84"/>
                <a:gd name="T4" fmla="*/ 5 w 99"/>
                <a:gd name="T5" fmla="*/ 65 h 84"/>
                <a:gd name="T6" fmla="*/ 81 w 99"/>
                <a:gd name="T7" fmla="*/ 3 h 84"/>
                <a:gd name="T8" fmla="*/ 95 w 99"/>
                <a:gd name="T9" fmla="*/ 5 h 84"/>
                <a:gd name="T10" fmla="*/ 93 w 99"/>
                <a:gd name="T11" fmla="*/ 19 h 84"/>
                <a:gd name="T12" fmla="*/ 17 w 99"/>
                <a:gd name="T13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4">
                  <a:moveTo>
                    <a:pt x="17" y="81"/>
                  </a:moveTo>
                  <a:cubicBezTo>
                    <a:pt x="13" y="84"/>
                    <a:pt x="7" y="83"/>
                    <a:pt x="3" y="79"/>
                  </a:cubicBezTo>
                  <a:cubicBezTo>
                    <a:pt x="0" y="75"/>
                    <a:pt x="0" y="68"/>
                    <a:pt x="5" y="65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5" y="0"/>
                    <a:pt x="91" y="0"/>
                    <a:pt x="95" y="5"/>
                  </a:cubicBezTo>
                  <a:cubicBezTo>
                    <a:pt x="99" y="9"/>
                    <a:pt x="98" y="15"/>
                    <a:pt x="93" y="19"/>
                  </a:cubicBezTo>
                  <a:lnTo>
                    <a:pt x="17" y="8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"/>
            <p:cNvSpPr>
              <a:spLocks/>
            </p:cNvSpPr>
            <p:nvPr/>
          </p:nvSpPr>
          <p:spPr bwMode="auto">
            <a:xfrm>
              <a:off x="6067222" y="-455566"/>
              <a:ext cx="57557" cy="140056"/>
            </a:xfrm>
            <a:custGeom>
              <a:avLst/>
              <a:gdLst>
                <a:gd name="T0" fmla="*/ 0 w 21"/>
                <a:gd name="T1" fmla="*/ 10 h 51"/>
                <a:gd name="T2" fmla="*/ 11 w 21"/>
                <a:gd name="T3" fmla="*/ 0 h 51"/>
                <a:gd name="T4" fmla="*/ 21 w 21"/>
                <a:gd name="T5" fmla="*/ 10 h 51"/>
                <a:gd name="T6" fmla="*/ 21 w 21"/>
                <a:gd name="T7" fmla="*/ 41 h 51"/>
                <a:gd name="T8" fmla="*/ 11 w 21"/>
                <a:gd name="T9" fmla="*/ 51 h 51"/>
                <a:gd name="T10" fmla="*/ 0 w 21"/>
                <a:gd name="T11" fmla="*/ 41 h 51"/>
                <a:gd name="T12" fmla="*/ 0 w 21"/>
                <a:gd name="T13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1">
                  <a:moveTo>
                    <a:pt x="0" y="10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6"/>
                    <a:pt x="16" y="51"/>
                    <a:pt x="11" y="51"/>
                  </a:cubicBezTo>
                  <a:cubicBezTo>
                    <a:pt x="5" y="51"/>
                    <a:pt x="0" y="47"/>
                    <a:pt x="0" y="4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"/>
            <p:cNvSpPr>
              <a:spLocks/>
            </p:cNvSpPr>
            <p:nvPr/>
          </p:nvSpPr>
          <p:spPr bwMode="auto">
            <a:xfrm>
              <a:off x="6602500" y="160292"/>
              <a:ext cx="140056" cy="57557"/>
            </a:xfrm>
            <a:custGeom>
              <a:avLst/>
              <a:gdLst>
                <a:gd name="T0" fmla="*/ 40 w 51"/>
                <a:gd name="T1" fmla="*/ 0 h 21"/>
                <a:gd name="T2" fmla="*/ 51 w 51"/>
                <a:gd name="T3" fmla="*/ 10 h 21"/>
                <a:gd name="T4" fmla="*/ 40 w 51"/>
                <a:gd name="T5" fmla="*/ 20 h 21"/>
                <a:gd name="T6" fmla="*/ 10 w 51"/>
                <a:gd name="T7" fmla="*/ 21 h 21"/>
                <a:gd name="T8" fmla="*/ 0 w 51"/>
                <a:gd name="T9" fmla="*/ 10 h 21"/>
                <a:gd name="T10" fmla="*/ 10 w 51"/>
                <a:gd name="T11" fmla="*/ 0 h 21"/>
                <a:gd name="T12" fmla="*/ 40 w 5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1">
                  <a:moveTo>
                    <a:pt x="40" y="0"/>
                  </a:moveTo>
                  <a:cubicBezTo>
                    <a:pt x="46" y="0"/>
                    <a:pt x="51" y="5"/>
                    <a:pt x="51" y="10"/>
                  </a:cubicBezTo>
                  <a:cubicBezTo>
                    <a:pt x="51" y="16"/>
                    <a:pt x="46" y="20"/>
                    <a:pt x="4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"/>
            <p:cNvSpPr>
              <a:spLocks/>
            </p:cNvSpPr>
            <p:nvPr/>
          </p:nvSpPr>
          <p:spPr bwMode="auto">
            <a:xfrm>
              <a:off x="6069139" y="693653"/>
              <a:ext cx="57557" cy="138137"/>
            </a:xfrm>
            <a:custGeom>
              <a:avLst/>
              <a:gdLst>
                <a:gd name="T0" fmla="*/ 21 w 21"/>
                <a:gd name="T1" fmla="*/ 41 h 51"/>
                <a:gd name="T2" fmla="*/ 10 w 21"/>
                <a:gd name="T3" fmla="*/ 51 h 51"/>
                <a:gd name="T4" fmla="*/ 0 w 21"/>
                <a:gd name="T5" fmla="*/ 41 h 51"/>
                <a:gd name="T6" fmla="*/ 0 w 21"/>
                <a:gd name="T7" fmla="*/ 10 h 51"/>
                <a:gd name="T8" fmla="*/ 10 w 21"/>
                <a:gd name="T9" fmla="*/ 0 h 51"/>
                <a:gd name="T10" fmla="*/ 21 w 21"/>
                <a:gd name="T11" fmla="*/ 10 h 51"/>
                <a:gd name="T12" fmla="*/ 21 w 21"/>
                <a:gd name="T13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1">
                  <a:moveTo>
                    <a:pt x="21" y="41"/>
                  </a:moveTo>
                  <a:cubicBezTo>
                    <a:pt x="21" y="47"/>
                    <a:pt x="16" y="51"/>
                    <a:pt x="10" y="51"/>
                  </a:cubicBezTo>
                  <a:cubicBezTo>
                    <a:pt x="5" y="51"/>
                    <a:pt x="0" y="47"/>
                    <a:pt x="0" y="4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0"/>
                  </a:cubicBezTo>
                  <a:lnTo>
                    <a:pt x="21" y="4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"/>
            <p:cNvSpPr>
              <a:spLocks/>
            </p:cNvSpPr>
            <p:nvPr/>
          </p:nvSpPr>
          <p:spPr bwMode="auto">
            <a:xfrm>
              <a:off x="5451361" y="162212"/>
              <a:ext cx="140056" cy="55639"/>
            </a:xfrm>
            <a:custGeom>
              <a:avLst/>
              <a:gdLst>
                <a:gd name="T0" fmla="*/ 11 w 51"/>
                <a:gd name="T1" fmla="*/ 20 h 20"/>
                <a:gd name="T2" fmla="*/ 0 w 51"/>
                <a:gd name="T3" fmla="*/ 10 h 20"/>
                <a:gd name="T4" fmla="*/ 11 w 51"/>
                <a:gd name="T5" fmla="*/ 0 h 20"/>
                <a:gd name="T6" fmla="*/ 41 w 51"/>
                <a:gd name="T7" fmla="*/ 0 h 20"/>
                <a:gd name="T8" fmla="*/ 51 w 51"/>
                <a:gd name="T9" fmla="*/ 10 h 20"/>
                <a:gd name="T10" fmla="*/ 41 w 51"/>
                <a:gd name="T11" fmla="*/ 20 h 20"/>
                <a:gd name="T12" fmla="*/ 11 w 5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51" y="4"/>
                    <a:pt x="51" y="10"/>
                  </a:cubicBezTo>
                  <a:cubicBezTo>
                    <a:pt x="51" y="16"/>
                    <a:pt x="47" y="20"/>
                    <a:pt x="41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3"/>
            <p:cNvSpPr>
              <a:spLocks/>
            </p:cNvSpPr>
            <p:nvPr/>
          </p:nvSpPr>
          <p:spPr bwMode="auto">
            <a:xfrm>
              <a:off x="6328146" y="-374986"/>
              <a:ext cx="107440" cy="132382"/>
            </a:xfrm>
            <a:custGeom>
              <a:avLst/>
              <a:gdLst>
                <a:gd name="T0" fmla="*/ 18 w 39"/>
                <a:gd name="T1" fmla="*/ 6 h 49"/>
                <a:gd name="T2" fmla="*/ 32 w 39"/>
                <a:gd name="T3" fmla="*/ 2 h 49"/>
                <a:gd name="T4" fmla="*/ 36 w 39"/>
                <a:gd name="T5" fmla="*/ 16 h 49"/>
                <a:gd name="T6" fmla="*/ 21 w 39"/>
                <a:gd name="T7" fmla="*/ 43 h 49"/>
                <a:gd name="T8" fmla="*/ 7 w 39"/>
                <a:gd name="T9" fmla="*/ 47 h 49"/>
                <a:gd name="T10" fmla="*/ 3 w 39"/>
                <a:gd name="T11" fmla="*/ 33 h 49"/>
                <a:gd name="T12" fmla="*/ 18 w 39"/>
                <a:gd name="T1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9">
                  <a:moveTo>
                    <a:pt x="18" y="6"/>
                  </a:moveTo>
                  <a:cubicBezTo>
                    <a:pt x="21" y="1"/>
                    <a:pt x="28" y="0"/>
                    <a:pt x="32" y="2"/>
                  </a:cubicBezTo>
                  <a:cubicBezTo>
                    <a:pt x="37" y="5"/>
                    <a:pt x="39" y="12"/>
                    <a:pt x="36" y="16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8" y="48"/>
                    <a:pt x="12" y="49"/>
                    <a:pt x="7" y="47"/>
                  </a:cubicBezTo>
                  <a:cubicBezTo>
                    <a:pt x="2" y="44"/>
                    <a:pt x="0" y="38"/>
                    <a:pt x="3" y="33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4"/>
            <p:cNvSpPr>
              <a:spLocks/>
            </p:cNvSpPr>
            <p:nvPr/>
          </p:nvSpPr>
          <p:spPr bwMode="auto">
            <a:xfrm>
              <a:off x="6525758" y="423136"/>
              <a:ext cx="136219" cy="105522"/>
            </a:xfrm>
            <a:custGeom>
              <a:avLst/>
              <a:gdLst>
                <a:gd name="T0" fmla="*/ 43 w 50"/>
                <a:gd name="T1" fmla="*/ 18 h 39"/>
                <a:gd name="T2" fmla="*/ 47 w 50"/>
                <a:gd name="T3" fmla="*/ 32 h 39"/>
                <a:gd name="T4" fmla="*/ 33 w 50"/>
                <a:gd name="T5" fmla="*/ 36 h 39"/>
                <a:gd name="T6" fmla="*/ 7 w 50"/>
                <a:gd name="T7" fmla="*/ 21 h 39"/>
                <a:gd name="T8" fmla="*/ 3 w 50"/>
                <a:gd name="T9" fmla="*/ 7 h 39"/>
                <a:gd name="T10" fmla="*/ 17 w 50"/>
                <a:gd name="T11" fmla="*/ 3 h 39"/>
                <a:gd name="T12" fmla="*/ 43 w 50"/>
                <a:gd name="T1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9">
                  <a:moveTo>
                    <a:pt x="43" y="18"/>
                  </a:moveTo>
                  <a:cubicBezTo>
                    <a:pt x="48" y="21"/>
                    <a:pt x="50" y="27"/>
                    <a:pt x="47" y="32"/>
                  </a:cubicBezTo>
                  <a:cubicBezTo>
                    <a:pt x="44" y="37"/>
                    <a:pt x="38" y="39"/>
                    <a:pt x="33" y="3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5"/>
            <p:cNvSpPr>
              <a:spLocks/>
            </p:cNvSpPr>
            <p:nvPr/>
          </p:nvSpPr>
          <p:spPr bwMode="auto">
            <a:xfrm>
              <a:off x="5758332" y="618829"/>
              <a:ext cx="105522" cy="138137"/>
            </a:xfrm>
            <a:custGeom>
              <a:avLst/>
              <a:gdLst>
                <a:gd name="T0" fmla="*/ 21 w 39"/>
                <a:gd name="T1" fmla="*/ 43 h 50"/>
                <a:gd name="T2" fmla="*/ 7 w 39"/>
                <a:gd name="T3" fmla="*/ 47 h 50"/>
                <a:gd name="T4" fmla="*/ 3 w 39"/>
                <a:gd name="T5" fmla="*/ 33 h 50"/>
                <a:gd name="T6" fmla="*/ 18 w 39"/>
                <a:gd name="T7" fmla="*/ 6 h 50"/>
                <a:gd name="T8" fmla="*/ 32 w 39"/>
                <a:gd name="T9" fmla="*/ 3 h 50"/>
                <a:gd name="T10" fmla="*/ 36 w 39"/>
                <a:gd name="T11" fmla="*/ 17 h 50"/>
                <a:gd name="T12" fmla="*/ 21 w 39"/>
                <a:gd name="T13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0">
                  <a:moveTo>
                    <a:pt x="21" y="43"/>
                  </a:moveTo>
                  <a:cubicBezTo>
                    <a:pt x="18" y="48"/>
                    <a:pt x="12" y="50"/>
                    <a:pt x="7" y="47"/>
                  </a:cubicBezTo>
                  <a:cubicBezTo>
                    <a:pt x="2" y="44"/>
                    <a:pt x="0" y="38"/>
                    <a:pt x="3" y="3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1" y="2"/>
                    <a:pt x="27" y="0"/>
                    <a:pt x="32" y="3"/>
                  </a:cubicBezTo>
                  <a:cubicBezTo>
                    <a:pt x="37" y="5"/>
                    <a:pt x="39" y="12"/>
                    <a:pt x="36" y="17"/>
                  </a:cubicBezTo>
                  <a:lnTo>
                    <a:pt x="21" y="43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6"/>
            <p:cNvSpPr>
              <a:spLocks/>
            </p:cNvSpPr>
            <p:nvPr/>
          </p:nvSpPr>
          <p:spPr bwMode="auto">
            <a:xfrm>
              <a:off x="5530024" y="-148597"/>
              <a:ext cx="138137" cy="103603"/>
            </a:xfrm>
            <a:custGeom>
              <a:avLst/>
              <a:gdLst>
                <a:gd name="T0" fmla="*/ 7 w 50"/>
                <a:gd name="T1" fmla="*/ 20 h 38"/>
                <a:gd name="T2" fmla="*/ 3 w 50"/>
                <a:gd name="T3" fmla="*/ 6 h 38"/>
                <a:gd name="T4" fmla="*/ 17 w 50"/>
                <a:gd name="T5" fmla="*/ 2 h 38"/>
                <a:gd name="T6" fmla="*/ 43 w 50"/>
                <a:gd name="T7" fmla="*/ 18 h 38"/>
                <a:gd name="T8" fmla="*/ 47 w 50"/>
                <a:gd name="T9" fmla="*/ 32 h 38"/>
                <a:gd name="T10" fmla="*/ 33 w 50"/>
                <a:gd name="T11" fmla="*/ 35 h 38"/>
                <a:gd name="T12" fmla="*/ 7 w 50"/>
                <a:gd name="T1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7" y="20"/>
                  </a:moveTo>
                  <a:cubicBezTo>
                    <a:pt x="2" y="17"/>
                    <a:pt x="0" y="11"/>
                    <a:pt x="3" y="6"/>
                  </a:cubicBezTo>
                  <a:cubicBezTo>
                    <a:pt x="6" y="1"/>
                    <a:pt x="12" y="0"/>
                    <a:pt x="17" y="2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8" y="21"/>
                    <a:pt x="50" y="27"/>
                    <a:pt x="47" y="32"/>
                  </a:cubicBezTo>
                  <a:cubicBezTo>
                    <a:pt x="44" y="36"/>
                    <a:pt x="38" y="38"/>
                    <a:pt x="33" y="35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7"/>
            <p:cNvSpPr>
              <a:spLocks/>
            </p:cNvSpPr>
            <p:nvPr/>
          </p:nvSpPr>
          <p:spPr bwMode="auto">
            <a:xfrm>
              <a:off x="6525758" y="-152433"/>
              <a:ext cx="136219" cy="107440"/>
            </a:xfrm>
            <a:custGeom>
              <a:avLst/>
              <a:gdLst>
                <a:gd name="T0" fmla="*/ 33 w 50"/>
                <a:gd name="T1" fmla="*/ 3 h 39"/>
                <a:gd name="T2" fmla="*/ 47 w 50"/>
                <a:gd name="T3" fmla="*/ 7 h 39"/>
                <a:gd name="T4" fmla="*/ 43 w 50"/>
                <a:gd name="T5" fmla="*/ 20 h 39"/>
                <a:gd name="T6" fmla="*/ 17 w 50"/>
                <a:gd name="T7" fmla="*/ 36 h 39"/>
                <a:gd name="T8" fmla="*/ 3 w 50"/>
                <a:gd name="T9" fmla="*/ 32 h 39"/>
                <a:gd name="T10" fmla="*/ 6 w 50"/>
                <a:gd name="T11" fmla="*/ 18 h 39"/>
                <a:gd name="T12" fmla="*/ 33 w 50"/>
                <a:gd name="T1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9">
                  <a:moveTo>
                    <a:pt x="33" y="3"/>
                  </a:moveTo>
                  <a:cubicBezTo>
                    <a:pt x="38" y="0"/>
                    <a:pt x="44" y="2"/>
                    <a:pt x="47" y="7"/>
                  </a:cubicBezTo>
                  <a:cubicBezTo>
                    <a:pt x="50" y="11"/>
                    <a:pt x="48" y="18"/>
                    <a:pt x="43" y="2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2" y="39"/>
                    <a:pt x="6" y="37"/>
                    <a:pt x="3" y="32"/>
                  </a:cubicBezTo>
                  <a:cubicBezTo>
                    <a:pt x="0" y="27"/>
                    <a:pt x="2" y="21"/>
                    <a:pt x="6" y="18"/>
                  </a:cubicBezTo>
                  <a:lnTo>
                    <a:pt x="33" y="3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6331983" y="618829"/>
              <a:ext cx="105522" cy="134300"/>
            </a:xfrm>
            <a:custGeom>
              <a:avLst/>
              <a:gdLst>
                <a:gd name="T0" fmla="*/ 36 w 39"/>
                <a:gd name="T1" fmla="*/ 32 h 49"/>
                <a:gd name="T2" fmla="*/ 32 w 39"/>
                <a:gd name="T3" fmla="*/ 46 h 49"/>
                <a:gd name="T4" fmla="*/ 18 w 39"/>
                <a:gd name="T5" fmla="*/ 43 h 49"/>
                <a:gd name="T6" fmla="*/ 3 w 39"/>
                <a:gd name="T7" fmla="*/ 16 h 49"/>
                <a:gd name="T8" fmla="*/ 7 w 39"/>
                <a:gd name="T9" fmla="*/ 2 h 49"/>
                <a:gd name="T10" fmla="*/ 21 w 39"/>
                <a:gd name="T11" fmla="*/ 6 h 49"/>
                <a:gd name="T12" fmla="*/ 36 w 39"/>
                <a:gd name="T1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9">
                  <a:moveTo>
                    <a:pt x="36" y="32"/>
                  </a:moveTo>
                  <a:cubicBezTo>
                    <a:pt x="39" y="37"/>
                    <a:pt x="37" y="44"/>
                    <a:pt x="32" y="46"/>
                  </a:cubicBezTo>
                  <a:cubicBezTo>
                    <a:pt x="27" y="49"/>
                    <a:pt x="21" y="48"/>
                    <a:pt x="18" y="4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11" y="0"/>
                    <a:pt x="18" y="1"/>
                    <a:pt x="21" y="6"/>
                  </a:cubicBezTo>
                  <a:lnTo>
                    <a:pt x="36" y="32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9"/>
            <p:cNvSpPr>
              <a:spLocks/>
            </p:cNvSpPr>
            <p:nvPr/>
          </p:nvSpPr>
          <p:spPr bwMode="auto">
            <a:xfrm>
              <a:off x="5530024" y="425054"/>
              <a:ext cx="138137" cy="103603"/>
            </a:xfrm>
            <a:custGeom>
              <a:avLst/>
              <a:gdLst>
                <a:gd name="T0" fmla="*/ 17 w 50"/>
                <a:gd name="T1" fmla="*/ 35 h 38"/>
                <a:gd name="T2" fmla="*/ 3 w 50"/>
                <a:gd name="T3" fmla="*/ 32 h 38"/>
                <a:gd name="T4" fmla="*/ 7 w 50"/>
                <a:gd name="T5" fmla="*/ 18 h 38"/>
                <a:gd name="T6" fmla="*/ 33 w 50"/>
                <a:gd name="T7" fmla="*/ 3 h 38"/>
                <a:gd name="T8" fmla="*/ 47 w 50"/>
                <a:gd name="T9" fmla="*/ 6 h 38"/>
                <a:gd name="T10" fmla="*/ 44 w 50"/>
                <a:gd name="T11" fmla="*/ 20 h 38"/>
                <a:gd name="T12" fmla="*/ 17 w 50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17" y="35"/>
                  </a:moveTo>
                  <a:cubicBezTo>
                    <a:pt x="12" y="38"/>
                    <a:pt x="6" y="37"/>
                    <a:pt x="3" y="32"/>
                  </a:cubicBezTo>
                  <a:cubicBezTo>
                    <a:pt x="0" y="27"/>
                    <a:pt x="2" y="21"/>
                    <a:pt x="7" y="1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0"/>
                    <a:pt x="44" y="1"/>
                    <a:pt x="47" y="6"/>
                  </a:cubicBezTo>
                  <a:cubicBezTo>
                    <a:pt x="50" y="11"/>
                    <a:pt x="48" y="17"/>
                    <a:pt x="44" y="20"/>
                  </a:cubicBezTo>
                  <a:lnTo>
                    <a:pt x="17" y="35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"/>
            <p:cNvSpPr>
              <a:spLocks/>
            </p:cNvSpPr>
            <p:nvPr/>
          </p:nvSpPr>
          <p:spPr bwMode="auto">
            <a:xfrm>
              <a:off x="5754494" y="-374986"/>
              <a:ext cx="107440" cy="136219"/>
            </a:xfrm>
            <a:custGeom>
              <a:avLst/>
              <a:gdLst>
                <a:gd name="T0" fmla="*/ 3 w 39"/>
                <a:gd name="T1" fmla="*/ 17 h 50"/>
                <a:gd name="T2" fmla="*/ 7 w 39"/>
                <a:gd name="T3" fmla="*/ 3 h 50"/>
                <a:gd name="T4" fmla="*/ 21 w 39"/>
                <a:gd name="T5" fmla="*/ 7 h 50"/>
                <a:gd name="T6" fmla="*/ 36 w 39"/>
                <a:gd name="T7" fmla="*/ 33 h 50"/>
                <a:gd name="T8" fmla="*/ 32 w 39"/>
                <a:gd name="T9" fmla="*/ 47 h 50"/>
                <a:gd name="T10" fmla="*/ 18 w 39"/>
                <a:gd name="T11" fmla="*/ 43 h 50"/>
                <a:gd name="T12" fmla="*/ 3 w 39"/>
                <a:gd name="T1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0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38"/>
                    <a:pt x="37" y="44"/>
                    <a:pt x="32" y="47"/>
                  </a:cubicBezTo>
                  <a:cubicBezTo>
                    <a:pt x="28" y="50"/>
                    <a:pt x="21" y="48"/>
                    <a:pt x="18" y="43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0" name="组合 129"/>
          <p:cNvGrpSpPr/>
          <p:nvPr userDrawn="1"/>
        </p:nvGrpSpPr>
        <p:grpSpPr>
          <a:xfrm>
            <a:off x="2720726" y="4511595"/>
            <a:ext cx="6750548" cy="2166061"/>
            <a:chOff x="3665179" y="4511595"/>
            <a:chExt cx="4345549" cy="2166061"/>
          </a:xfrm>
        </p:grpSpPr>
        <p:sp>
          <p:nvSpPr>
            <p:cNvPr id="131" name="Rectangle 41"/>
            <p:cNvSpPr>
              <a:spLocks noChangeArrowheads="1"/>
            </p:cNvSpPr>
            <p:nvPr/>
          </p:nvSpPr>
          <p:spPr bwMode="auto">
            <a:xfrm>
              <a:off x="3680528" y="4511596"/>
              <a:ext cx="4330200" cy="2166060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2"/>
            <p:cNvSpPr>
              <a:spLocks/>
            </p:cNvSpPr>
            <p:nvPr/>
          </p:nvSpPr>
          <p:spPr bwMode="auto">
            <a:xfrm>
              <a:off x="3665179" y="4511595"/>
              <a:ext cx="4345548" cy="230228"/>
            </a:xfrm>
            <a:custGeom>
              <a:avLst/>
              <a:gdLst>
                <a:gd name="T0" fmla="*/ 2265 w 2265"/>
                <a:gd name="T1" fmla="*/ 120 h 120"/>
                <a:gd name="T2" fmla="*/ 0 w 2265"/>
                <a:gd name="T3" fmla="*/ 0 h 120"/>
                <a:gd name="T4" fmla="*/ 2265 w 2265"/>
                <a:gd name="T5" fmla="*/ 0 h 120"/>
                <a:gd name="T6" fmla="*/ 2265 w 2265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5" h="120">
                  <a:moveTo>
                    <a:pt x="2265" y="120"/>
                  </a:moveTo>
                  <a:lnTo>
                    <a:pt x="0" y="0"/>
                  </a:lnTo>
                  <a:lnTo>
                    <a:pt x="2265" y="0"/>
                  </a:lnTo>
                  <a:lnTo>
                    <a:pt x="2265" y="12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Rectangle 40"/>
          <p:cNvSpPr>
            <a:spLocks noChangeArrowheads="1"/>
          </p:cNvSpPr>
          <p:nvPr userDrawn="1"/>
        </p:nvSpPr>
        <p:spPr bwMode="auto">
          <a:xfrm>
            <a:off x="2374784" y="4283231"/>
            <a:ext cx="7442432" cy="228364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236"/>
          <p:cNvSpPr>
            <a:spLocks/>
          </p:cNvSpPr>
          <p:nvPr userDrawn="1"/>
        </p:nvSpPr>
        <p:spPr bwMode="auto">
          <a:xfrm>
            <a:off x="9490742" y="1443482"/>
            <a:ext cx="2352675" cy="2287587"/>
          </a:xfrm>
          <a:custGeom>
            <a:avLst/>
            <a:gdLst>
              <a:gd name="T0" fmla="*/ 335 w 671"/>
              <a:gd name="T1" fmla="*/ 0 h 653"/>
              <a:gd name="T2" fmla="*/ 0 w 671"/>
              <a:gd name="T3" fmla="*/ 313 h 653"/>
              <a:gd name="T4" fmla="*/ 97 w 671"/>
              <a:gd name="T5" fmla="*/ 533 h 653"/>
              <a:gd name="T6" fmla="*/ 24 w 671"/>
              <a:gd name="T7" fmla="*/ 634 h 653"/>
              <a:gd name="T8" fmla="*/ 32 w 671"/>
              <a:gd name="T9" fmla="*/ 652 h 653"/>
              <a:gd name="T10" fmla="*/ 220 w 671"/>
              <a:gd name="T11" fmla="*/ 607 h 653"/>
              <a:gd name="T12" fmla="*/ 335 w 671"/>
              <a:gd name="T13" fmla="*/ 626 h 653"/>
              <a:gd name="T14" fmla="*/ 671 w 671"/>
              <a:gd name="T15" fmla="*/ 313 h 653"/>
              <a:gd name="T16" fmla="*/ 335 w 671"/>
              <a:gd name="T17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53">
                <a:moveTo>
                  <a:pt x="335" y="0"/>
                </a:moveTo>
                <a:cubicBezTo>
                  <a:pt x="150" y="0"/>
                  <a:pt x="0" y="140"/>
                  <a:pt x="0" y="313"/>
                </a:cubicBezTo>
                <a:cubicBezTo>
                  <a:pt x="0" y="399"/>
                  <a:pt x="37" y="476"/>
                  <a:pt x="97" y="533"/>
                </a:cubicBezTo>
                <a:cubicBezTo>
                  <a:pt x="82" y="574"/>
                  <a:pt x="47" y="613"/>
                  <a:pt x="24" y="634"/>
                </a:cubicBezTo>
                <a:cubicBezTo>
                  <a:pt x="13" y="645"/>
                  <a:pt x="21" y="653"/>
                  <a:pt x="32" y="652"/>
                </a:cubicBezTo>
                <a:cubicBezTo>
                  <a:pt x="107" y="651"/>
                  <a:pt x="180" y="624"/>
                  <a:pt x="220" y="607"/>
                </a:cubicBezTo>
                <a:cubicBezTo>
                  <a:pt x="256" y="619"/>
                  <a:pt x="295" y="626"/>
                  <a:pt x="335" y="626"/>
                </a:cubicBezTo>
                <a:cubicBezTo>
                  <a:pt x="521" y="626"/>
                  <a:pt x="671" y="486"/>
                  <a:pt x="671" y="313"/>
                </a:cubicBezTo>
                <a:cubicBezTo>
                  <a:pt x="671" y="140"/>
                  <a:pt x="521" y="0"/>
                  <a:pt x="335" y="0"/>
                </a:cubicBezTo>
                <a:close/>
              </a:path>
            </a:pathLst>
          </a:custGeom>
          <a:solidFill>
            <a:srgbClr val="FEFEFD"/>
          </a:solidFill>
          <a:ln>
            <a:noFill/>
          </a:ln>
          <a:effectLst>
            <a:outerShdw dist="1524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9974432" y="1736774"/>
            <a:ext cx="1385293" cy="1506515"/>
            <a:chOff x="9926228" y="-2346339"/>
            <a:chExt cx="3317091" cy="3607360"/>
          </a:xfrm>
          <a:solidFill>
            <a:srgbClr val="694039"/>
          </a:solidFill>
        </p:grpSpPr>
        <p:sp>
          <p:nvSpPr>
            <p:cNvPr id="136" name="任意多边形 135"/>
            <p:cNvSpPr>
              <a:spLocks/>
            </p:cNvSpPr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7" name="任意多边形 136"/>
            <p:cNvSpPr>
              <a:spLocks/>
            </p:cNvSpPr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solidFill>
              <a:srgbClr val="FCB702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solidFill>
              <a:srgbClr val="00B187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22"/>
          <p:cNvSpPr>
            <a:spLocks noChangeArrowheads="1"/>
          </p:cNvSpPr>
          <p:nvPr userDrawn="1"/>
        </p:nvSpPr>
        <p:spPr bwMode="auto">
          <a:xfrm>
            <a:off x="925470" y="6604460"/>
            <a:ext cx="1219971" cy="180344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925470" y="5344156"/>
            <a:ext cx="1198563" cy="1333500"/>
            <a:chOff x="387350" y="5349875"/>
            <a:chExt cx="1198563" cy="1333500"/>
          </a:xfrm>
        </p:grpSpPr>
        <p:sp>
          <p:nvSpPr>
            <p:cNvPr id="141" name="Freeform 49"/>
            <p:cNvSpPr>
              <a:spLocks/>
            </p:cNvSpPr>
            <p:nvPr/>
          </p:nvSpPr>
          <p:spPr bwMode="auto">
            <a:xfrm>
              <a:off x="542925" y="5964238"/>
              <a:ext cx="893763" cy="403225"/>
            </a:xfrm>
            <a:custGeom>
              <a:avLst/>
              <a:gdLst>
                <a:gd name="T0" fmla="*/ 0 w 155"/>
                <a:gd name="T1" fmla="*/ 17 h 70"/>
                <a:gd name="T2" fmla="*/ 31 w 155"/>
                <a:gd name="T3" fmla="*/ 1 h 70"/>
                <a:gd name="T4" fmla="*/ 58 w 155"/>
                <a:gd name="T5" fmla="*/ 18 h 70"/>
                <a:gd name="T6" fmla="*/ 70 w 155"/>
                <a:gd name="T7" fmla="*/ 18 h 70"/>
                <a:gd name="T8" fmla="*/ 83 w 155"/>
                <a:gd name="T9" fmla="*/ 13 h 70"/>
                <a:gd name="T10" fmla="*/ 95 w 155"/>
                <a:gd name="T11" fmla="*/ 20 h 70"/>
                <a:gd name="T12" fmla="*/ 107 w 155"/>
                <a:gd name="T13" fmla="*/ 5 h 70"/>
                <a:gd name="T14" fmla="*/ 124 w 155"/>
                <a:gd name="T15" fmla="*/ 12 h 70"/>
                <a:gd name="T16" fmla="*/ 139 w 155"/>
                <a:gd name="T17" fmla="*/ 10 h 70"/>
                <a:gd name="T18" fmla="*/ 145 w 155"/>
                <a:gd name="T19" fmla="*/ 18 h 70"/>
                <a:gd name="T20" fmla="*/ 152 w 155"/>
                <a:gd name="T21" fmla="*/ 23 h 70"/>
                <a:gd name="T22" fmla="*/ 149 w 155"/>
                <a:gd name="T23" fmla="*/ 50 h 70"/>
                <a:gd name="T24" fmla="*/ 148 w 155"/>
                <a:gd name="T25" fmla="*/ 67 h 70"/>
                <a:gd name="T26" fmla="*/ 140 w 155"/>
                <a:gd name="T27" fmla="*/ 69 h 70"/>
                <a:gd name="T28" fmla="*/ 111 w 155"/>
                <a:gd name="T29" fmla="*/ 69 h 70"/>
                <a:gd name="T30" fmla="*/ 60 w 155"/>
                <a:gd name="T31" fmla="*/ 69 h 70"/>
                <a:gd name="T32" fmla="*/ 24 w 155"/>
                <a:gd name="T33" fmla="*/ 69 h 70"/>
                <a:gd name="T34" fmla="*/ 9 w 155"/>
                <a:gd name="T35" fmla="*/ 66 h 70"/>
                <a:gd name="T36" fmla="*/ 7 w 155"/>
                <a:gd name="T37" fmla="*/ 51 h 70"/>
                <a:gd name="T38" fmla="*/ 5 w 155"/>
                <a:gd name="T39" fmla="*/ 38 h 70"/>
                <a:gd name="T40" fmla="*/ 2 w 155"/>
                <a:gd name="T41" fmla="*/ 22 h 70"/>
                <a:gd name="T42" fmla="*/ 0 w 155"/>
                <a:gd name="T43" fmla="*/ 1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70">
                  <a:moveTo>
                    <a:pt x="0" y="17"/>
                  </a:moveTo>
                  <a:cubicBezTo>
                    <a:pt x="10" y="14"/>
                    <a:pt x="19" y="1"/>
                    <a:pt x="31" y="1"/>
                  </a:cubicBezTo>
                  <a:cubicBezTo>
                    <a:pt x="38" y="0"/>
                    <a:pt x="53" y="13"/>
                    <a:pt x="58" y="18"/>
                  </a:cubicBezTo>
                  <a:cubicBezTo>
                    <a:pt x="64" y="22"/>
                    <a:pt x="64" y="23"/>
                    <a:pt x="70" y="18"/>
                  </a:cubicBezTo>
                  <a:cubicBezTo>
                    <a:pt x="74" y="15"/>
                    <a:pt x="78" y="10"/>
                    <a:pt x="83" y="13"/>
                  </a:cubicBezTo>
                  <a:cubicBezTo>
                    <a:pt x="88" y="15"/>
                    <a:pt x="89" y="20"/>
                    <a:pt x="95" y="20"/>
                  </a:cubicBezTo>
                  <a:cubicBezTo>
                    <a:pt x="102" y="19"/>
                    <a:pt x="103" y="11"/>
                    <a:pt x="107" y="5"/>
                  </a:cubicBezTo>
                  <a:cubicBezTo>
                    <a:pt x="114" y="11"/>
                    <a:pt x="114" y="20"/>
                    <a:pt x="124" y="12"/>
                  </a:cubicBezTo>
                  <a:cubicBezTo>
                    <a:pt x="130" y="8"/>
                    <a:pt x="133" y="4"/>
                    <a:pt x="139" y="10"/>
                  </a:cubicBezTo>
                  <a:cubicBezTo>
                    <a:pt x="141" y="13"/>
                    <a:pt x="143" y="16"/>
                    <a:pt x="145" y="18"/>
                  </a:cubicBezTo>
                  <a:cubicBezTo>
                    <a:pt x="147" y="20"/>
                    <a:pt x="151" y="21"/>
                    <a:pt x="152" y="23"/>
                  </a:cubicBezTo>
                  <a:cubicBezTo>
                    <a:pt x="155" y="30"/>
                    <a:pt x="150" y="44"/>
                    <a:pt x="149" y="50"/>
                  </a:cubicBezTo>
                  <a:cubicBezTo>
                    <a:pt x="149" y="54"/>
                    <a:pt x="151" y="65"/>
                    <a:pt x="148" y="67"/>
                  </a:cubicBezTo>
                  <a:cubicBezTo>
                    <a:pt x="146" y="69"/>
                    <a:pt x="143" y="69"/>
                    <a:pt x="140" y="69"/>
                  </a:cubicBezTo>
                  <a:cubicBezTo>
                    <a:pt x="131" y="69"/>
                    <a:pt x="121" y="69"/>
                    <a:pt x="111" y="69"/>
                  </a:cubicBezTo>
                  <a:cubicBezTo>
                    <a:pt x="94" y="69"/>
                    <a:pt x="77" y="69"/>
                    <a:pt x="60" y="69"/>
                  </a:cubicBezTo>
                  <a:cubicBezTo>
                    <a:pt x="48" y="69"/>
                    <a:pt x="36" y="69"/>
                    <a:pt x="24" y="69"/>
                  </a:cubicBezTo>
                  <a:cubicBezTo>
                    <a:pt x="20" y="69"/>
                    <a:pt x="11" y="70"/>
                    <a:pt x="9" y="66"/>
                  </a:cubicBezTo>
                  <a:cubicBezTo>
                    <a:pt x="7" y="62"/>
                    <a:pt x="8" y="55"/>
                    <a:pt x="7" y="51"/>
                  </a:cubicBezTo>
                  <a:cubicBezTo>
                    <a:pt x="6" y="47"/>
                    <a:pt x="6" y="42"/>
                    <a:pt x="5" y="38"/>
                  </a:cubicBezTo>
                  <a:cubicBezTo>
                    <a:pt x="4" y="32"/>
                    <a:pt x="3" y="27"/>
                    <a:pt x="2" y="2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50"/>
            <p:cNvSpPr>
              <a:spLocks noEditPoints="1"/>
            </p:cNvSpPr>
            <p:nvPr/>
          </p:nvSpPr>
          <p:spPr bwMode="auto">
            <a:xfrm>
              <a:off x="387350" y="5349875"/>
              <a:ext cx="1198563" cy="1333500"/>
            </a:xfrm>
            <a:custGeom>
              <a:avLst/>
              <a:gdLst>
                <a:gd name="T0" fmla="*/ 0 w 755"/>
                <a:gd name="T1" fmla="*/ 72 h 840"/>
                <a:gd name="T2" fmla="*/ 120 w 755"/>
                <a:gd name="T3" fmla="*/ 840 h 840"/>
                <a:gd name="T4" fmla="*/ 711 w 755"/>
                <a:gd name="T5" fmla="*/ 72 h 840"/>
                <a:gd name="T6" fmla="*/ 755 w 755"/>
                <a:gd name="T7" fmla="*/ 0 h 840"/>
                <a:gd name="T8" fmla="*/ 95 w 755"/>
                <a:gd name="T9" fmla="*/ 116 h 840"/>
                <a:gd name="T10" fmla="*/ 211 w 755"/>
                <a:gd name="T11" fmla="*/ 217 h 840"/>
                <a:gd name="T12" fmla="*/ 95 w 755"/>
                <a:gd name="T13" fmla="*/ 116 h 840"/>
                <a:gd name="T14" fmla="*/ 214 w 755"/>
                <a:gd name="T15" fmla="*/ 246 h 840"/>
                <a:gd name="T16" fmla="*/ 113 w 755"/>
                <a:gd name="T17" fmla="*/ 347 h 840"/>
                <a:gd name="T18" fmla="*/ 116 w 755"/>
                <a:gd name="T19" fmla="*/ 376 h 840"/>
                <a:gd name="T20" fmla="*/ 229 w 755"/>
                <a:gd name="T21" fmla="*/ 478 h 840"/>
                <a:gd name="T22" fmla="*/ 116 w 755"/>
                <a:gd name="T23" fmla="*/ 376 h 840"/>
                <a:gd name="T24" fmla="*/ 131 w 755"/>
                <a:gd name="T25" fmla="*/ 521 h 840"/>
                <a:gd name="T26" fmla="*/ 240 w 755"/>
                <a:gd name="T27" fmla="*/ 594 h 840"/>
                <a:gd name="T28" fmla="*/ 363 w 755"/>
                <a:gd name="T29" fmla="*/ 594 h 840"/>
                <a:gd name="T30" fmla="*/ 287 w 755"/>
                <a:gd name="T31" fmla="*/ 521 h 840"/>
                <a:gd name="T32" fmla="*/ 363 w 755"/>
                <a:gd name="T33" fmla="*/ 594 h 840"/>
                <a:gd name="T34" fmla="*/ 283 w 755"/>
                <a:gd name="T35" fmla="*/ 478 h 840"/>
                <a:gd name="T36" fmla="*/ 363 w 755"/>
                <a:gd name="T37" fmla="*/ 376 h 840"/>
                <a:gd name="T38" fmla="*/ 363 w 755"/>
                <a:gd name="T39" fmla="*/ 347 h 840"/>
                <a:gd name="T40" fmla="*/ 269 w 755"/>
                <a:gd name="T41" fmla="*/ 246 h 840"/>
                <a:gd name="T42" fmla="*/ 363 w 755"/>
                <a:gd name="T43" fmla="*/ 347 h 840"/>
                <a:gd name="T44" fmla="*/ 265 w 755"/>
                <a:gd name="T45" fmla="*/ 217 h 840"/>
                <a:gd name="T46" fmla="*/ 363 w 755"/>
                <a:gd name="T47" fmla="*/ 116 h 840"/>
                <a:gd name="T48" fmla="*/ 486 w 755"/>
                <a:gd name="T49" fmla="*/ 594 h 840"/>
                <a:gd name="T50" fmla="*/ 407 w 755"/>
                <a:gd name="T51" fmla="*/ 521 h 840"/>
                <a:gd name="T52" fmla="*/ 486 w 755"/>
                <a:gd name="T53" fmla="*/ 594 h 840"/>
                <a:gd name="T54" fmla="*/ 407 w 755"/>
                <a:gd name="T55" fmla="*/ 478 h 840"/>
                <a:gd name="T56" fmla="*/ 501 w 755"/>
                <a:gd name="T57" fmla="*/ 376 h 840"/>
                <a:gd name="T58" fmla="*/ 505 w 755"/>
                <a:gd name="T59" fmla="*/ 347 h 840"/>
                <a:gd name="T60" fmla="*/ 407 w 755"/>
                <a:gd name="T61" fmla="*/ 246 h 840"/>
                <a:gd name="T62" fmla="*/ 505 w 755"/>
                <a:gd name="T63" fmla="*/ 347 h 840"/>
                <a:gd name="T64" fmla="*/ 407 w 755"/>
                <a:gd name="T65" fmla="*/ 217 h 840"/>
                <a:gd name="T66" fmla="*/ 519 w 755"/>
                <a:gd name="T67" fmla="*/ 116 h 840"/>
                <a:gd name="T68" fmla="*/ 628 w 755"/>
                <a:gd name="T69" fmla="*/ 594 h 840"/>
                <a:gd name="T70" fmla="*/ 548 w 755"/>
                <a:gd name="T71" fmla="*/ 521 h 840"/>
                <a:gd name="T72" fmla="*/ 628 w 755"/>
                <a:gd name="T73" fmla="*/ 594 h 840"/>
                <a:gd name="T74" fmla="*/ 548 w 755"/>
                <a:gd name="T75" fmla="*/ 478 h 840"/>
                <a:gd name="T76" fmla="*/ 650 w 755"/>
                <a:gd name="T77" fmla="*/ 376 h 840"/>
                <a:gd name="T78" fmla="*/ 650 w 755"/>
                <a:gd name="T79" fmla="*/ 347 h 840"/>
                <a:gd name="T80" fmla="*/ 566 w 755"/>
                <a:gd name="T81" fmla="*/ 246 h 840"/>
                <a:gd name="T82" fmla="*/ 650 w 755"/>
                <a:gd name="T83" fmla="*/ 347 h 840"/>
                <a:gd name="T84" fmla="*/ 566 w 755"/>
                <a:gd name="T85" fmla="*/ 217 h 840"/>
                <a:gd name="T86" fmla="*/ 672 w 755"/>
                <a:gd name="T87" fmla="*/ 11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5" h="840">
                  <a:moveTo>
                    <a:pt x="0" y="0"/>
                  </a:moveTo>
                  <a:lnTo>
                    <a:pt x="0" y="72"/>
                  </a:lnTo>
                  <a:lnTo>
                    <a:pt x="55" y="72"/>
                  </a:lnTo>
                  <a:lnTo>
                    <a:pt x="120" y="840"/>
                  </a:lnTo>
                  <a:lnTo>
                    <a:pt x="646" y="840"/>
                  </a:lnTo>
                  <a:lnTo>
                    <a:pt x="711" y="72"/>
                  </a:lnTo>
                  <a:lnTo>
                    <a:pt x="755" y="72"/>
                  </a:lnTo>
                  <a:lnTo>
                    <a:pt x="755" y="0"/>
                  </a:lnTo>
                  <a:lnTo>
                    <a:pt x="0" y="0"/>
                  </a:lnTo>
                  <a:close/>
                  <a:moveTo>
                    <a:pt x="95" y="116"/>
                  </a:moveTo>
                  <a:lnTo>
                    <a:pt x="203" y="116"/>
                  </a:lnTo>
                  <a:lnTo>
                    <a:pt x="211" y="217"/>
                  </a:lnTo>
                  <a:lnTo>
                    <a:pt x="102" y="217"/>
                  </a:lnTo>
                  <a:lnTo>
                    <a:pt x="95" y="116"/>
                  </a:lnTo>
                  <a:close/>
                  <a:moveTo>
                    <a:pt x="106" y="246"/>
                  </a:moveTo>
                  <a:lnTo>
                    <a:pt x="214" y="246"/>
                  </a:lnTo>
                  <a:lnTo>
                    <a:pt x="222" y="347"/>
                  </a:lnTo>
                  <a:lnTo>
                    <a:pt x="113" y="347"/>
                  </a:lnTo>
                  <a:lnTo>
                    <a:pt x="106" y="246"/>
                  </a:lnTo>
                  <a:close/>
                  <a:moveTo>
                    <a:pt x="116" y="376"/>
                  </a:moveTo>
                  <a:lnTo>
                    <a:pt x="225" y="376"/>
                  </a:lnTo>
                  <a:lnTo>
                    <a:pt x="229" y="478"/>
                  </a:lnTo>
                  <a:lnTo>
                    <a:pt x="127" y="478"/>
                  </a:lnTo>
                  <a:lnTo>
                    <a:pt x="116" y="376"/>
                  </a:lnTo>
                  <a:close/>
                  <a:moveTo>
                    <a:pt x="138" y="594"/>
                  </a:moveTo>
                  <a:lnTo>
                    <a:pt x="131" y="521"/>
                  </a:lnTo>
                  <a:lnTo>
                    <a:pt x="233" y="521"/>
                  </a:lnTo>
                  <a:lnTo>
                    <a:pt x="240" y="594"/>
                  </a:lnTo>
                  <a:lnTo>
                    <a:pt x="138" y="594"/>
                  </a:lnTo>
                  <a:close/>
                  <a:moveTo>
                    <a:pt x="363" y="594"/>
                  </a:moveTo>
                  <a:lnTo>
                    <a:pt x="291" y="594"/>
                  </a:lnTo>
                  <a:lnTo>
                    <a:pt x="287" y="521"/>
                  </a:lnTo>
                  <a:lnTo>
                    <a:pt x="363" y="521"/>
                  </a:lnTo>
                  <a:lnTo>
                    <a:pt x="363" y="594"/>
                  </a:lnTo>
                  <a:close/>
                  <a:moveTo>
                    <a:pt x="363" y="478"/>
                  </a:moveTo>
                  <a:lnTo>
                    <a:pt x="283" y="478"/>
                  </a:lnTo>
                  <a:lnTo>
                    <a:pt x="276" y="376"/>
                  </a:lnTo>
                  <a:lnTo>
                    <a:pt x="363" y="376"/>
                  </a:lnTo>
                  <a:lnTo>
                    <a:pt x="363" y="478"/>
                  </a:lnTo>
                  <a:close/>
                  <a:moveTo>
                    <a:pt x="363" y="347"/>
                  </a:moveTo>
                  <a:lnTo>
                    <a:pt x="276" y="347"/>
                  </a:lnTo>
                  <a:lnTo>
                    <a:pt x="269" y="246"/>
                  </a:lnTo>
                  <a:lnTo>
                    <a:pt x="363" y="246"/>
                  </a:lnTo>
                  <a:lnTo>
                    <a:pt x="363" y="347"/>
                  </a:lnTo>
                  <a:close/>
                  <a:moveTo>
                    <a:pt x="363" y="217"/>
                  </a:moveTo>
                  <a:lnTo>
                    <a:pt x="265" y="217"/>
                  </a:lnTo>
                  <a:lnTo>
                    <a:pt x="258" y="116"/>
                  </a:lnTo>
                  <a:lnTo>
                    <a:pt x="363" y="116"/>
                  </a:lnTo>
                  <a:lnTo>
                    <a:pt x="363" y="217"/>
                  </a:lnTo>
                  <a:close/>
                  <a:moveTo>
                    <a:pt x="486" y="594"/>
                  </a:moveTo>
                  <a:lnTo>
                    <a:pt x="407" y="594"/>
                  </a:lnTo>
                  <a:lnTo>
                    <a:pt x="407" y="521"/>
                  </a:lnTo>
                  <a:lnTo>
                    <a:pt x="494" y="521"/>
                  </a:lnTo>
                  <a:lnTo>
                    <a:pt x="486" y="594"/>
                  </a:lnTo>
                  <a:close/>
                  <a:moveTo>
                    <a:pt x="497" y="478"/>
                  </a:moveTo>
                  <a:lnTo>
                    <a:pt x="407" y="478"/>
                  </a:lnTo>
                  <a:lnTo>
                    <a:pt x="407" y="376"/>
                  </a:lnTo>
                  <a:lnTo>
                    <a:pt x="501" y="376"/>
                  </a:lnTo>
                  <a:lnTo>
                    <a:pt x="497" y="478"/>
                  </a:lnTo>
                  <a:close/>
                  <a:moveTo>
                    <a:pt x="505" y="347"/>
                  </a:moveTo>
                  <a:lnTo>
                    <a:pt x="407" y="347"/>
                  </a:lnTo>
                  <a:lnTo>
                    <a:pt x="407" y="246"/>
                  </a:lnTo>
                  <a:lnTo>
                    <a:pt x="512" y="246"/>
                  </a:lnTo>
                  <a:lnTo>
                    <a:pt x="505" y="347"/>
                  </a:lnTo>
                  <a:close/>
                  <a:moveTo>
                    <a:pt x="516" y="217"/>
                  </a:moveTo>
                  <a:lnTo>
                    <a:pt x="407" y="217"/>
                  </a:lnTo>
                  <a:lnTo>
                    <a:pt x="407" y="116"/>
                  </a:lnTo>
                  <a:lnTo>
                    <a:pt x="519" y="116"/>
                  </a:lnTo>
                  <a:lnTo>
                    <a:pt x="516" y="217"/>
                  </a:lnTo>
                  <a:close/>
                  <a:moveTo>
                    <a:pt x="628" y="594"/>
                  </a:moveTo>
                  <a:lnTo>
                    <a:pt x="541" y="594"/>
                  </a:lnTo>
                  <a:lnTo>
                    <a:pt x="548" y="521"/>
                  </a:lnTo>
                  <a:lnTo>
                    <a:pt x="635" y="521"/>
                  </a:lnTo>
                  <a:lnTo>
                    <a:pt x="628" y="594"/>
                  </a:lnTo>
                  <a:close/>
                  <a:moveTo>
                    <a:pt x="639" y="478"/>
                  </a:moveTo>
                  <a:lnTo>
                    <a:pt x="548" y="478"/>
                  </a:lnTo>
                  <a:lnTo>
                    <a:pt x="555" y="376"/>
                  </a:lnTo>
                  <a:lnTo>
                    <a:pt x="650" y="376"/>
                  </a:lnTo>
                  <a:lnTo>
                    <a:pt x="639" y="478"/>
                  </a:lnTo>
                  <a:close/>
                  <a:moveTo>
                    <a:pt x="650" y="347"/>
                  </a:moveTo>
                  <a:lnTo>
                    <a:pt x="559" y="347"/>
                  </a:lnTo>
                  <a:lnTo>
                    <a:pt x="566" y="246"/>
                  </a:lnTo>
                  <a:lnTo>
                    <a:pt x="661" y="246"/>
                  </a:lnTo>
                  <a:lnTo>
                    <a:pt x="650" y="347"/>
                  </a:lnTo>
                  <a:close/>
                  <a:moveTo>
                    <a:pt x="664" y="217"/>
                  </a:moveTo>
                  <a:lnTo>
                    <a:pt x="566" y="217"/>
                  </a:lnTo>
                  <a:lnTo>
                    <a:pt x="574" y="116"/>
                  </a:lnTo>
                  <a:lnTo>
                    <a:pt x="672" y="116"/>
                  </a:lnTo>
                  <a:lnTo>
                    <a:pt x="664" y="217"/>
                  </a:lnTo>
                  <a:close/>
                </a:path>
              </a:pathLst>
            </a:custGeom>
            <a:solidFill>
              <a:srgbClr val="563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3" name="文本框 142"/>
          <p:cNvSpPr txBox="1"/>
          <p:nvPr userDrawn="1"/>
        </p:nvSpPr>
        <p:spPr>
          <a:xfrm>
            <a:off x="2945657" y="4835693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布衣公子系列</a:t>
            </a:r>
            <a:r>
              <a:rPr lang="en-US" altLang="zh-CN" sz="1800" dirty="0" smtClean="0">
                <a:solidFill>
                  <a:schemeClr val="bg1"/>
                </a:solidFill>
              </a:rPr>
              <a:t>PPT</a:t>
            </a:r>
            <a:r>
              <a:rPr lang="zh-CN" altLang="en-US" sz="2400" b="0" dirty="0" smtClean="0">
                <a:solidFill>
                  <a:srgbClr val="FCB702"/>
                </a:solidFill>
              </a:rPr>
              <a:t>新</a:t>
            </a:r>
            <a:r>
              <a:rPr lang="zh-CN" altLang="en-US" sz="1800" dirty="0" smtClean="0">
                <a:solidFill>
                  <a:schemeClr val="bg1"/>
                </a:solidFill>
              </a:rPr>
              <a:t>教程之三</a:t>
            </a:r>
            <a:endParaRPr lang="en-US" altLang="zh-CN" sz="1800" dirty="0" smtClean="0">
              <a:solidFill>
                <a:schemeClr val="bg1"/>
              </a:solidFill>
            </a:endParaRPr>
          </a:p>
        </p:txBody>
      </p:sp>
      <p:sp>
        <p:nvSpPr>
          <p:cNvPr id="144" name="矩形 143"/>
          <p:cNvSpPr/>
          <p:nvPr userDrawn="1"/>
        </p:nvSpPr>
        <p:spPr>
          <a:xfrm>
            <a:off x="5131716" y="5208070"/>
            <a:ext cx="4288353" cy="1323439"/>
          </a:xfrm>
          <a:prstGeom prst="rect">
            <a:avLst/>
          </a:prstGeom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7800" b="1" dirty="0" smtClean="0">
                <a:solidFill>
                  <a:srgbClr val="FEFEFD"/>
                </a:solidFill>
              </a:rPr>
              <a:t>菜鸟进阶</a:t>
            </a:r>
            <a:endParaRPr lang="zh-CN" altLang="en-US" sz="7800" b="1" dirty="0">
              <a:solidFill>
                <a:srgbClr val="FEFEFD"/>
              </a:solidFill>
            </a:endParaRPr>
          </a:p>
        </p:txBody>
      </p:sp>
      <p:sp>
        <p:nvSpPr>
          <p:cNvPr id="145" name="矩形 144"/>
          <p:cNvSpPr/>
          <p:nvPr userDrawn="1"/>
        </p:nvSpPr>
        <p:spPr>
          <a:xfrm>
            <a:off x="2797999" y="5131125"/>
            <a:ext cx="2428870" cy="1477328"/>
          </a:xfrm>
          <a:prstGeom prst="rect">
            <a:avLst/>
          </a:prstGeom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 sz="9000" b="1" dirty="0">
                <a:solidFill>
                  <a:srgbClr val="FEFEFD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PPT</a:t>
            </a:r>
            <a:endParaRPr lang="zh-CN" altLang="en-US" sz="9000" b="1" dirty="0">
              <a:solidFill>
                <a:srgbClr val="FEFEFD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53780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bg>
      <p:bgPr>
        <a:solidFill>
          <a:srgbClr val="5F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 userDrawn="1"/>
        </p:nvGrpSpPr>
        <p:grpSpPr>
          <a:xfrm>
            <a:off x="-1757522" y="-4480892"/>
            <a:ext cx="15707044" cy="15819784"/>
            <a:chOff x="3258810" y="-5464233"/>
            <a:chExt cx="15707044" cy="15819784"/>
          </a:xfrm>
          <a:solidFill>
            <a:srgbClr val="FFFFFF">
              <a:alpha val="40000"/>
            </a:srgbClr>
          </a:solidFill>
        </p:grpSpPr>
        <p:grpSp>
          <p:nvGrpSpPr>
            <p:cNvPr id="54" name="组合 53"/>
            <p:cNvGrpSpPr/>
            <p:nvPr/>
          </p:nvGrpSpPr>
          <p:grpSpPr>
            <a:xfrm>
              <a:off x="3258810" y="-5464233"/>
              <a:ext cx="15707044" cy="15819784"/>
              <a:chOff x="4447173" y="-5058188"/>
              <a:chExt cx="4865689" cy="4900613"/>
            </a:xfrm>
            <a:grpFill/>
          </p:grpSpPr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6882718" y="-5057926"/>
                <a:ext cx="775968" cy="2442597"/>
              </a:xfrm>
              <a:custGeom>
                <a:avLst/>
                <a:gdLst>
                  <a:gd name="T0" fmla="*/ 473 w 473"/>
                  <a:gd name="T1" fmla="*/ 0 h 1521"/>
                  <a:gd name="T2" fmla="*/ 250 w 473"/>
                  <a:gd name="T3" fmla="*/ 0 h 1521"/>
                  <a:gd name="T4" fmla="*/ 0 w 473"/>
                  <a:gd name="T5" fmla="*/ 1521 h 1521"/>
                  <a:gd name="T6" fmla="*/ 473 w 473"/>
                  <a:gd name="T7" fmla="*/ 0 h 1521"/>
                  <a:gd name="connsiteX0" fmla="*/ 10334 w 10334"/>
                  <a:gd name="connsiteY0" fmla="*/ 0 h 10116"/>
                  <a:gd name="connsiteX1" fmla="*/ 5619 w 10334"/>
                  <a:gd name="connsiteY1" fmla="*/ 0 h 10116"/>
                  <a:gd name="connsiteX2" fmla="*/ 0 w 10334"/>
                  <a:gd name="connsiteY2" fmla="*/ 10116 h 10116"/>
                  <a:gd name="connsiteX3" fmla="*/ 10334 w 10334"/>
                  <a:gd name="connsiteY3" fmla="*/ 0 h 1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4" h="10116">
                    <a:moveTo>
                      <a:pt x="10334" y="0"/>
                    </a:moveTo>
                    <a:lnTo>
                      <a:pt x="5619" y="0"/>
                    </a:lnTo>
                    <a:lnTo>
                      <a:pt x="0" y="10116"/>
                    </a:lnTo>
                    <a:lnTo>
                      <a:pt x="103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"/>
              <p:cNvSpPr>
                <a:spLocks noEditPoints="1"/>
              </p:cNvSpPr>
              <p:nvPr/>
            </p:nvSpPr>
            <p:spPr bwMode="auto">
              <a:xfrm>
                <a:off x="4447174" y="-5058188"/>
                <a:ext cx="4865688" cy="4900613"/>
              </a:xfrm>
              <a:custGeom>
                <a:avLst/>
                <a:gdLst>
                  <a:gd name="T0" fmla="*/ 1544 w 3065"/>
                  <a:gd name="T1" fmla="*/ 1531 h 3087"/>
                  <a:gd name="T2" fmla="*/ 1548 w 3065"/>
                  <a:gd name="T3" fmla="*/ 1544 h 3087"/>
                  <a:gd name="T4" fmla="*/ 1534 w 3065"/>
                  <a:gd name="T5" fmla="*/ 1539 h 3087"/>
                  <a:gd name="T6" fmla="*/ 1536 w 3065"/>
                  <a:gd name="T7" fmla="*/ 1531 h 3087"/>
                  <a:gd name="T8" fmla="*/ 1528 w 3065"/>
                  <a:gd name="T9" fmla="*/ 1506 h 3087"/>
                  <a:gd name="T10" fmla="*/ 1529 w 3065"/>
                  <a:gd name="T11" fmla="*/ 1531 h 3087"/>
                  <a:gd name="T12" fmla="*/ 556 w 3065"/>
                  <a:gd name="T13" fmla="*/ 0 h 3087"/>
                  <a:gd name="T14" fmla="*/ 1529 w 3065"/>
                  <a:gd name="T15" fmla="*/ 1544 h 3087"/>
                  <a:gd name="T16" fmla="*/ 1526 w 3065"/>
                  <a:gd name="T17" fmla="*/ 1544 h 3087"/>
                  <a:gd name="T18" fmla="*/ 1521 w 3065"/>
                  <a:gd name="T19" fmla="*/ 1542 h 3087"/>
                  <a:gd name="T20" fmla="*/ 0 w 3065"/>
                  <a:gd name="T21" fmla="*/ 0 h 3087"/>
                  <a:gd name="T22" fmla="*/ 1511 w 3065"/>
                  <a:gd name="T23" fmla="*/ 1540 h 3087"/>
                  <a:gd name="T24" fmla="*/ 1488 w 3065"/>
                  <a:gd name="T25" fmla="*/ 1537 h 3087"/>
                  <a:gd name="T26" fmla="*/ 1498 w 3065"/>
                  <a:gd name="T27" fmla="*/ 1542 h 3087"/>
                  <a:gd name="T28" fmla="*/ 0 w 3065"/>
                  <a:gd name="T29" fmla="*/ 1466 h 3087"/>
                  <a:gd name="T30" fmla="*/ 0 w 3065"/>
                  <a:gd name="T31" fmla="*/ 1622 h 3087"/>
                  <a:gd name="T32" fmla="*/ 1496 w 3065"/>
                  <a:gd name="T33" fmla="*/ 1547 h 3087"/>
                  <a:gd name="T34" fmla="*/ 1488 w 3065"/>
                  <a:gd name="T35" fmla="*/ 1550 h 3087"/>
                  <a:gd name="T36" fmla="*/ 1511 w 3065"/>
                  <a:gd name="T37" fmla="*/ 1547 h 3087"/>
                  <a:gd name="T38" fmla="*/ 0 w 3065"/>
                  <a:gd name="T39" fmla="*/ 3087 h 3087"/>
                  <a:gd name="T40" fmla="*/ 1521 w 3065"/>
                  <a:gd name="T41" fmla="*/ 1545 h 3087"/>
                  <a:gd name="T42" fmla="*/ 1528 w 3065"/>
                  <a:gd name="T43" fmla="*/ 1545 h 3087"/>
                  <a:gd name="T44" fmla="*/ 556 w 3065"/>
                  <a:gd name="T45" fmla="*/ 3087 h 3087"/>
                  <a:gd name="T46" fmla="*/ 1529 w 3065"/>
                  <a:gd name="T47" fmla="*/ 1554 h 3087"/>
                  <a:gd name="T48" fmla="*/ 1529 w 3065"/>
                  <a:gd name="T49" fmla="*/ 1562 h 3087"/>
                  <a:gd name="T50" fmla="*/ 1634 w 3065"/>
                  <a:gd name="T51" fmla="*/ 3087 h 3087"/>
                  <a:gd name="T52" fmla="*/ 2011 w 3065"/>
                  <a:gd name="T53" fmla="*/ 3087 h 3087"/>
                  <a:gd name="T54" fmla="*/ 1534 w 3065"/>
                  <a:gd name="T55" fmla="*/ 1552 h 3087"/>
                  <a:gd name="T56" fmla="*/ 1534 w 3065"/>
                  <a:gd name="T57" fmla="*/ 1550 h 3087"/>
                  <a:gd name="T58" fmla="*/ 1534 w 3065"/>
                  <a:gd name="T59" fmla="*/ 1545 h 3087"/>
                  <a:gd name="T60" fmla="*/ 1546 w 3065"/>
                  <a:gd name="T61" fmla="*/ 1545 h 3087"/>
                  <a:gd name="T62" fmla="*/ 1544 w 3065"/>
                  <a:gd name="T63" fmla="*/ 1555 h 3087"/>
                  <a:gd name="T64" fmla="*/ 3065 w 3065"/>
                  <a:gd name="T65" fmla="*/ 2768 h 3087"/>
                  <a:gd name="T66" fmla="*/ 3065 w 3065"/>
                  <a:gd name="T67" fmla="*/ 2512 h 3087"/>
                  <a:gd name="T68" fmla="*/ 1597 w 3065"/>
                  <a:gd name="T69" fmla="*/ 1550 h 3087"/>
                  <a:gd name="T70" fmla="*/ 3065 w 3065"/>
                  <a:gd name="T71" fmla="*/ 1772 h 3087"/>
                  <a:gd name="T72" fmla="*/ 3065 w 3065"/>
                  <a:gd name="T73" fmla="*/ 1550 h 3087"/>
                  <a:gd name="T74" fmla="*/ 1594 w 3065"/>
                  <a:gd name="T75" fmla="*/ 1540 h 3087"/>
                  <a:gd name="T76" fmla="*/ 1602 w 3065"/>
                  <a:gd name="T77" fmla="*/ 1539 h 3087"/>
                  <a:gd name="T78" fmla="*/ 3065 w 3065"/>
                  <a:gd name="T79" fmla="*/ 915 h 3087"/>
                  <a:gd name="T80" fmla="*/ 1549 w 3065"/>
                  <a:gd name="T81" fmla="*/ 1537 h 3087"/>
                  <a:gd name="T82" fmla="*/ 1531 w 3065"/>
                  <a:gd name="T83" fmla="*/ 1547 h 3087"/>
                  <a:gd name="T84" fmla="*/ 1531 w 3065"/>
                  <a:gd name="T85" fmla="*/ 1549 h 3087"/>
                  <a:gd name="T86" fmla="*/ 1569 w 3065"/>
                  <a:gd name="T87" fmla="*/ 1545 h 3087"/>
                  <a:gd name="T88" fmla="*/ 1577 w 3065"/>
                  <a:gd name="T89" fmla="*/ 1542 h 3087"/>
                  <a:gd name="T90" fmla="*/ 1577 w 3065"/>
                  <a:gd name="T91" fmla="*/ 1542 h 3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65" h="3087">
                    <a:moveTo>
                      <a:pt x="3065" y="0"/>
                    </a:moveTo>
                    <a:lnTo>
                      <a:pt x="2757" y="0"/>
                    </a:lnTo>
                    <a:lnTo>
                      <a:pt x="1544" y="1531"/>
                    </a:lnTo>
                    <a:lnTo>
                      <a:pt x="1544" y="1542"/>
                    </a:lnTo>
                    <a:lnTo>
                      <a:pt x="1544" y="1542"/>
                    </a:lnTo>
                    <a:lnTo>
                      <a:pt x="1548" y="1544"/>
                    </a:lnTo>
                    <a:lnTo>
                      <a:pt x="1536" y="1544"/>
                    </a:lnTo>
                    <a:lnTo>
                      <a:pt x="1534" y="1544"/>
                    </a:lnTo>
                    <a:lnTo>
                      <a:pt x="1534" y="1539"/>
                    </a:lnTo>
                    <a:lnTo>
                      <a:pt x="2509" y="0"/>
                    </a:lnTo>
                    <a:lnTo>
                      <a:pt x="2218" y="0"/>
                    </a:lnTo>
                    <a:lnTo>
                      <a:pt x="1536" y="1531"/>
                    </a:lnTo>
                    <a:lnTo>
                      <a:pt x="1634" y="0"/>
                    </a:lnTo>
                    <a:lnTo>
                      <a:pt x="1425" y="0"/>
                    </a:lnTo>
                    <a:lnTo>
                      <a:pt x="1528" y="1506"/>
                    </a:lnTo>
                    <a:lnTo>
                      <a:pt x="1278" y="0"/>
                    </a:lnTo>
                    <a:lnTo>
                      <a:pt x="1054" y="0"/>
                    </a:lnTo>
                    <a:lnTo>
                      <a:pt x="1529" y="1531"/>
                    </a:lnTo>
                    <a:lnTo>
                      <a:pt x="1529" y="1532"/>
                    </a:lnTo>
                    <a:lnTo>
                      <a:pt x="848" y="0"/>
                    </a:lnTo>
                    <a:lnTo>
                      <a:pt x="556" y="0"/>
                    </a:lnTo>
                    <a:lnTo>
                      <a:pt x="1529" y="1536"/>
                    </a:lnTo>
                    <a:lnTo>
                      <a:pt x="1531" y="1542"/>
                    </a:lnTo>
                    <a:lnTo>
                      <a:pt x="1529" y="1544"/>
                    </a:lnTo>
                    <a:lnTo>
                      <a:pt x="1529" y="1544"/>
                    </a:lnTo>
                    <a:lnTo>
                      <a:pt x="1524" y="1529"/>
                    </a:lnTo>
                    <a:lnTo>
                      <a:pt x="1526" y="1544"/>
                    </a:lnTo>
                    <a:lnTo>
                      <a:pt x="1518" y="1544"/>
                    </a:lnTo>
                    <a:lnTo>
                      <a:pt x="1521" y="1542"/>
                    </a:lnTo>
                    <a:lnTo>
                      <a:pt x="1521" y="1542"/>
                    </a:lnTo>
                    <a:lnTo>
                      <a:pt x="1521" y="1531"/>
                    </a:lnTo>
                    <a:lnTo>
                      <a:pt x="308" y="0"/>
                    </a:lnTo>
                    <a:lnTo>
                      <a:pt x="0" y="0"/>
                    </a:lnTo>
                    <a:lnTo>
                      <a:pt x="0" y="320"/>
                    </a:lnTo>
                    <a:lnTo>
                      <a:pt x="1516" y="1537"/>
                    </a:lnTo>
                    <a:lnTo>
                      <a:pt x="1511" y="1540"/>
                    </a:lnTo>
                    <a:lnTo>
                      <a:pt x="0" y="574"/>
                    </a:lnTo>
                    <a:lnTo>
                      <a:pt x="0" y="915"/>
                    </a:lnTo>
                    <a:lnTo>
                      <a:pt x="1488" y="1537"/>
                    </a:lnTo>
                    <a:lnTo>
                      <a:pt x="1481" y="1537"/>
                    </a:lnTo>
                    <a:lnTo>
                      <a:pt x="1518" y="1542"/>
                    </a:lnTo>
                    <a:lnTo>
                      <a:pt x="1498" y="1542"/>
                    </a:lnTo>
                    <a:lnTo>
                      <a:pt x="1495" y="1540"/>
                    </a:lnTo>
                    <a:lnTo>
                      <a:pt x="1490" y="1542"/>
                    </a:lnTo>
                    <a:lnTo>
                      <a:pt x="0" y="1466"/>
                    </a:lnTo>
                    <a:lnTo>
                      <a:pt x="0" y="1537"/>
                    </a:lnTo>
                    <a:lnTo>
                      <a:pt x="0" y="1550"/>
                    </a:lnTo>
                    <a:lnTo>
                      <a:pt x="0" y="1622"/>
                    </a:lnTo>
                    <a:lnTo>
                      <a:pt x="1491" y="1547"/>
                    </a:lnTo>
                    <a:lnTo>
                      <a:pt x="1495" y="1547"/>
                    </a:lnTo>
                    <a:lnTo>
                      <a:pt x="1496" y="1547"/>
                    </a:lnTo>
                    <a:lnTo>
                      <a:pt x="1508" y="1545"/>
                    </a:lnTo>
                    <a:lnTo>
                      <a:pt x="1481" y="1550"/>
                    </a:lnTo>
                    <a:lnTo>
                      <a:pt x="1488" y="1550"/>
                    </a:lnTo>
                    <a:lnTo>
                      <a:pt x="0" y="2171"/>
                    </a:lnTo>
                    <a:lnTo>
                      <a:pt x="0" y="2512"/>
                    </a:lnTo>
                    <a:lnTo>
                      <a:pt x="1511" y="1547"/>
                    </a:lnTo>
                    <a:lnTo>
                      <a:pt x="1516" y="1549"/>
                    </a:lnTo>
                    <a:lnTo>
                      <a:pt x="0" y="2768"/>
                    </a:lnTo>
                    <a:lnTo>
                      <a:pt x="0" y="3087"/>
                    </a:lnTo>
                    <a:lnTo>
                      <a:pt x="308" y="3087"/>
                    </a:lnTo>
                    <a:lnTo>
                      <a:pt x="1521" y="1555"/>
                    </a:lnTo>
                    <a:lnTo>
                      <a:pt x="1521" y="1545"/>
                    </a:lnTo>
                    <a:lnTo>
                      <a:pt x="1521" y="1545"/>
                    </a:lnTo>
                    <a:lnTo>
                      <a:pt x="1519" y="1545"/>
                    </a:lnTo>
                    <a:lnTo>
                      <a:pt x="1528" y="1545"/>
                    </a:lnTo>
                    <a:lnTo>
                      <a:pt x="1528" y="1549"/>
                    </a:lnTo>
                    <a:lnTo>
                      <a:pt x="1526" y="1550"/>
                    </a:lnTo>
                    <a:lnTo>
                      <a:pt x="556" y="3087"/>
                    </a:lnTo>
                    <a:lnTo>
                      <a:pt x="848" y="3087"/>
                    </a:lnTo>
                    <a:lnTo>
                      <a:pt x="1528" y="1552"/>
                    </a:lnTo>
                    <a:lnTo>
                      <a:pt x="1529" y="1554"/>
                    </a:lnTo>
                    <a:lnTo>
                      <a:pt x="1054" y="3087"/>
                    </a:lnTo>
                    <a:lnTo>
                      <a:pt x="1278" y="3087"/>
                    </a:lnTo>
                    <a:lnTo>
                      <a:pt x="1529" y="1562"/>
                    </a:lnTo>
                    <a:lnTo>
                      <a:pt x="1531" y="1567"/>
                    </a:lnTo>
                    <a:lnTo>
                      <a:pt x="1425" y="3087"/>
                    </a:lnTo>
                    <a:lnTo>
                      <a:pt x="1634" y="3087"/>
                    </a:lnTo>
                    <a:lnTo>
                      <a:pt x="1536" y="1603"/>
                    </a:lnTo>
                    <a:lnTo>
                      <a:pt x="1788" y="3087"/>
                    </a:lnTo>
                    <a:lnTo>
                      <a:pt x="2011" y="3087"/>
                    </a:lnTo>
                    <a:lnTo>
                      <a:pt x="1534" y="1560"/>
                    </a:lnTo>
                    <a:lnTo>
                      <a:pt x="1534" y="1557"/>
                    </a:lnTo>
                    <a:lnTo>
                      <a:pt x="1534" y="1552"/>
                    </a:lnTo>
                    <a:lnTo>
                      <a:pt x="2218" y="3087"/>
                    </a:lnTo>
                    <a:lnTo>
                      <a:pt x="2509" y="3087"/>
                    </a:lnTo>
                    <a:lnTo>
                      <a:pt x="1534" y="1550"/>
                    </a:lnTo>
                    <a:lnTo>
                      <a:pt x="1534" y="1545"/>
                    </a:lnTo>
                    <a:lnTo>
                      <a:pt x="1534" y="1545"/>
                    </a:lnTo>
                    <a:lnTo>
                      <a:pt x="1534" y="1545"/>
                    </a:lnTo>
                    <a:lnTo>
                      <a:pt x="1534" y="1544"/>
                    </a:lnTo>
                    <a:lnTo>
                      <a:pt x="1536" y="1544"/>
                    </a:lnTo>
                    <a:lnTo>
                      <a:pt x="1546" y="1545"/>
                    </a:lnTo>
                    <a:lnTo>
                      <a:pt x="1544" y="1545"/>
                    </a:lnTo>
                    <a:lnTo>
                      <a:pt x="1544" y="1545"/>
                    </a:lnTo>
                    <a:lnTo>
                      <a:pt x="1544" y="1555"/>
                    </a:lnTo>
                    <a:lnTo>
                      <a:pt x="2757" y="3087"/>
                    </a:lnTo>
                    <a:lnTo>
                      <a:pt x="3065" y="3087"/>
                    </a:lnTo>
                    <a:lnTo>
                      <a:pt x="3065" y="2768"/>
                    </a:lnTo>
                    <a:lnTo>
                      <a:pt x="1549" y="1549"/>
                    </a:lnTo>
                    <a:lnTo>
                      <a:pt x="1554" y="1547"/>
                    </a:lnTo>
                    <a:lnTo>
                      <a:pt x="3065" y="2512"/>
                    </a:lnTo>
                    <a:lnTo>
                      <a:pt x="3065" y="2171"/>
                    </a:lnTo>
                    <a:lnTo>
                      <a:pt x="1577" y="1550"/>
                    </a:lnTo>
                    <a:lnTo>
                      <a:pt x="1597" y="1550"/>
                    </a:lnTo>
                    <a:lnTo>
                      <a:pt x="1602" y="1549"/>
                    </a:lnTo>
                    <a:lnTo>
                      <a:pt x="3065" y="1969"/>
                    </a:lnTo>
                    <a:lnTo>
                      <a:pt x="3065" y="1772"/>
                    </a:lnTo>
                    <a:lnTo>
                      <a:pt x="1602" y="1547"/>
                    </a:lnTo>
                    <a:lnTo>
                      <a:pt x="3065" y="1622"/>
                    </a:lnTo>
                    <a:lnTo>
                      <a:pt x="3065" y="1550"/>
                    </a:lnTo>
                    <a:lnTo>
                      <a:pt x="3065" y="1537"/>
                    </a:lnTo>
                    <a:lnTo>
                      <a:pt x="3065" y="1466"/>
                    </a:lnTo>
                    <a:lnTo>
                      <a:pt x="1594" y="1540"/>
                    </a:lnTo>
                    <a:lnTo>
                      <a:pt x="3065" y="1315"/>
                    </a:lnTo>
                    <a:lnTo>
                      <a:pt x="3065" y="1119"/>
                    </a:lnTo>
                    <a:lnTo>
                      <a:pt x="1602" y="1539"/>
                    </a:lnTo>
                    <a:lnTo>
                      <a:pt x="1597" y="1537"/>
                    </a:lnTo>
                    <a:lnTo>
                      <a:pt x="1577" y="1537"/>
                    </a:lnTo>
                    <a:lnTo>
                      <a:pt x="3065" y="915"/>
                    </a:lnTo>
                    <a:lnTo>
                      <a:pt x="3065" y="574"/>
                    </a:lnTo>
                    <a:lnTo>
                      <a:pt x="1554" y="1540"/>
                    </a:lnTo>
                    <a:lnTo>
                      <a:pt x="1549" y="1537"/>
                    </a:lnTo>
                    <a:lnTo>
                      <a:pt x="3065" y="320"/>
                    </a:lnTo>
                    <a:lnTo>
                      <a:pt x="3065" y="0"/>
                    </a:lnTo>
                    <a:close/>
                    <a:moveTo>
                      <a:pt x="1531" y="1547"/>
                    </a:moveTo>
                    <a:lnTo>
                      <a:pt x="1531" y="1547"/>
                    </a:lnTo>
                    <a:lnTo>
                      <a:pt x="1531" y="1547"/>
                    </a:lnTo>
                    <a:lnTo>
                      <a:pt x="1531" y="1549"/>
                    </a:lnTo>
                    <a:lnTo>
                      <a:pt x="1531" y="1547"/>
                    </a:lnTo>
                    <a:close/>
                    <a:moveTo>
                      <a:pt x="1571" y="1547"/>
                    </a:moveTo>
                    <a:lnTo>
                      <a:pt x="1569" y="1545"/>
                    </a:lnTo>
                    <a:lnTo>
                      <a:pt x="1574" y="1545"/>
                    </a:lnTo>
                    <a:lnTo>
                      <a:pt x="1571" y="1547"/>
                    </a:lnTo>
                    <a:close/>
                    <a:moveTo>
                      <a:pt x="1577" y="1542"/>
                    </a:moveTo>
                    <a:lnTo>
                      <a:pt x="1566" y="1542"/>
                    </a:lnTo>
                    <a:lnTo>
                      <a:pt x="1571" y="1540"/>
                    </a:lnTo>
                    <a:lnTo>
                      <a:pt x="1577" y="15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8"/>
              <p:cNvSpPr>
                <a:spLocks/>
              </p:cNvSpPr>
              <p:nvPr/>
            </p:nvSpPr>
            <p:spPr bwMode="auto">
              <a:xfrm>
                <a:off x="4447173" y="-2605621"/>
                <a:ext cx="2401532" cy="675437"/>
              </a:xfrm>
              <a:custGeom>
                <a:avLst/>
                <a:gdLst>
                  <a:gd name="T0" fmla="*/ 0 w 1438"/>
                  <a:gd name="T1" fmla="*/ 412 h 412"/>
                  <a:gd name="T2" fmla="*/ 1438 w 1438"/>
                  <a:gd name="T3" fmla="*/ 0 h 412"/>
                  <a:gd name="T4" fmla="*/ 0 w 1438"/>
                  <a:gd name="T5" fmla="*/ 215 h 412"/>
                  <a:gd name="T6" fmla="*/ 0 w 1438"/>
                  <a:gd name="T7" fmla="*/ 412 h 412"/>
                  <a:gd name="connsiteX0" fmla="*/ 0 w 10520"/>
                  <a:gd name="connsiteY0" fmla="*/ 10327 h 10327"/>
                  <a:gd name="connsiteX1" fmla="*/ 10520 w 10520"/>
                  <a:gd name="connsiteY1" fmla="*/ 0 h 10327"/>
                  <a:gd name="connsiteX2" fmla="*/ 0 w 10520"/>
                  <a:gd name="connsiteY2" fmla="*/ 5545 h 10327"/>
                  <a:gd name="connsiteX3" fmla="*/ 0 w 10520"/>
                  <a:gd name="connsiteY3" fmla="*/ 10327 h 1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0" h="10327">
                    <a:moveTo>
                      <a:pt x="0" y="10327"/>
                    </a:moveTo>
                    <a:lnTo>
                      <a:pt x="10520" y="0"/>
                    </a:lnTo>
                    <a:lnTo>
                      <a:pt x="0" y="5545"/>
                    </a:lnTo>
                    <a:lnTo>
                      <a:pt x="0" y="103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4447173" y="-3279558"/>
                <a:ext cx="2410435" cy="677661"/>
              </a:xfrm>
              <a:custGeom>
                <a:avLst/>
                <a:gdLst>
                  <a:gd name="T0" fmla="*/ 0 w 1438"/>
                  <a:gd name="T1" fmla="*/ 196 h 412"/>
                  <a:gd name="T2" fmla="*/ 1438 w 1438"/>
                  <a:gd name="T3" fmla="*/ 412 h 412"/>
                  <a:gd name="T4" fmla="*/ 0 w 1438"/>
                  <a:gd name="T5" fmla="*/ 0 h 412"/>
                  <a:gd name="T6" fmla="*/ 0 w 1438"/>
                  <a:gd name="T7" fmla="*/ 196 h 412"/>
                  <a:gd name="connsiteX0" fmla="*/ 0 w 10559"/>
                  <a:gd name="connsiteY0" fmla="*/ 4757 h 10361"/>
                  <a:gd name="connsiteX1" fmla="*/ 10559 w 10559"/>
                  <a:gd name="connsiteY1" fmla="*/ 10361 h 10361"/>
                  <a:gd name="connsiteX2" fmla="*/ 0 w 10559"/>
                  <a:gd name="connsiteY2" fmla="*/ 0 h 10361"/>
                  <a:gd name="connsiteX3" fmla="*/ 0 w 10559"/>
                  <a:gd name="connsiteY3" fmla="*/ 4757 h 1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9" h="10361">
                    <a:moveTo>
                      <a:pt x="0" y="4757"/>
                    </a:moveTo>
                    <a:lnTo>
                      <a:pt x="10559" y="10361"/>
                    </a:lnTo>
                    <a:lnTo>
                      <a:pt x="0" y="0"/>
                    </a:lnTo>
                    <a:lnTo>
                      <a:pt x="0" y="4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5" name="椭圆 54"/>
            <p:cNvSpPr/>
            <p:nvPr userDrawn="1"/>
          </p:nvSpPr>
          <p:spPr>
            <a:xfrm>
              <a:off x="10644680" y="1976695"/>
              <a:ext cx="952522" cy="952522"/>
            </a:xfrm>
            <a:prstGeom prst="ellipse">
              <a:avLst/>
            </a:prstGeom>
            <a:grpFill/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AutoShape 43"/>
          <p:cNvSpPr>
            <a:spLocks noChangeAspect="1" noChangeArrowheads="1" noTextEdit="1"/>
          </p:cNvSpPr>
          <p:nvPr userDrawn="1"/>
        </p:nvSpPr>
        <p:spPr bwMode="auto">
          <a:xfrm>
            <a:off x="1852" y="-1588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" name="组合 60"/>
          <p:cNvGrpSpPr/>
          <p:nvPr userDrawn="1"/>
        </p:nvGrpSpPr>
        <p:grpSpPr>
          <a:xfrm>
            <a:off x="4583832" y="1628799"/>
            <a:ext cx="3101528" cy="2892660"/>
            <a:chOff x="5122863" y="90488"/>
            <a:chExt cx="1720850" cy="1604963"/>
          </a:xfrm>
        </p:grpSpPr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5122863" y="90488"/>
              <a:ext cx="1720850" cy="1068388"/>
            </a:xfrm>
            <a:custGeom>
              <a:avLst/>
              <a:gdLst>
                <a:gd name="T0" fmla="*/ 113 w 456"/>
                <a:gd name="T1" fmla="*/ 15 h 283"/>
                <a:gd name="T2" fmla="*/ 206 w 456"/>
                <a:gd name="T3" fmla="*/ 1 h 283"/>
                <a:gd name="T4" fmla="*/ 340 w 456"/>
                <a:gd name="T5" fmla="*/ 15 h 283"/>
                <a:gd name="T6" fmla="*/ 366 w 456"/>
                <a:gd name="T7" fmla="*/ 36 h 283"/>
                <a:gd name="T8" fmla="*/ 383 w 456"/>
                <a:gd name="T9" fmla="*/ 155 h 283"/>
                <a:gd name="T10" fmla="*/ 443 w 456"/>
                <a:gd name="T11" fmla="*/ 187 h 283"/>
                <a:gd name="T12" fmla="*/ 448 w 456"/>
                <a:gd name="T13" fmla="*/ 226 h 283"/>
                <a:gd name="T14" fmla="*/ 394 w 456"/>
                <a:gd name="T15" fmla="*/ 260 h 283"/>
                <a:gd name="T16" fmla="*/ 230 w 456"/>
                <a:gd name="T17" fmla="*/ 283 h 283"/>
                <a:gd name="T18" fmla="*/ 80 w 456"/>
                <a:gd name="T19" fmla="*/ 266 h 283"/>
                <a:gd name="T20" fmla="*/ 10 w 456"/>
                <a:gd name="T21" fmla="*/ 229 h 283"/>
                <a:gd name="T22" fmla="*/ 10 w 456"/>
                <a:gd name="T23" fmla="*/ 189 h 283"/>
                <a:gd name="T24" fmla="*/ 72 w 456"/>
                <a:gd name="T25" fmla="*/ 155 h 283"/>
                <a:gd name="T26" fmla="*/ 90 w 456"/>
                <a:gd name="T27" fmla="*/ 36 h 283"/>
                <a:gd name="T28" fmla="*/ 113 w 456"/>
                <a:gd name="T29" fmla="*/ 1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6" h="283">
                  <a:moveTo>
                    <a:pt x="113" y="15"/>
                  </a:moveTo>
                  <a:cubicBezTo>
                    <a:pt x="143" y="6"/>
                    <a:pt x="175" y="3"/>
                    <a:pt x="206" y="1"/>
                  </a:cubicBezTo>
                  <a:cubicBezTo>
                    <a:pt x="251" y="0"/>
                    <a:pt x="296" y="2"/>
                    <a:pt x="340" y="15"/>
                  </a:cubicBezTo>
                  <a:cubicBezTo>
                    <a:pt x="350" y="18"/>
                    <a:pt x="365" y="23"/>
                    <a:pt x="366" y="36"/>
                  </a:cubicBezTo>
                  <a:cubicBezTo>
                    <a:pt x="372" y="76"/>
                    <a:pt x="377" y="116"/>
                    <a:pt x="383" y="155"/>
                  </a:cubicBezTo>
                  <a:cubicBezTo>
                    <a:pt x="404" y="164"/>
                    <a:pt x="427" y="171"/>
                    <a:pt x="443" y="187"/>
                  </a:cubicBezTo>
                  <a:cubicBezTo>
                    <a:pt x="454" y="196"/>
                    <a:pt x="456" y="214"/>
                    <a:pt x="448" y="226"/>
                  </a:cubicBezTo>
                  <a:cubicBezTo>
                    <a:pt x="435" y="244"/>
                    <a:pt x="414" y="253"/>
                    <a:pt x="394" y="260"/>
                  </a:cubicBezTo>
                  <a:cubicBezTo>
                    <a:pt x="342" y="278"/>
                    <a:pt x="285" y="282"/>
                    <a:pt x="230" y="283"/>
                  </a:cubicBezTo>
                  <a:cubicBezTo>
                    <a:pt x="180" y="283"/>
                    <a:pt x="129" y="279"/>
                    <a:pt x="80" y="266"/>
                  </a:cubicBezTo>
                  <a:cubicBezTo>
                    <a:pt x="55" y="259"/>
                    <a:pt x="27" y="250"/>
                    <a:pt x="10" y="229"/>
                  </a:cubicBezTo>
                  <a:cubicBezTo>
                    <a:pt x="0" y="217"/>
                    <a:pt x="0" y="199"/>
                    <a:pt x="10" y="189"/>
                  </a:cubicBezTo>
                  <a:cubicBezTo>
                    <a:pt x="27" y="171"/>
                    <a:pt x="51" y="165"/>
                    <a:pt x="72" y="155"/>
                  </a:cubicBezTo>
                  <a:cubicBezTo>
                    <a:pt x="78" y="116"/>
                    <a:pt x="83" y="76"/>
                    <a:pt x="90" y="36"/>
                  </a:cubicBezTo>
                  <a:cubicBezTo>
                    <a:pt x="91" y="23"/>
                    <a:pt x="103" y="19"/>
                    <a:pt x="113" y="15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solidFill>
                <a:srgbClr val="27241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5749925" y="230188"/>
              <a:ext cx="715963" cy="76200"/>
            </a:xfrm>
            <a:custGeom>
              <a:avLst/>
              <a:gdLst>
                <a:gd name="T0" fmla="*/ 128 w 190"/>
                <a:gd name="T1" fmla="*/ 7 h 20"/>
                <a:gd name="T2" fmla="*/ 190 w 190"/>
                <a:gd name="T3" fmla="*/ 3 h 20"/>
                <a:gd name="T4" fmla="*/ 147 w 190"/>
                <a:gd name="T5" fmla="*/ 13 h 20"/>
                <a:gd name="T6" fmla="*/ 0 w 190"/>
                <a:gd name="T7" fmla="*/ 8 h 20"/>
                <a:gd name="T8" fmla="*/ 128 w 190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">
                  <a:moveTo>
                    <a:pt x="128" y="7"/>
                  </a:moveTo>
                  <a:cubicBezTo>
                    <a:pt x="149" y="6"/>
                    <a:pt x="169" y="0"/>
                    <a:pt x="190" y="3"/>
                  </a:cubicBezTo>
                  <a:cubicBezTo>
                    <a:pt x="178" y="12"/>
                    <a:pt x="162" y="12"/>
                    <a:pt x="147" y="13"/>
                  </a:cubicBezTo>
                  <a:cubicBezTo>
                    <a:pt x="98" y="18"/>
                    <a:pt x="48" y="20"/>
                    <a:pt x="0" y="8"/>
                  </a:cubicBezTo>
                  <a:cubicBezTo>
                    <a:pt x="42" y="11"/>
                    <a:pt x="85" y="12"/>
                    <a:pt x="128" y="7"/>
                  </a:cubicBezTo>
                  <a:close/>
                </a:path>
              </a:pathLst>
            </a:custGeom>
            <a:solidFill>
              <a:srgbClr val="9FDFED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372100" y="709613"/>
              <a:ext cx="1219200" cy="257175"/>
            </a:xfrm>
            <a:custGeom>
              <a:avLst/>
              <a:gdLst>
                <a:gd name="T0" fmla="*/ 6 w 323"/>
                <a:gd name="T1" fmla="*/ 0 h 68"/>
                <a:gd name="T2" fmla="*/ 180 w 323"/>
                <a:gd name="T3" fmla="*/ 28 h 68"/>
                <a:gd name="T4" fmla="*/ 317 w 323"/>
                <a:gd name="T5" fmla="*/ 0 h 68"/>
                <a:gd name="T6" fmla="*/ 323 w 323"/>
                <a:gd name="T7" fmla="*/ 32 h 68"/>
                <a:gd name="T8" fmla="*/ 122 w 323"/>
                <a:gd name="T9" fmla="*/ 62 h 68"/>
                <a:gd name="T10" fmla="*/ 0 w 323"/>
                <a:gd name="T11" fmla="*/ 32 h 68"/>
                <a:gd name="T12" fmla="*/ 6 w 32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" h="68">
                  <a:moveTo>
                    <a:pt x="6" y="0"/>
                  </a:moveTo>
                  <a:cubicBezTo>
                    <a:pt x="60" y="24"/>
                    <a:pt x="121" y="30"/>
                    <a:pt x="180" y="28"/>
                  </a:cubicBezTo>
                  <a:cubicBezTo>
                    <a:pt x="227" y="26"/>
                    <a:pt x="274" y="19"/>
                    <a:pt x="317" y="0"/>
                  </a:cubicBezTo>
                  <a:cubicBezTo>
                    <a:pt x="319" y="10"/>
                    <a:pt x="321" y="21"/>
                    <a:pt x="323" y="32"/>
                  </a:cubicBezTo>
                  <a:cubicBezTo>
                    <a:pt x="261" y="60"/>
                    <a:pt x="190" y="68"/>
                    <a:pt x="122" y="62"/>
                  </a:cubicBezTo>
                  <a:cubicBezTo>
                    <a:pt x="80" y="58"/>
                    <a:pt x="38" y="50"/>
                    <a:pt x="0" y="32"/>
                  </a:cubicBezTo>
                  <a:cubicBezTo>
                    <a:pt x="2" y="21"/>
                    <a:pt x="4" y="11"/>
                    <a:pt x="6" y="0"/>
                  </a:cubicBezTo>
                  <a:close/>
                </a:path>
              </a:pathLst>
            </a:custGeom>
            <a:solidFill>
              <a:srgbClr val="9FDFED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5243513" y="1227138"/>
              <a:ext cx="1476375" cy="468313"/>
            </a:xfrm>
            <a:custGeom>
              <a:avLst/>
              <a:gdLst>
                <a:gd name="T0" fmla="*/ 1 w 391"/>
                <a:gd name="T1" fmla="*/ 0 h 124"/>
                <a:gd name="T2" fmla="*/ 142 w 391"/>
                <a:gd name="T3" fmla="*/ 11 h 124"/>
                <a:gd name="T4" fmla="*/ 187 w 391"/>
                <a:gd name="T5" fmla="*/ 22 h 124"/>
                <a:gd name="T6" fmla="*/ 214 w 391"/>
                <a:gd name="T7" fmla="*/ 19 h 124"/>
                <a:gd name="T8" fmla="*/ 277 w 391"/>
                <a:gd name="T9" fmla="*/ 9 h 124"/>
                <a:gd name="T10" fmla="*/ 391 w 391"/>
                <a:gd name="T11" fmla="*/ 0 h 124"/>
                <a:gd name="T12" fmla="*/ 390 w 391"/>
                <a:gd name="T13" fmla="*/ 22 h 124"/>
                <a:gd name="T14" fmla="*/ 369 w 391"/>
                <a:gd name="T15" fmla="*/ 50 h 124"/>
                <a:gd name="T16" fmla="*/ 337 w 391"/>
                <a:gd name="T17" fmla="*/ 114 h 124"/>
                <a:gd name="T18" fmla="*/ 255 w 391"/>
                <a:gd name="T19" fmla="*/ 119 h 124"/>
                <a:gd name="T20" fmla="*/ 213 w 391"/>
                <a:gd name="T21" fmla="*/ 76 h 124"/>
                <a:gd name="T22" fmla="*/ 191 w 391"/>
                <a:gd name="T23" fmla="*/ 52 h 124"/>
                <a:gd name="T24" fmla="*/ 162 w 391"/>
                <a:gd name="T25" fmla="*/ 103 h 124"/>
                <a:gd name="T26" fmla="*/ 100 w 391"/>
                <a:gd name="T27" fmla="*/ 122 h 124"/>
                <a:gd name="T28" fmla="*/ 43 w 391"/>
                <a:gd name="T29" fmla="*/ 106 h 124"/>
                <a:gd name="T30" fmla="*/ 21 w 391"/>
                <a:gd name="T31" fmla="*/ 48 h 124"/>
                <a:gd name="T32" fmla="*/ 2 w 391"/>
                <a:gd name="T33" fmla="*/ 22 h 124"/>
                <a:gd name="T34" fmla="*/ 1 w 391"/>
                <a:gd name="T3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1" h="124">
                  <a:moveTo>
                    <a:pt x="1" y="0"/>
                  </a:moveTo>
                  <a:cubicBezTo>
                    <a:pt x="48" y="1"/>
                    <a:pt x="95" y="8"/>
                    <a:pt x="142" y="11"/>
                  </a:cubicBezTo>
                  <a:cubicBezTo>
                    <a:pt x="158" y="12"/>
                    <a:pt x="173" y="17"/>
                    <a:pt x="187" y="22"/>
                  </a:cubicBezTo>
                  <a:cubicBezTo>
                    <a:pt x="196" y="27"/>
                    <a:pt x="206" y="22"/>
                    <a:pt x="214" y="19"/>
                  </a:cubicBezTo>
                  <a:cubicBezTo>
                    <a:pt x="234" y="11"/>
                    <a:pt x="256" y="11"/>
                    <a:pt x="277" y="9"/>
                  </a:cubicBezTo>
                  <a:cubicBezTo>
                    <a:pt x="315" y="6"/>
                    <a:pt x="353" y="0"/>
                    <a:pt x="391" y="0"/>
                  </a:cubicBezTo>
                  <a:cubicBezTo>
                    <a:pt x="391" y="7"/>
                    <a:pt x="391" y="15"/>
                    <a:pt x="390" y="22"/>
                  </a:cubicBezTo>
                  <a:cubicBezTo>
                    <a:pt x="383" y="31"/>
                    <a:pt x="371" y="37"/>
                    <a:pt x="369" y="50"/>
                  </a:cubicBezTo>
                  <a:cubicBezTo>
                    <a:pt x="363" y="73"/>
                    <a:pt x="361" y="102"/>
                    <a:pt x="337" y="114"/>
                  </a:cubicBezTo>
                  <a:cubicBezTo>
                    <a:pt x="311" y="123"/>
                    <a:pt x="282" y="124"/>
                    <a:pt x="255" y="119"/>
                  </a:cubicBezTo>
                  <a:cubicBezTo>
                    <a:pt x="234" y="114"/>
                    <a:pt x="220" y="95"/>
                    <a:pt x="213" y="76"/>
                  </a:cubicBezTo>
                  <a:cubicBezTo>
                    <a:pt x="209" y="66"/>
                    <a:pt x="205" y="49"/>
                    <a:pt x="191" y="52"/>
                  </a:cubicBezTo>
                  <a:cubicBezTo>
                    <a:pt x="178" y="67"/>
                    <a:pt x="177" y="89"/>
                    <a:pt x="162" y="103"/>
                  </a:cubicBezTo>
                  <a:cubicBezTo>
                    <a:pt x="147" y="121"/>
                    <a:pt x="121" y="122"/>
                    <a:pt x="100" y="122"/>
                  </a:cubicBezTo>
                  <a:cubicBezTo>
                    <a:pt x="80" y="120"/>
                    <a:pt x="58" y="119"/>
                    <a:pt x="43" y="106"/>
                  </a:cubicBezTo>
                  <a:cubicBezTo>
                    <a:pt x="28" y="90"/>
                    <a:pt x="27" y="67"/>
                    <a:pt x="21" y="48"/>
                  </a:cubicBezTo>
                  <a:cubicBezTo>
                    <a:pt x="19" y="36"/>
                    <a:pt x="8" y="30"/>
                    <a:pt x="2" y="22"/>
                  </a:cubicBezTo>
                  <a:cubicBezTo>
                    <a:pt x="0" y="15"/>
                    <a:pt x="1" y="7"/>
                    <a:pt x="1" y="0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solidFill>
                <a:srgbClr val="27241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5391150" y="1301751"/>
              <a:ext cx="493713" cy="341313"/>
            </a:xfrm>
            <a:custGeom>
              <a:avLst/>
              <a:gdLst>
                <a:gd name="T0" fmla="*/ 9 w 131"/>
                <a:gd name="T1" fmla="*/ 1 h 90"/>
                <a:gd name="T2" fmla="*/ 79 w 131"/>
                <a:gd name="T3" fmla="*/ 7 h 90"/>
                <a:gd name="T4" fmla="*/ 123 w 131"/>
                <a:gd name="T5" fmla="*/ 15 h 90"/>
                <a:gd name="T6" fmla="*/ 121 w 131"/>
                <a:gd name="T7" fmla="*/ 54 h 90"/>
                <a:gd name="T8" fmla="*/ 90 w 131"/>
                <a:gd name="T9" fmla="*/ 87 h 90"/>
                <a:gd name="T10" fmla="*/ 22 w 131"/>
                <a:gd name="T11" fmla="*/ 81 h 90"/>
                <a:gd name="T12" fmla="*/ 1 w 131"/>
                <a:gd name="T13" fmla="*/ 23 h 90"/>
                <a:gd name="T14" fmla="*/ 9 w 131"/>
                <a:gd name="T15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90">
                  <a:moveTo>
                    <a:pt x="9" y="1"/>
                  </a:moveTo>
                  <a:cubicBezTo>
                    <a:pt x="32" y="0"/>
                    <a:pt x="55" y="6"/>
                    <a:pt x="79" y="7"/>
                  </a:cubicBezTo>
                  <a:cubicBezTo>
                    <a:pt x="93" y="9"/>
                    <a:pt x="109" y="9"/>
                    <a:pt x="123" y="15"/>
                  </a:cubicBezTo>
                  <a:cubicBezTo>
                    <a:pt x="131" y="27"/>
                    <a:pt x="126" y="42"/>
                    <a:pt x="121" y="54"/>
                  </a:cubicBezTo>
                  <a:cubicBezTo>
                    <a:pt x="115" y="68"/>
                    <a:pt x="107" y="84"/>
                    <a:pt x="90" y="87"/>
                  </a:cubicBezTo>
                  <a:cubicBezTo>
                    <a:pt x="68" y="89"/>
                    <a:pt x="43" y="90"/>
                    <a:pt x="22" y="81"/>
                  </a:cubicBezTo>
                  <a:cubicBezTo>
                    <a:pt x="2" y="69"/>
                    <a:pt x="2" y="43"/>
                    <a:pt x="1" y="23"/>
                  </a:cubicBezTo>
                  <a:cubicBezTo>
                    <a:pt x="2" y="16"/>
                    <a:pt x="0" y="2"/>
                    <a:pt x="9" y="1"/>
                  </a:cubicBezTo>
                  <a:close/>
                </a:path>
              </a:pathLst>
            </a:custGeom>
            <a:solidFill>
              <a:srgbClr val="9FDFED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6089650" y="1301751"/>
              <a:ext cx="485775" cy="344488"/>
            </a:xfrm>
            <a:custGeom>
              <a:avLst/>
              <a:gdLst>
                <a:gd name="T0" fmla="*/ 28 w 129"/>
                <a:gd name="T1" fmla="*/ 9 h 91"/>
                <a:gd name="T2" fmla="*/ 125 w 129"/>
                <a:gd name="T3" fmla="*/ 0 h 91"/>
                <a:gd name="T4" fmla="*/ 119 w 129"/>
                <a:gd name="T5" fmla="*/ 68 h 91"/>
                <a:gd name="T6" fmla="*/ 70 w 129"/>
                <a:gd name="T7" fmla="*/ 88 h 91"/>
                <a:gd name="T8" fmla="*/ 19 w 129"/>
                <a:gd name="T9" fmla="*/ 75 h 91"/>
                <a:gd name="T10" fmla="*/ 2 w 129"/>
                <a:gd name="T11" fmla="*/ 24 h 91"/>
                <a:gd name="T12" fmla="*/ 28 w 129"/>
                <a:gd name="T13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91">
                  <a:moveTo>
                    <a:pt x="28" y="9"/>
                  </a:moveTo>
                  <a:cubicBezTo>
                    <a:pt x="60" y="7"/>
                    <a:pt x="92" y="1"/>
                    <a:pt x="125" y="0"/>
                  </a:cubicBezTo>
                  <a:cubicBezTo>
                    <a:pt x="129" y="23"/>
                    <a:pt x="128" y="47"/>
                    <a:pt x="119" y="68"/>
                  </a:cubicBezTo>
                  <a:cubicBezTo>
                    <a:pt x="110" y="86"/>
                    <a:pt x="88" y="87"/>
                    <a:pt x="70" y="88"/>
                  </a:cubicBezTo>
                  <a:cubicBezTo>
                    <a:pt x="53" y="88"/>
                    <a:pt x="30" y="91"/>
                    <a:pt x="19" y="75"/>
                  </a:cubicBezTo>
                  <a:cubicBezTo>
                    <a:pt x="8" y="60"/>
                    <a:pt x="0" y="42"/>
                    <a:pt x="2" y="24"/>
                  </a:cubicBezTo>
                  <a:cubicBezTo>
                    <a:pt x="4" y="12"/>
                    <a:pt x="18" y="11"/>
                    <a:pt x="28" y="9"/>
                  </a:cubicBezTo>
                  <a:close/>
                </a:path>
              </a:pathLst>
            </a:custGeom>
            <a:solidFill>
              <a:srgbClr val="9FDFED"/>
            </a:solidFill>
            <a:ln w="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文本框 67"/>
          <p:cNvSpPr txBox="1"/>
          <p:nvPr userDrawn="1"/>
        </p:nvSpPr>
        <p:spPr>
          <a:xfrm>
            <a:off x="4346630" y="4653136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563007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布衣</a:t>
            </a:r>
            <a:r>
              <a:rPr lang="zh-CN" altLang="en-US" sz="4400" dirty="0" smtClean="0">
                <a:solidFill>
                  <a:srgbClr val="563007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公子作品</a:t>
            </a:r>
            <a:endParaRPr lang="zh-CN" altLang="en-US" sz="4400" dirty="0">
              <a:solidFill>
                <a:srgbClr val="563007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69" name="文本框 68"/>
          <p:cNvSpPr txBox="1"/>
          <p:nvPr userDrawn="1"/>
        </p:nvSpPr>
        <p:spPr>
          <a:xfrm>
            <a:off x="5038660" y="5299226"/>
            <a:ext cx="2114681" cy="398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56300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</a:t>
            </a:r>
            <a:r>
              <a:rPr lang="en-US" altLang="zh-CN" dirty="0">
                <a:solidFill>
                  <a:srgbClr val="56300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altLang="zh-CN" dirty="0" smtClean="0">
                <a:solidFill>
                  <a:srgbClr val="56300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teliss.yanj.cn</a:t>
            </a:r>
            <a:endParaRPr lang="zh-CN" altLang="en-US" dirty="0">
              <a:solidFill>
                <a:srgbClr val="56300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95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2493104" y="1557000"/>
            <a:ext cx="1306098" cy="1872000"/>
            <a:chOff x="2814638" y="-1244600"/>
            <a:chExt cx="6554788" cy="9394826"/>
          </a:xfrm>
          <a:solidFill>
            <a:srgbClr val="00B187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814638" y="-1244600"/>
              <a:ext cx="2174875" cy="2328863"/>
            </a:xfrm>
            <a:custGeom>
              <a:avLst/>
              <a:gdLst>
                <a:gd name="T0" fmla="*/ 297 w 579"/>
                <a:gd name="T1" fmla="*/ 6 h 620"/>
                <a:gd name="T2" fmla="*/ 510 w 579"/>
                <a:gd name="T3" fmla="*/ 128 h 620"/>
                <a:gd name="T4" fmla="*/ 567 w 579"/>
                <a:gd name="T5" fmla="*/ 362 h 620"/>
                <a:gd name="T6" fmla="*/ 377 w 579"/>
                <a:gd name="T7" fmla="*/ 591 h 620"/>
                <a:gd name="T8" fmla="*/ 89 w 579"/>
                <a:gd name="T9" fmla="*/ 508 h 620"/>
                <a:gd name="T10" fmla="*/ 10 w 579"/>
                <a:gd name="T11" fmla="*/ 252 h 620"/>
                <a:gd name="T12" fmla="*/ 148 w 579"/>
                <a:gd name="T13" fmla="*/ 31 h 620"/>
                <a:gd name="T14" fmla="*/ 297 w 579"/>
                <a:gd name="T15" fmla="*/ 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620">
                  <a:moveTo>
                    <a:pt x="297" y="6"/>
                  </a:moveTo>
                  <a:cubicBezTo>
                    <a:pt x="388" y="16"/>
                    <a:pt x="462" y="62"/>
                    <a:pt x="510" y="128"/>
                  </a:cubicBezTo>
                  <a:cubicBezTo>
                    <a:pt x="557" y="194"/>
                    <a:pt x="579" y="278"/>
                    <a:pt x="567" y="362"/>
                  </a:cubicBezTo>
                  <a:cubicBezTo>
                    <a:pt x="549" y="483"/>
                    <a:pt x="471" y="563"/>
                    <a:pt x="377" y="591"/>
                  </a:cubicBezTo>
                  <a:cubicBezTo>
                    <a:pt x="283" y="620"/>
                    <a:pt x="173" y="596"/>
                    <a:pt x="89" y="508"/>
                  </a:cubicBezTo>
                  <a:cubicBezTo>
                    <a:pt x="27" y="443"/>
                    <a:pt x="0" y="345"/>
                    <a:pt x="10" y="252"/>
                  </a:cubicBezTo>
                  <a:cubicBezTo>
                    <a:pt x="19" y="160"/>
                    <a:pt x="65" y="73"/>
                    <a:pt x="148" y="31"/>
                  </a:cubicBezTo>
                  <a:cubicBezTo>
                    <a:pt x="183" y="13"/>
                    <a:pt x="237" y="0"/>
                    <a:pt x="29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083175" y="-788988"/>
              <a:ext cx="1454150" cy="1557338"/>
            </a:xfrm>
            <a:custGeom>
              <a:avLst/>
              <a:gdLst>
                <a:gd name="T0" fmla="*/ 204 w 387"/>
                <a:gd name="T1" fmla="*/ 10 h 415"/>
                <a:gd name="T2" fmla="*/ 122 w 387"/>
                <a:gd name="T3" fmla="*/ 335 h 415"/>
                <a:gd name="T4" fmla="*/ 51 w 387"/>
                <a:gd name="T5" fmla="*/ 75 h 415"/>
                <a:gd name="T6" fmla="*/ 204 w 387"/>
                <a:gd name="T7" fmla="*/ 1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415">
                  <a:moveTo>
                    <a:pt x="204" y="10"/>
                  </a:moveTo>
                  <a:cubicBezTo>
                    <a:pt x="387" y="39"/>
                    <a:pt x="345" y="415"/>
                    <a:pt x="122" y="335"/>
                  </a:cubicBezTo>
                  <a:cubicBezTo>
                    <a:pt x="44" y="306"/>
                    <a:pt x="0" y="165"/>
                    <a:pt x="51" y="75"/>
                  </a:cubicBezTo>
                  <a:cubicBezTo>
                    <a:pt x="82" y="22"/>
                    <a:pt x="137" y="0"/>
                    <a:pt x="20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6496050" y="-488950"/>
              <a:ext cx="1116013" cy="1331913"/>
            </a:xfrm>
            <a:custGeom>
              <a:avLst/>
              <a:gdLst>
                <a:gd name="T0" fmla="*/ 163 w 297"/>
                <a:gd name="T1" fmla="*/ 2 h 355"/>
                <a:gd name="T2" fmla="*/ 277 w 297"/>
                <a:gd name="T3" fmla="*/ 187 h 355"/>
                <a:gd name="T4" fmla="*/ 93 w 297"/>
                <a:gd name="T5" fmla="*/ 329 h 355"/>
                <a:gd name="T6" fmla="*/ 5 w 297"/>
                <a:gd name="T7" fmla="*/ 209 h 355"/>
                <a:gd name="T8" fmla="*/ 50 w 297"/>
                <a:gd name="T9" fmla="*/ 51 h 355"/>
                <a:gd name="T10" fmla="*/ 163 w 297"/>
                <a:gd name="T11" fmla="*/ 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7" h="355">
                  <a:moveTo>
                    <a:pt x="163" y="2"/>
                  </a:moveTo>
                  <a:cubicBezTo>
                    <a:pt x="267" y="5"/>
                    <a:pt x="297" y="100"/>
                    <a:pt x="277" y="187"/>
                  </a:cubicBezTo>
                  <a:cubicBezTo>
                    <a:pt x="258" y="275"/>
                    <a:pt x="188" y="355"/>
                    <a:pt x="93" y="329"/>
                  </a:cubicBezTo>
                  <a:cubicBezTo>
                    <a:pt x="38" y="314"/>
                    <a:pt x="10" y="265"/>
                    <a:pt x="5" y="209"/>
                  </a:cubicBezTo>
                  <a:cubicBezTo>
                    <a:pt x="0" y="154"/>
                    <a:pt x="17" y="92"/>
                    <a:pt x="50" y="51"/>
                  </a:cubicBezTo>
                  <a:cubicBezTo>
                    <a:pt x="77" y="18"/>
                    <a:pt x="121" y="0"/>
                    <a:pt x="1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7529513" y="254000"/>
              <a:ext cx="1144588" cy="1104900"/>
            </a:xfrm>
            <a:custGeom>
              <a:avLst/>
              <a:gdLst>
                <a:gd name="T0" fmla="*/ 179 w 305"/>
                <a:gd name="T1" fmla="*/ 5 h 294"/>
                <a:gd name="T2" fmla="*/ 276 w 305"/>
                <a:gd name="T3" fmla="*/ 56 h 294"/>
                <a:gd name="T4" fmla="*/ 291 w 305"/>
                <a:gd name="T5" fmla="*/ 167 h 294"/>
                <a:gd name="T6" fmla="*/ 163 w 305"/>
                <a:gd name="T7" fmla="*/ 287 h 294"/>
                <a:gd name="T8" fmla="*/ 48 w 305"/>
                <a:gd name="T9" fmla="*/ 256 h 294"/>
                <a:gd name="T10" fmla="*/ 5 w 305"/>
                <a:gd name="T11" fmla="*/ 151 h 294"/>
                <a:gd name="T12" fmla="*/ 67 w 305"/>
                <a:gd name="T13" fmla="*/ 41 h 294"/>
                <a:gd name="T14" fmla="*/ 179 w 305"/>
                <a:gd name="T15" fmla="*/ 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294">
                  <a:moveTo>
                    <a:pt x="179" y="5"/>
                  </a:moveTo>
                  <a:cubicBezTo>
                    <a:pt x="220" y="9"/>
                    <a:pt x="255" y="28"/>
                    <a:pt x="276" y="56"/>
                  </a:cubicBezTo>
                  <a:cubicBezTo>
                    <a:pt x="297" y="84"/>
                    <a:pt x="305" y="123"/>
                    <a:pt x="291" y="167"/>
                  </a:cubicBezTo>
                  <a:cubicBezTo>
                    <a:pt x="272" y="226"/>
                    <a:pt x="211" y="279"/>
                    <a:pt x="163" y="287"/>
                  </a:cubicBezTo>
                  <a:cubicBezTo>
                    <a:pt x="121" y="294"/>
                    <a:pt x="79" y="281"/>
                    <a:pt x="48" y="256"/>
                  </a:cubicBezTo>
                  <a:cubicBezTo>
                    <a:pt x="18" y="230"/>
                    <a:pt x="0" y="193"/>
                    <a:pt x="5" y="151"/>
                  </a:cubicBezTo>
                  <a:cubicBezTo>
                    <a:pt x="10" y="105"/>
                    <a:pt x="34" y="67"/>
                    <a:pt x="67" y="41"/>
                  </a:cubicBezTo>
                  <a:cubicBezTo>
                    <a:pt x="99" y="14"/>
                    <a:pt x="140" y="0"/>
                    <a:pt x="17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8377238" y="1282700"/>
              <a:ext cx="992188" cy="939800"/>
            </a:xfrm>
            <a:custGeom>
              <a:avLst/>
              <a:gdLst>
                <a:gd name="T0" fmla="*/ 167 w 264"/>
                <a:gd name="T1" fmla="*/ 5 h 250"/>
                <a:gd name="T2" fmla="*/ 258 w 264"/>
                <a:gd name="T3" fmla="*/ 114 h 250"/>
                <a:gd name="T4" fmla="*/ 209 w 264"/>
                <a:gd name="T5" fmla="*/ 211 h 250"/>
                <a:gd name="T6" fmla="*/ 117 w 264"/>
                <a:gd name="T7" fmla="*/ 248 h 250"/>
                <a:gd name="T8" fmla="*/ 33 w 264"/>
                <a:gd name="T9" fmla="*/ 223 h 250"/>
                <a:gd name="T10" fmla="*/ 5 w 264"/>
                <a:gd name="T11" fmla="*/ 133 h 250"/>
                <a:gd name="T12" fmla="*/ 59 w 264"/>
                <a:gd name="T13" fmla="*/ 37 h 250"/>
                <a:gd name="T14" fmla="*/ 167 w 264"/>
                <a:gd name="T15" fmla="*/ 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250">
                  <a:moveTo>
                    <a:pt x="167" y="5"/>
                  </a:moveTo>
                  <a:cubicBezTo>
                    <a:pt x="224" y="11"/>
                    <a:pt x="264" y="53"/>
                    <a:pt x="258" y="114"/>
                  </a:cubicBezTo>
                  <a:cubicBezTo>
                    <a:pt x="254" y="156"/>
                    <a:pt x="235" y="189"/>
                    <a:pt x="209" y="211"/>
                  </a:cubicBezTo>
                  <a:cubicBezTo>
                    <a:pt x="182" y="234"/>
                    <a:pt x="149" y="246"/>
                    <a:pt x="117" y="248"/>
                  </a:cubicBezTo>
                  <a:cubicBezTo>
                    <a:pt x="85" y="250"/>
                    <a:pt x="54" y="242"/>
                    <a:pt x="33" y="223"/>
                  </a:cubicBezTo>
                  <a:cubicBezTo>
                    <a:pt x="12" y="204"/>
                    <a:pt x="0" y="174"/>
                    <a:pt x="5" y="133"/>
                  </a:cubicBezTo>
                  <a:cubicBezTo>
                    <a:pt x="11" y="95"/>
                    <a:pt x="30" y="60"/>
                    <a:pt x="59" y="37"/>
                  </a:cubicBezTo>
                  <a:cubicBezTo>
                    <a:pt x="88" y="13"/>
                    <a:pt x="126" y="0"/>
                    <a:pt x="16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738563" y="715963"/>
              <a:ext cx="5026025" cy="7434263"/>
            </a:xfrm>
            <a:custGeom>
              <a:avLst/>
              <a:gdLst>
                <a:gd name="T0" fmla="*/ 606 w 1338"/>
                <a:gd name="T1" fmla="*/ 14 h 1980"/>
                <a:gd name="T2" fmla="*/ 1167 w 1338"/>
                <a:gd name="T3" fmla="*/ 321 h 1980"/>
                <a:gd name="T4" fmla="*/ 1158 w 1338"/>
                <a:gd name="T5" fmla="*/ 1277 h 1980"/>
                <a:gd name="T6" fmla="*/ 1011 w 1338"/>
                <a:gd name="T7" fmla="*/ 1563 h 1980"/>
                <a:gd name="T8" fmla="*/ 597 w 1338"/>
                <a:gd name="T9" fmla="*/ 1955 h 1980"/>
                <a:gd name="T10" fmla="*/ 152 w 1338"/>
                <a:gd name="T11" fmla="*/ 1801 h 1980"/>
                <a:gd name="T12" fmla="*/ 221 w 1338"/>
                <a:gd name="T13" fmla="*/ 1389 h 1980"/>
                <a:gd name="T14" fmla="*/ 290 w 1338"/>
                <a:gd name="T15" fmla="*/ 1048 h 1980"/>
                <a:gd name="T16" fmla="*/ 102 w 1338"/>
                <a:gd name="T17" fmla="*/ 737 h 1980"/>
                <a:gd name="T18" fmla="*/ 5 w 1338"/>
                <a:gd name="T19" fmla="*/ 459 h 1980"/>
                <a:gd name="T20" fmla="*/ 271 w 1338"/>
                <a:gd name="T21" fmla="*/ 56 h 1980"/>
                <a:gd name="T22" fmla="*/ 606 w 1338"/>
                <a:gd name="T23" fmla="*/ 14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8" h="1980">
                  <a:moveTo>
                    <a:pt x="606" y="14"/>
                  </a:moveTo>
                  <a:cubicBezTo>
                    <a:pt x="856" y="45"/>
                    <a:pt x="1054" y="173"/>
                    <a:pt x="1167" y="321"/>
                  </a:cubicBezTo>
                  <a:cubicBezTo>
                    <a:pt x="1338" y="545"/>
                    <a:pt x="1299" y="939"/>
                    <a:pt x="1158" y="1277"/>
                  </a:cubicBezTo>
                  <a:cubicBezTo>
                    <a:pt x="1114" y="1382"/>
                    <a:pt x="1063" y="1474"/>
                    <a:pt x="1011" y="1563"/>
                  </a:cubicBezTo>
                  <a:cubicBezTo>
                    <a:pt x="910" y="1735"/>
                    <a:pt x="772" y="1914"/>
                    <a:pt x="597" y="1955"/>
                  </a:cubicBezTo>
                  <a:cubicBezTo>
                    <a:pt x="491" y="1980"/>
                    <a:pt x="237" y="1943"/>
                    <a:pt x="152" y="1801"/>
                  </a:cubicBezTo>
                  <a:cubicBezTo>
                    <a:pt x="81" y="1683"/>
                    <a:pt x="161" y="1467"/>
                    <a:pt x="221" y="1389"/>
                  </a:cubicBezTo>
                  <a:cubicBezTo>
                    <a:pt x="285" y="1305"/>
                    <a:pt x="323" y="1173"/>
                    <a:pt x="290" y="1048"/>
                  </a:cubicBezTo>
                  <a:cubicBezTo>
                    <a:pt x="255" y="917"/>
                    <a:pt x="147" y="793"/>
                    <a:pt x="102" y="737"/>
                  </a:cubicBezTo>
                  <a:cubicBezTo>
                    <a:pt x="27" y="645"/>
                    <a:pt x="0" y="507"/>
                    <a:pt x="5" y="459"/>
                  </a:cubicBezTo>
                  <a:cubicBezTo>
                    <a:pt x="25" y="268"/>
                    <a:pt x="148" y="119"/>
                    <a:pt x="271" y="56"/>
                  </a:cubicBezTo>
                  <a:cubicBezTo>
                    <a:pt x="360" y="10"/>
                    <a:pt x="497" y="0"/>
                    <a:pt x="60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>
            <a:grpSpLocks noChangeAspect="1"/>
          </p:cNvGrpSpPr>
          <p:nvPr userDrawn="1"/>
        </p:nvGrpSpPr>
        <p:grpSpPr>
          <a:xfrm>
            <a:off x="1251228" y="621000"/>
            <a:ext cx="1275881" cy="1872000"/>
            <a:chOff x="1206501" y="639763"/>
            <a:chExt cx="1912936" cy="2806700"/>
          </a:xfrm>
          <a:solidFill>
            <a:srgbClr val="00B187"/>
          </a:solidFill>
        </p:grpSpPr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2473325" y="639763"/>
              <a:ext cx="646112" cy="688975"/>
            </a:xfrm>
            <a:custGeom>
              <a:avLst/>
              <a:gdLst>
                <a:gd name="T0" fmla="*/ 743 w 1621"/>
                <a:gd name="T1" fmla="*/ 26 h 1729"/>
                <a:gd name="T2" fmla="*/ 171 w 1621"/>
                <a:gd name="T3" fmla="*/ 396 h 1729"/>
                <a:gd name="T4" fmla="*/ 47 w 1621"/>
                <a:gd name="T5" fmla="*/ 1055 h 1729"/>
                <a:gd name="T6" fmla="*/ 609 w 1621"/>
                <a:gd name="T7" fmla="*/ 1665 h 1729"/>
                <a:gd name="T8" fmla="*/ 1397 w 1621"/>
                <a:gd name="T9" fmla="*/ 1391 h 1729"/>
                <a:gd name="T10" fmla="*/ 1581 w 1621"/>
                <a:gd name="T11" fmla="*/ 666 h 1729"/>
                <a:gd name="T12" fmla="*/ 1163 w 1621"/>
                <a:gd name="T13" fmla="*/ 71 h 1729"/>
                <a:gd name="T14" fmla="*/ 743 w 1621"/>
                <a:gd name="T15" fmla="*/ 26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1" h="1729">
                  <a:moveTo>
                    <a:pt x="743" y="26"/>
                  </a:moveTo>
                  <a:cubicBezTo>
                    <a:pt x="491" y="65"/>
                    <a:pt x="294" y="207"/>
                    <a:pt x="171" y="396"/>
                  </a:cubicBezTo>
                  <a:cubicBezTo>
                    <a:pt x="48" y="586"/>
                    <a:pt x="0" y="823"/>
                    <a:pt x="47" y="1055"/>
                  </a:cubicBezTo>
                  <a:cubicBezTo>
                    <a:pt x="114" y="1389"/>
                    <a:pt x="343" y="1601"/>
                    <a:pt x="609" y="1665"/>
                  </a:cubicBezTo>
                  <a:cubicBezTo>
                    <a:pt x="875" y="1729"/>
                    <a:pt x="1179" y="1646"/>
                    <a:pt x="1397" y="1391"/>
                  </a:cubicBezTo>
                  <a:cubicBezTo>
                    <a:pt x="1561" y="1199"/>
                    <a:pt x="1621" y="922"/>
                    <a:pt x="1581" y="666"/>
                  </a:cubicBezTo>
                  <a:cubicBezTo>
                    <a:pt x="1540" y="410"/>
                    <a:pt x="1399" y="176"/>
                    <a:pt x="1163" y="71"/>
                  </a:cubicBezTo>
                  <a:cubicBezTo>
                    <a:pt x="1063" y="26"/>
                    <a:pt x="909" y="0"/>
                    <a:pt x="74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2008188" y="803275"/>
              <a:ext cx="438150" cy="473075"/>
            </a:xfrm>
            <a:custGeom>
              <a:avLst/>
              <a:gdLst>
                <a:gd name="T0" fmla="*/ 506 w 1097"/>
                <a:gd name="T1" fmla="*/ 38 h 1186"/>
                <a:gd name="T2" fmla="*/ 782 w 1097"/>
                <a:gd name="T3" fmla="*/ 930 h 1186"/>
                <a:gd name="T4" fmla="*/ 939 w 1097"/>
                <a:gd name="T5" fmla="*/ 197 h 1186"/>
                <a:gd name="T6" fmla="*/ 506 w 1097"/>
                <a:gd name="T7" fmla="*/ 38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1186">
                  <a:moveTo>
                    <a:pt x="506" y="38"/>
                  </a:moveTo>
                  <a:cubicBezTo>
                    <a:pt x="0" y="146"/>
                    <a:pt x="175" y="1186"/>
                    <a:pt x="782" y="930"/>
                  </a:cubicBezTo>
                  <a:cubicBezTo>
                    <a:pt x="996" y="839"/>
                    <a:pt x="1097" y="439"/>
                    <a:pt x="939" y="197"/>
                  </a:cubicBezTo>
                  <a:cubicBezTo>
                    <a:pt x="846" y="53"/>
                    <a:pt x="689" y="0"/>
                    <a:pt x="50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1700213" y="914400"/>
              <a:ext cx="333375" cy="396875"/>
            </a:xfrm>
            <a:custGeom>
              <a:avLst/>
              <a:gdLst>
                <a:gd name="T0" fmla="*/ 358 w 835"/>
                <a:gd name="T1" fmla="*/ 11 h 996"/>
                <a:gd name="T2" fmla="*/ 68 w 835"/>
                <a:gd name="T3" fmla="*/ 544 h 996"/>
                <a:gd name="T4" fmla="*/ 603 w 835"/>
                <a:gd name="T5" fmla="*/ 910 h 996"/>
                <a:gd name="T6" fmla="*/ 829 w 835"/>
                <a:gd name="T7" fmla="*/ 564 h 996"/>
                <a:gd name="T8" fmla="*/ 678 w 835"/>
                <a:gd name="T9" fmla="*/ 131 h 996"/>
                <a:gd name="T10" fmla="*/ 358 w 835"/>
                <a:gd name="T11" fmla="*/ 11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996">
                  <a:moveTo>
                    <a:pt x="358" y="11"/>
                  </a:moveTo>
                  <a:cubicBezTo>
                    <a:pt x="69" y="36"/>
                    <a:pt x="0" y="304"/>
                    <a:pt x="68" y="544"/>
                  </a:cubicBezTo>
                  <a:cubicBezTo>
                    <a:pt x="136" y="784"/>
                    <a:pt x="342" y="996"/>
                    <a:pt x="603" y="910"/>
                  </a:cubicBezTo>
                  <a:cubicBezTo>
                    <a:pt x="754" y="860"/>
                    <a:pt x="823" y="720"/>
                    <a:pt x="829" y="564"/>
                  </a:cubicBezTo>
                  <a:cubicBezTo>
                    <a:pt x="835" y="409"/>
                    <a:pt x="778" y="239"/>
                    <a:pt x="678" y="131"/>
                  </a:cubicBezTo>
                  <a:cubicBezTo>
                    <a:pt x="598" y="44"/>
                    <a:pt x="474" y="0"/>
                    <a:pt x="35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1398588" y="1150938"/>
              <a:ext cx="342900" cy="325437"/>
            </a:xfrm>
            <a:custGeom>
              <a:avLst/>
              <a:gdLst>
                <a:gd name="T0" fmla="*/ 333 w 859"/>
                <a:gd name="T1" fmla="*/ 18 h 813"/>
                <a:gd name="T2" fmla="*/ 70 w 859"/>
                <a:gd name="T3" fmla="*/ 175 h 813"/>
                <a:gd name="T4" fmla="*/ 46 w 859"/>
                <a:gd name="T5" fmla="*/ 487 h 813"/>
                <a:gd name="T6" fmla="*/ 419 w 859"/>
                <a:gd name="T7" fmla="*/ 800 h 813"/>
                <a:gd name="T8" fmla="*/ 734 w 859"/>
                <a:gd name="T9" fmla="*/ 697 h 813"/>
                <a:gd name="T10" fmla="*/ 839 w 859"/>
                <a:gd name="T11" fmla="*/ 398 h 813"/>
                <a:gd name="T12" fmla="*/ 650 w 859"/>
                <a:gd name="T13" fmla="*/ 101 h 813"/>
                <a:gd name="T14" fmla="*/ 333 w 859"/>
                <a:gd name="T15" fmla="*/ 18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9" h="813">
                  <a:moveTo>
                    <a:pt x="333" y="18"/>
                  </a:moveTo>
                  <a:cubicBezTo>
                    <a:pt x="220" y="37"/>
                    <a:pt x="125" y="93"/>
                    <a:pt x="70" y="175"/>
                  </a:cubicBezTo>
                  <a:cubicBezTo>
                    <a:pt x="15" y="257"/>
                    <a:pt x="0" y="365"/>
                    <a:pt x="46" y="487"/>
                  </a:cubicBezTo>
                  <a:cubicBezTo>
                    <a:pt x="107" y="649"/>
                    <a:pt x="284" y="785"/>
                    <a:pt x="419" y="800"/>
                  </a:cubicBezTo>
                  <a:cubicBezTo>
                    <a:pt x="539" y="813"/>
                    <a:pt x="654" y="771"/>
                    <a:pt x="734" y="697"/>
                  </a:cubicBezTo>
                  <a:cubicBezTo>
                    <a:pt x="814" y="622"/>
                    <a:pt x="859" y="515"/>
                    <a:pt x="839" y="398"/>
                  </a:cubicBezTo>
                  <a:cubicBezTo>
                    <a:pt x="817" y="273"/>
                    <a:pt x="745" y="169"/>
                    <a:pt x="650" y="101"/>
                  </a:cubicBezTo>
                  <a:cubicBezTo>
                    <a:pt x="556" y="33"/>
                    <a:pt x="440" y="0"/>
                    <a:pt x="33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1206501" y="1468438"/>
              <a:ext cx="300037" cy="274637"/>
            </a:xfrm>
            <a:custGeom>
              <a:avLst/>
              <a:gdLst>
                <a:gd name="T0" fmla="*/ 261 w 753"/>
                <a:gd name="T1" fmla="*/ 19 h 689"/>
                <a:gd name="T2" fmla="*/ 25 w 753"/>
                <a:gd name="T3" fmla="*/ 336 h 689"/>
                <a:gd name="T4" fmla="*/ 177 w 753"/>
                <a:gd name="T5" fmla="*/ 600 h 689"/>
                <a:gd name="T6" fmla="*/ 437 w 753"/>
                <a:gd name="T7" fmla="*/ 689 h 689"/>
                <a:gd name="T8" fmla="*/ 667 w 753"/>
                <a:gd name="T9" fmla="*/ 605 h 689"/>
                <a:gd name="T10" fmla="*/ 731 w 753"/>
                <a:gd name="T11" fmla="*/ 351 h 689"/>
                <a:gd name="T12" fmla="*/ 567 w 753"/>
                <a:gd name="T13" fmla="*/ 91 h 689"/>
                <a:gd name="T14" fmla="*/ 261 w 753"/>
                <a:gd name="T15" fmla="*/ 1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3" h="689">
                  <a:moveTo>
                    <a:pt x="261" y="19"/>
                  </a:moveTo>
                  <a:cubicBezTo>
                    <a:pt x="105" y="45"/>
                    <a:pt x="0" y="169"/>
                    <a:pt x="25" y="336"/>
                  </a:cubicBezTo>
                  <a:cubicBezTo>
                    <a:pt x="43" y="453"/>
                    <a:pt x="101" y="541"/>
                    <a:pt x="177" y="600"/>
                  </a:cubicBezTo>
                  <a:cubicBezTo>
                    <a:pt x="254" y="659"/>
                    <a:pt x="348" y="688"/>
                    <a:pt x="437" y="689"/>
                  </a:cubicBezTo>
                  <a:cubicBezTo>
                    <a:pt x="527" y="689"/>
                    <a:pt x="611" y="662"/>
                    <a:pt x="667" y="605"/>
                  </a:cubicBezTo>
                  <a:cubicBezTo>
                    <a:pt x="724" y="549"/>
                    <a:pt x="753" y="464"/>
                    <a:pt x="731" y="351"/>
                  </a:cubicBezTo>
                  <a:cubicBezTo>
                    <a:pt x="710" y="246"/>
                    <a:pt x="651" y="153"/>
                    <a:pt x="567" y="91"/>
                  </a:cubicBezTo>
                  <a:cubicBezTo>
                    <a:pt x="483" y="30"/>
                    <a:pt x="376" y="0"/>
                    <a:pt x="26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1404938" y="1249363"/>
              <a:ext cx="1482725" cy="2197100"/>
            </a:xfrm>
            <a:custGeom>
              <a:avLst/>
              <a:gdLst>
                <a:gd name="T0" fmla="*/ 1957 w 3716"/>
                <a:gd name="T1" fmla="*/ 55 h 5509"/>
                <a:gd name="T2" fmla="*/ 441 w 3716"/>
                <a:gd name="T3" fmla="*/ 995 h 5509"/>
                <a:gd name="T4" fmla="*/ 611 w 3716"/>
                <a:gd name="T5" fmla="*/ 3652 h 5509"/>
                <a:gd name="T6" fmla="*/ 1062 w 3716"/>
                <a:gd name="T7" fmla="*/ 4426 h 5509"/>
                <a:gd name="T8" fmla="*/ 2273 w 3716"/>
                <a:gd name="T9" fmla="*/ 5454 h 5509"/>
                <a:gd name="T10" fmla="*/ 3488 w 3716"/>
                <a:gd name="T11" fmla="*/ 4960 h 5509"/>
                <a:gd name="T12" fmla="*/ 3235 w 3716"/>
                <a:gd name="T13" fmla="*/ 3823 h 5509"/>
                <a:gd name="T14" fmla="*/ 2991 w 3716"/>
                <a:gd name="T15" fmla="*/ 2884 h 5509"/>
                <a:gd name="T16" fmla="*/ 3467 w 3716"/>
                <a:gd name="T17" fmla="*/ 1992 h 5509"/>
                <a:gd name="T18" fmla="*/ 3695 w 3716"/>
                <a:gd name="T19" fmla="*/ 1204 h 5509"/>
                <a:gd name="T20" fmla="*/ 2895 w 3716"/>
                <a:gd name="T21" fmla="*/ 122 h 5509"/>
                <a:gd name="T22" fmla="*/ 1957 w 3716"/>
                <a:gd name="T23" fmla="*/ 55 h 5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16" h="5509">
                  <a:moveTo>
                    <a:pt x="1957" y="55"/>
                  </a:moveTo>
                  <a:cubicBezTo>
                    <a:pt x="1266" y="180"/>
                    <a:pt x="734" y="565"/>
                    <a:pt x="441" y="995"/>
                  </a:cubicBezTo>
                  <a:cubicBezTo>
                    <a:pt x="0" y="1643"/>
                    <a:pt x="168" y="2733"/>
                    <a:pt x="611" y="3652"/>
                  </a:cubicBezTo>
                  <a:cubicBezTo>
                    <a:pt x="748" y="3938"/>
                    <a:pt x="903" y="4186"/>
                    <a:pt x="1062" y="4426"/>
                  </a:cubicBezTo>
                  <a:cubicBezTo>
                    <a:pt x="1369" y="4889"/>
                    <a:pt x="1781" y="5365"/>
                    <a:pt x="2273" y="5454"/>
                  </a:cubicBezTo>
                  <a:cubicBezTo>
                    <a:pt x="2572" y="5509"/>
                    <a:pt x="3272" y="5367"/>
                    <a:pt x="3488" y="4960"/>
                  </a:cubicBezTo>
                  <a:cubicBezTo>
                    <a:pt x="3668" y="4620"/>
                    <a:pt x="3412" y="4032"/>
                    <a:pt x="3235" y="3823"/>
                  </a:cubicBezTo>
                  <a:cubicBezTo>
                    <a:pt x="3044" y="3600"/>
                    <a:pt x="2918" y="3237"/>
                    <a:pt x="2991" y="2884"/>
                  </a:cubicBezTo>
                  <a:cubicBezTo>
                    <a:pt x="3067" y="2514"/>
                    <a:pt x="3349" y="2153"/>
                    <a:pt x="3467" y="1992"/>
                  </a:cubicBezTo>
                  <a:cubicBezTo>
                    <a:pt x="3662" y="1725"/>
                    <a:pt x="3716" y="1336"/>
                    <a:pt x="3695" y="1204"/>
                  </a:cubicBezTo>
                  <a:cubicBezTo>
                    <a:pt x="3610" y="675"/>
                    <a:pt x="3247" y="278"/>
                    <a:pt x="2895" y="122"/>
                  </a:cubicBezTo>
                  <a:cubicBezTo>
                    <a:pt x="2639" y="7"/>
                    <a:pt x="2256" y="0"/>
                    <a:pt x="195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204411" y="887822"/>
            <a:ext cx="6737350" cy="2214563"/>
            <a:chOff x="3451226" y="4089401"/>
            <a:chExt cx="6737350" cy="2214563"/>
          </a:xfrm>
        </p:grpSpPr>
        <p:grpSp>
          <p:nvGrpSpPr>
            <p:cNvPr id="17" name="组合 16"/>
            <p:cNvGrpSpPr/>
            <p:nvPr/>
          </p:nvGrpSpPr>
          <p:grpSpPr>
            <a:xfrm>
              <a:off x="3451226" y="4089401"/>
              <a:ext cx="6737350" cy="2214563"/>
              <a:chOff x="3451226" y="4089401"/>
              <a:chExt cx="6737350" cy="2214563"/>
            </a:xfrm>
            <a:solidFill>
              <a:srgbClr val="00B187"/>
            </a:solidFill>
          </p:grpSpPr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4846638" y="4603751"/>
                <a:ext cx="514350" cy="517525"/>
              </a:xfrm>
              <a:custGeom>
                <a:avLst/>
                <a:gdLst>
                  <a:gd name="T0" fmla="*/ 84 w 524"/>
                  <a:gd name="T1" fmla="*/ 140 h 528"/>
                  <a:gd name="T2" fmla="*/ 308 w 524"/>
                  <a:gd name="T3" fmla="*/ 140 h 528"/>
                  <a:gd name="T4" fmla="*/ 412 w 524"/>
                  <a:gd name="T5" fmla="*/ 360 h 528"/>
                  <a:gd name="T6" fmla="*/ 64 w 524"/>
                  <a:gd name="T7" fmla="*/ 444 h 528"/>
                  <a:gd name="T8" fmla="*/ 36 w 524"/>
                  <a:gd name="T9" fmla="*/ 305 h 528"/>
                  <a:gd name="T10" fmla="*/ 84 w 524"/>
                  <a:gd name="T11" fmla="*/ 14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4" h="528">
                    <a:moveTo>
                      <a:pt x="84" y="140"/>
                    </a:moveTo>
                    <a:cubicBezTo>
                      <a:pt x="144" y="144"/>
                      <a:pt x="192" y="0"/>
                      <a:pt x="308" y="140"/>
                    </a:cubicBezTo>
                    <a:cubicBezTo>
                      <a:pt x="424" y="280"/>
                      <a:pt x="524" y="268"/>
                      <a:pt x="412" y="360"/>
                    </a:cubicBezTo>
                    <a:cubicBezTo>
                      <a:pt x="300" y="452"/>
                      <a:pt x="88" y="528"/>
                      <a:pt x="64" y="444"/>
                    </a:cubicBezTo>
                    <a:cubicBezTo>
                      <a:pt x="40" y="359"/>
                      <a:pt x="0" y="381"/>
                      <a:pt x="36" y="305"/>
                    </a:cubicBezTo>
                    <a:cubicBezTo>
                      <a:pt x="72" y="228"/>
                      <a:pt x="84" y="140"/>
                      <a:pt x="84" y="1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04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9050338" y="4429126"/>
                <a:ext cx="625475" cy="746125"/>
              </a:xfrm>
              <a:custGeom>
                <a:avLst/>
                <a:gdLst>
                  <a:gd name="T0" fmla="*/ 68 w 637"/>
                  <a:gd name="T1" fmla="*/ 235 h 760"/>
                  <a:gd name="T2" fmla="*/ 496 w 637"/>
                  <a:gd name="T3" fmla="*/ 132 h 760"/>
                  <a:gd name="T4" fmla="*/ 588 w 637"/>
                  <a:gd name="T5" fmla="*/ 235 h 760"/>
                  <a:gd name="T6" fmla="*/ 588 w 637"/>
                  <a:gd name="T7" fmla="*/ 562 h 760"/>
                  <a:gd name="T8" fmla="*/ 504 w 637"/>
                  <a:gd name="T9" fmla="*/ 650 h 760"/>
                  <a:gd name="T10" fmla="*/ 299 w 637"/>
                  <a:gd name="T11" fmla="*/ 736 h 760"/>
                  <a:gd name="T12" fmla="*/ 168 w 637"/>
                  <a:gd name="T13" fmla="*/ 751 h 760"/>
                  <a:gd name="T14" fmla="*/ 68 w 637"/>
                  <a:gd name="T15" fmla="*/ 650 h 760"/>
                  <a:gd name="T16" fmla="*/ 24 w 637"/>
                  <a:gd name="T17" fmla="*/ 426 h 760"/>
                  <a:gd name="T18" fmla="*/ 68 w 637"/>
                  <a:gd name="T19" fmla="*/ 235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760">
                    <a:moveTo>
                      <a:pt x="68" y="235"/>
                    </a:moveTo>
                    <a:cubicBezTo>
                      <a:pt x="124" y="210"/>
                      <a:pt x="436" y="79"/>
                      <a:pt x="496" y="132"/>
                    </a:cubicBezTo>
                    <a:cubicBezTo>
                      <a:pt x="556" y="186"/>
                      <a:pt x="592" y="0"/>
                      <a:pt x="588" y="235"/>
                    </a:cubicBezTo>
                    <a:cubicBezTo>
                      <a:pt x="584" y="470"/>
                      <a:pt x="637" y="498"/>
                      <a:pt x="588" y="562"/>
                    </a:cubicBezTo>
                    <a:cubicBezTo>
                      <a:pt x="540" y="626"/>
                      <a:pt x="580" y="621"/>
                      <a:pt x="504" y="650"/>
                    </a:cubicBezTo>
                    <a:cubicBezTo>
                      <a:pt x="428" y="678"/>
                      <a:pt x="326" y="722"/>
                      <a:pt x="299" y="736"/>
                    </a:cubicBezTo>
                    <a:cubicBezTo>
                      <a:pt x="272" y="750"/>
                      <a:pt x="196" y="760"/>
                      <a:pt x="168" y="751"/>
                    </a:cubicBezTo>
                    <a:cubicBezTo>
                      <a:pt x="140" y="742"/>
                      <a:pt x="97" y="716"/>
                      <a:pt x="68" y="650"/>
                    </a:cubicBezTo>
                    <a:cubicBezTo>
                      <a:pt x="39" y="583"/>
                      <a:pt x="0" y="459"/>
                      <a:pt x="24" y="426"/>
                    </a:cubicBezTo>
                    <a:cubicBezTo>
                      <a:pt x="48" y="394"/>
                      <a:pt x="68" y="235"/>
                      <a:pt x="68" y="2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04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3489326" y="4492626"/>
                <a:ext cx="796925" cy="820738"/>
              </a:xfrm>
              <a:custGeom>
                <a:avLst/>
                <a:gdLst>
                  <a:gd name="T0" fmla="*/ 358 w 502"/>
                  <a:gd name="T1" fmla="*/ 517 h 517"/>
                  <a:gd name="T2" fmla="*/ 329 w 502"/>
                  <a:gd name="T3" fmla="*/ 496 h 517"/>
                  <a:gd name="T4" fmla="*/ 280 w 502"/>
                  <a:gd name="T5" fmla="*/ 345 h 517"/>
                  <a:gd name="T6" fmla="*/ 165 w 502"/>
                  <a:gd name="T7" fmla="*/ 504 h 517"/>
                  <a:gd name="T8" fmla="*/ 140 w 502"/>
                  <a:gd name="T9" fmla="*/ 517 h 517"/>
                  <a:gd name="T10" fmla="*/ 26 w 502"/>
                  <a:gd name="T11" fmla="*/ 517 h 517"/>
                  <a:gd name="T12" fmla="*/ 0 w 502"/>
                  <a:gd name="T13" fmla="*/ 468 h 517"/>
                  <a:gd name="T14" fmla="*/ 329 w 502"/>
                  <a:gd name="T15" fmla="*/ 13 h 517"/>
                  <a:gd name="T16" fmla="*/ 354 w 502"/>
                  <a:gd name="T17" fmla="*/ 0 h 517"/>
                  <a:gd name="T18" fmla="*/ 468 w 502"/>
                  <a:gd name="T19" fmla="*/ 0 h 517"/>
                  <a:gd name="T20" fmla="*/ 493 w 502"/>
                  <a:gd name="T21" fmla="*/ 48 h 517"/>
                  <a:gd name="T22" fmla="*/ 406 w 502"/>
                  <a:gd name="T23" fmla="*/ 171 h 517"/>
                  <a:gd name="T24" fmla="*/ 502 w 502"/>
                  <a:gd name="T25" fmla="*/ 477 h 517"/>
                  <a:gd name="T26" fmla="*/ 473 w 502"/>
                  <a:gd name="T27" fmla="*/ 517 h 517"/>
                  <a:gd name="T28" fmla="*/ 358 w 502"/>
                  <a:gd name="T29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2" h="517">
                    <a:moveTo>
                      <a:pt x="358" y="517"/>
                    </a:moveTo>
                    <a:lnTo>
                      <a:pt x="329" y="496"/>
                    </a:lnTo>
                    <a:lnTo>
                      <a:pt x="280" y="345"/>
                    </a:lnTo>
                    <a:lnTo>
                      <a:pt x="165" y="504"/>
                    </a:lnTo>
                    <a:lnTo>
                      <a:pt x="140" y="517"/>
                    </a:lnTo>
                    <a:lnTo>
                      <a:pt x="26" y="517"/>
                    </a:lnTo>
                    <a:lnTo>
                      <a:pt x="0" y="468"/>
                    </a:lnTo>
                    <a:lnTo>
                      <a:pt x="329" y="13"/>
                    </a:lnTo>
                    <a:lnTo>
                      <a:pt x="354" y="0"/>
                    </a:lnTo>
                    <a:lnTo>
                      <a:pt x="468" y="0"/>
                    </a:lnTo>
                    <a:lnTo>
                      <a:pt x="493" y="48"/>
                    </a:lnTo>
                    <a:lnTo>
                      <a:pt x="406" y="171"/>
                    </a:lnTo>
                    <a:lnTo>
                      <a:pt x="502" y="477"/>
                    </a:lnTo>
                    <a:lnTo>
                      <a:pt x="473" y="517"/>
                    </a:lnTo>
                    <a:lnTo>
                      <a:pt x="358" y="5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>
                <a:spLocks noEditPoints="1"/>
              </p:cNvSpPr>
              <p:nvPr/>
            </p:nvSpPr>
            <p:spPr bwMode="auto">
              <a:xfrm>
                <a:off x="3451226" y="4443413"/>
                <a:ext cx="882650" cy="919163"/>
              </a:xfrm>
              <a:custGeom>
                <a:avLst/>
                <a:gdLst>
                  <a:gd name="T0" fmla="*/ 492 w 556"/>
                  <a:gd name="T1" fmla="*/ 61 h 579"/>
                  <a:gd name="T2" fmla="*/ 395 w 556"/>
                  <a:gd name="T3" fmla="*/ 196 h 579"/>
                  <a:gd name="T4" fmla="*/ 497 w 556"/>
                  <a:gd name="T5" fmla="*/ 517 h 579"/>
                  <a:gd name="T6" fmla="*/ 382 w 556"/>
                  <a:gd name="T7" fmla="*/ 517 h 579"/>
                  <a:gd name="T8" fmla="*/ 314 w 556"/>
                  <a:gd name="T9" fmla="*/ 308 h 579"/>
                  <a:gd name="T10" fmla="*/ 164 w 556"/>
                  <a:gd name="T11" fmla="*/ 517 h 579"/>
                  <a:gd name="T12" fmla="*/ 50 w 556"/>
                  <a:gd name="T13" fmla="*/ 517 h 579"/>
                  <a:gd name="T14" fmla="*/ 378 w 556"/>
                  <a:gd name="T15" fmla="*/ 61 h 579"/>
                  <a:gd name="T16" fmla="*/ 492 w 556"/>
                  <a:gd name="T17" fmla="*/ 61 h 579"/>
                  <a:gd name="T18" fmla="*/ 492 w 556"/>
                  <a:gd name="T19" fmla="*/ 0 h 579"/>
                  <a:gd name="T20" fmla="*/ 378 w 556"/>
                  <a:gd name="T21" fmla="*/ 0 h 579"/>
                  <a:gd name="T22" fmla="*/ 328 w 556"/>
                  <a:gd name="T23" fmla="*/ 25 h 579"/>
                  <a:gd name="T24" fmla="*/ 0 w 556"/>
                  <a:gd name="T25" fmla="*/ 481 h 579"/>
                  <a:gd name="T26" fmla="*/ 50 w 556"/>
                  <a:gd name="T27" fmla="*/ 579 h 579"/>
                  <a:gd name="T28" fmla="*/ 164 w 556"/>
                  <a:gd name="T29" fmla="*/ 579 h 579"/>
                  <a:gd name="T30" fmla="*/ 214 w 556"/>
                  <a:gd name="T31" fmla="*/ 553 h 579"/>
                  <a:gd name="T32" fmla="*/ 293 w 556"/>
                  <a:gd name="T33" fmla="*/ 443 h 579"/>
                  <a:gd name="T34" fmla="*/ 324 w 556"/>
                  <a:gd name="T35" fmla="*/ 536 h 579"/>
                  <a:gd name="T36" fmla="*/ 382 w 556"/>
                  <a:gd name="T37" fmla="*/ 579 h 579"/>
                  <a:gd name="T38" fmla="*/ 497 w 556"/>
                  <a:gd name="T39" fmla="*/ 579 h 579"/>
                  <a:gd name="T40" fmla="*/ 556 w 556"/>
                  <a:gd name="T41" fmla="*/ 498 h 579"/>
                  <a:gd name="T42" fmla="*/ 464 w 556"/>
                  <a:gd name="T43" fmla="*/ 207 h 579"/>
                  <a:gd name="T44" fmla="*/ 542 w 556"/>
                  <a:gd name="T45" fmla="*/ 97 h 579"/>
                  <a:gd name="T46" fmla="*/ 492 w 556"/>
                  <a:gd name="T47" fmla="*/ 0 h 579"/>
                  <a:gd name="T48" fmla="*/ 492 w 556"/>
                  <a:gd name="T4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6" h="579">
                    <a:moveTo>
                      <a:pt x="492" y="61"/>
                    </a:moveTo>
                    <a:lnTo>
                      <a:pt x="395" y="196"/>
                    </a:lnTo>
                    <a:lnTo>
                      <a:pt x="497" y="517"/>
                    </a:lnTo>
                    <a:lnTo>
                      <a:pt x="382" y="517"/>
                    </a:lnTo>
                    <a:lnTo>
                      <a:pt x="314" y="308"/>
                    </a:lnTo>
                    <a:lnTo>
                      <a:pt x="164" y="517"/>
                    </a:lnTo>
                    <a:lnTo>
                      <a:pt x="50" y="517"/>
                    </a:lnTo>
                    <a:lnTo>
                      <a:pt x="378" y="61"/>
                    </a:lnTo>
                    <a:lnTo>
                      <a:pt x="492" y="61"/>
                    </a:lnTo>
                    <a:close/>
                    <a:moveTo>
                      <a:pt x="492" y="0"/>
                    </a:moveTo>
                    <a:lnTo>
                      <a:pt x="378" y="0"/>
                    </a:lnTo>
                    <a:lnTo>
                      <a:pt x="328" y="25"/>
                    </a:lnTo>
                    <a:lnTo>
                      <a:pt x="0" y="481"/>
                    </a:lnTo>
                    <a:lnTo>
                      <a:pt x="50" y="579"/>
                    </a:lnTo>
                    <a:lnTo>
                      <a:pt x="164" y="579"/>
                    </a:lnTo>
                    <a:lnTo>
                      <a:pt x="214" y="553"/>
                    </a:lnTo>
                    <a:lnTo>
                      <a:pt x="293" y="443"/>
                    </a:lnTo>
                    <a:lnTo>
                      <a:pt x="324" y="536"/>
                    </a:lnTo>
                    <a:lnTo>
                      <a:pt x="382" y="579"/>
                    </a:lnTo>
                    <a:lnTo>
                      <a:pt x="497" y="579"/>
                    </a:lnTo>
                    <a:lnTo>
                      <a:pt x="556" y="498"/>
                    </a:lnTo>
                    <a:lnTo>
                      <a:pt x="464" y="207"/>
                    </a:lnTo>
                    <a:lnTo>
                      <a:pt x="542" y="97"/>
                    </a:lnTo>
                    <a:lnTo>
                      <a:pt x="492" y="0"/>
                    </a:lnTo>
                    <a:lnTo>
                      <a:pt x="4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>
                <a:spLocks noEditPoints="1"/>
              </p:cNvSpPr>
              <p:nvPr/>
            </p:nvSpPr>
            <p:spPr bwMode="auto">
              <a:xfrm>
                <a:off x="3451226" y="4443413"/>
                <a:ext cx="882650" cy="919163"/>
              </a:xfrm>
              <a:custGeom>
                <a:avLst/>
                <a:gdLst>
                  <a:gd name="T0" fmla="*/ 492 w 556"/>
                  <a:gd name="T1" fmla="*/ 61 h 579"/>
                  <a:gd name="T2" fmla="*/ 395 w 556"/>
                  <a:gd name="T3" fmla="*/ 196 h 579"/>
                  <a:gd name="T4" fmla="*/ 497 w 556"/>
                  <a:gd name="T5" fmla="*/ 517 h 579"/>
                  <a:gd name="T6" fmla="*/ 382 w 556"/>
                  <a:gd name="T7" fmla="*/ 517 h 579"/>
                  <a:gd name="T8" fmla="*/ 314 w 556"/>
                  <a:gd name="T9" fmla="*/ 308 h 579"/>
                  <a:gd name="T10" fmla="*/ 164 w 556"/>
                  <a:gd name="T11" fmla="*/ 517 h 579"/>
                  <a:gd name="T12" fmla="*/ 50 w 556"/>
                  <a:gd name="T13" fmla="*/ 517 h 579"/>
                  <a:gd name="T14" fmla="*/ 378 w 556"/>
                  <a:gd name="T15" fmla="*/ 61 h 579"/>
                  <a:gd name="T16" fmla="*/ 492 w 556"/>
                  <a:gd name="T17" fmla="*/ 61 h 579"/>
                  <a:gd name="T18" fmla="*/ 492 w 556"/>
                  <a:gd name="T19" fmla="*/ 0 h 579"/>
                  <a:gd name="T20" fmla="*/ 378 w 556"/>
                  <a:gd name="T21" fmla="*/ 0 h 579"/>
                  <a:gd name="T22" fmla="*/ 328 w 556"/>
                  <a:gd name="T23" fmla="*/ 25 h 579"/>
                  <a:gd name="T24" fmla="*/ 0 w 556"/>
                  <a:gd name="T25" fmla="*/ 481 h 579"/>
                  <a:gd name="T26" fmla="*/ 50 w 556"/>
                  <a:gd name="T27" fmla="*/ 579 h 579"/>
                  <a:gd name="T28" fmla="*/ 164 w 556"/>
                  <a:gd name="T29" fmla="*/ 579 h 579"/>
                  <a:gd name="T30" fmla="*/ 214 w 556"/>
                  <a:gd name="T31" fmla="*/ 553 h 579"/>
                  <a:gd name="T32" fmla="*/ 293 w 556"/>
                  <a:gd name="T33" fmla="*/ 443 h 579"/>
                  <a:gd name="T34" fmla="*/ 324 w 556"/>
                  <a:gd name="T35" fmla="*/ 536 h 579"/>
                  <a:gd name="T36" fmla="*/ 382 w 556"/>
                  <a:gd name="T37" fmla="*/ 579 h 579"/>
                  <a:gd name="T38" fmla="*/ 497 w 556"/>
                  <a:gd name="T39" fmla="*/ 579 h 579"/>
                  <a:gd name="T40" fmla="*/ 556 w 556"/>
                  <a:gd name="T41" fmla="*/ 498 h 579"/>
                  <a:gd name="T42" fmla="*/ 464 w 556"/>
                  <a:gd name="T43" fmla="*/ 207 h 579"/>
                  <a:gd name="T44" fmla="*/ 542 w 556"/>
                  <a:gd name="T45" fmla="*/ 97 h 579"/>
                  <a:gd name="T46" fmla="*/ 492 w 556"/>
                  <a:gd name="T47" fmla="*/ 0 h 579"/>
                  <a:gd name="T48" fmla="*/ 492 w 556"/>
                  <a:gd name="T4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6" h="579">
                    <a:moveTo>
                      <a:pt x="492" y="61"/>
                    </a:moveTo>
                    <a:lnTo>
                      <a:pt x="395" y="196"/>
                    </a:lnTo>
                    <a:lnTo>
                      <a:pt x="497" y="517"/>
                    </a:lnTo>
                    <a:lnTo>
                      <a:pt x="382" y="517"/>
                    </a:lnTo>
                    <a:lnTo>
                      <a:pt x="314" y="308"/>
                    </a:lnTo>
                    <a:lnTo>
                      <a:pt x="164" y="517"/>
                    </a:lnTo>
                    <a:lnTo>
                      <a:pt x="50" y="517"/>
                    </a:lnTo>
                    <a:lnTo>
                      <a:pt x="378" y="61"/>
                    </a:lnTo>
                    <a:lnTo>
                      <a:pt x="492" y="61"/>
                    </a:lnTo>
                    <a:moveTo>
                      <a:pt x="492" y="0"/>
                    </a:moveTo>
                    <a:lnTo>
                      <a:pt x="378" y="0"/>
                    </a:lnTo>
                    <a:lnTo>
                      <a:pt x="328" y="25"/>
                    </a:lnTo>
                    <a:lnTo>
                      <a:pt x="0" y="481"/>
                    </a:lnTo>
                    <a:lnTo>
                      <a:pt x="50" y="579"/>
                    </a:lnTo>
                    <a:lnTo>
                      <a:pt x="164" y="579"/>
                    </a:lnTo>
                    <a:lnTo>
                      <a:pt x="214" y="553"/>
                    </a:lnTo>
                    <a:lnTo>
                      <a:pt x="293" y="443"/>
                    </a:lnTo>
                    <a:lnTo>
                      <a:pt x="324" y="536"/>
                    </a:lnTo>
                    <a:lnTo>
                      <a:pt x="382" y="579"/>
                    </a:lnTo>
                    <a:lnTo>
                      <a:pt x="497" y="579"/>
                    </a:lnTo>
                    <a:lnTo>
                      <a:pt x="556" y="498"/>
                    </a:lnTo>
                    <a:lnTo>
                      <a:pt x="464" y="207"/>
                    </a:lnTo>
                    <a:lnTo>
                      <a:pt x="542" y="97"/>
                    </a:lnTo>
                    <a:lnTo>
                      <a:pt x="492" y="0"/>
                    </a:lnTo>
                    <a:lnTo>
                      <a:pt x="49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243388" y="4489451"/>
                <a:ext cx="938213" cy="812800"/>
              </a:xfrm>
              <a:custGeom>
                <a:avLst/>
                <a:gdLst>
                  <a:gd name="T0" fmla="*/ 30 w 591"/>
                  <a:gd name="T1" fmla="*/ 512 h 512"/>
                  <a:gd name="T2" fmla="*/ 0 w 591"/>
                  <a:gd name="T3" fmla="*/ 473 h 512"/>
                  <a:gd name="T4" fmla="*/ 10 w 591"/>
                  <a:gd name="T5" fmla="*/ 437 h 512"/>
                  <a:gd name="T6" fmla="*/ 40 w 591"/>
                  <a:gd name="T7" fmla="*/ 414 h 512"/>
                  <a:gd name="T8" fmla="*/ 200 w 591"/>
                  <a:gd name="T9" fmla="*/ 414 h 512"/>
                  <a:gd name="T10" fmla="*/ 214 w 591"/>
                  <a:gd name="T11" fmla="*/ 361 h 512"/>
                  <a:gd name="T12" fmla="*/ 114 w 591"/>
                  <a:gd name="T13" fmla="*/ 361 h 512"/>
                  <a:gd name="T14" fmla="*/ 84 w 591"/>
                  <a:gd name="T15" fmla="*/ 322 h 512"/>
                  <a:gd name="T16" fmla="*/ 94 w 591"/>
                  <a:gd name="T17" fmla="*/ 286 h 512"/>
                  <a:gd name="T18" fmla="*/ 95 w 591"/>
                  <a:gd name="T19" fmla="*/ 285 h 512"/>
                  <a:gd name="T20" fmla="*/ 91 w 591"/>
                  <a:gd name="T21" fmla="*/ 285 h 512"/>
                  <a:gd name="T22" fmla="*/ 63 w 591"/>
                  <a:gd name="T23" fmla="*/ 242 h 512"/>
                  <a:gd name="T24" fmla="*/ 142 w 591"/>
                  <a:gd name="T25" fmla="*/ 47 h 512"/>
                  <a:gd name="T26" fmla="*/ 171 w 591"/>
                  <a:gd name="T27" fmla="*/ 28 h 512"/>
                  <a:gd name="T28" fmla="*/ 276 w 591"/>
                  <a:gd name="T29" fmla="*/ 28 h 512"/>
                  <a:gd name="T30" fmla="*/ 295 w 591"/>
                  <a:gd name="T31" fmla="*/ 57 h 512"/>
                  <a:gd name="T32" fmla="*/ 305 w 591"/>
                  <a:gd name="T33" fmla="*/ 23 h 512"/>
                  <a:gd name="T34" fmla="*/ 334 w 591"/>
                  <a:gd name="T35" fmla="*/ 0 h 512"/>
                  <a:gd name="T36" fmla="*/ 449 w 591"/>
                  <a:gd name="T37" fmla="*/ 0 h 512"/>
                  <a:gd name="T38" fmla="*/ 479 w 591"/>
                  <a:gd name="T39" fmla="*/ 39 h 512"/>
                  <a:gd name="T40" fmla="*/ 461 w 591"/>
                  <a:gd name="T41" fmla="*/ 104 h 512"/>
                  <a:gd name="T42" fmla="*/ 561 w 591"/>
                  <a:gd name="T43" fmla="*/ 104 h 512"/>
                  <a:gd name="T44" fmla="*/ 591 w 591"/>
                  <a:gd name="T45" fmla="*/ 143 h 512"/>
                  <a:gd name="T46" fmla="*/ 581 w 591"/>
                  <a:gd name="T47" fmla="*/ 180 h 512"/>
                  <a:gd name="T48" fmla="*/ 551 w 591"/>
                  <a:gd name="T49" fmla="*/ 202 h 512"/>
                  <a:gd name="T50" fmla="*/ 435 w 591"/>
                  <a:gd name="T51" fmla="*/ 202 h 512"/>
                  <a:gd name="T52" fmla="*/ 419 w 591"/>
                  <a:gd name="T53" fmla="*/ 263 h 512"/>
                  <a:gd name="T54" fmla="*/ 508 w 591"/>
                  <a:gd name="T55" fmla="*/ 263 h 512"/>
                  <a:gd name="T56" fmla="*/ 537 w 591"/>
                  <a:gd name="T57" fmla="*/ 302 h 512"/>
                  <a:gd name="T58" fmla="*/ 527 w 591"/>
                  <a:gd name="T59" fmla="*/ 338 h 512"/>
                  <a:gd name="T60" fmla="*/ 498 w 591"/>
                  <a:gd name="T61" fmla="*/ 361 h 512"/>
                  <a:gd name="T62" fmla="*/ 392 w 591"/>
                  <a:gd name="T63" fmla="*/ 361 h 512"/>
                  <a:gd name="T64" fmla="*/ 378 w 591"/>
                  <a:gd name="T65" fmla="*/ 414 h 512"/>
                  <a:gd name="T66" fmla="*/ 496 w 591"/>
                  <a:gd name="T67" fmla="*/ 414 h 512"/>
                  <a:gd name="T68" fmla="*/ 527 w 591"/>
                  <a:gd name="T69" fmla="*/ 453 h 512"/>
                  <a:gd name="T70" fmla="*/ 517 w 591"/>
                  <a:gd name="T71" fmla="*/ 489 h 512"/>
                  <a:gd name="T72" fmla="*/ 487 w 591"/>
                  <a:gd name="T73" fmla="*/ 512 h 512"/>
                  <a:gd name="T74" fmla="*/ 30 w 591"/>
                  <a:gd name="T75" fmla="*/ 512 h 512"/>
                  <a:gd name="T76" fmla="*/ 240 w 591"/>
                  <a:gd name="T77" fmla="*/ 263 h 512"/>
                  <a:gd name="T78" fmla="*/ 256 w 591"/>
                  <a:gd name="T79" fmla="*/ 202 h 512"/>
                  <a:gd name="T80" fmla="*/ 251 w 591"/>
                  <a:gd name="T81" fmla="*/ 202 h 512"/>
                  <a:gd name="T82" fmla="*/ 226 w 591"/>
                  <a:gd name="T83" fmla="*/ 263 h 512"/>
                  <a:gd name="T84" fmla="*/ 240 w 591"/>
                  <a:gd name="T85" fmla="*/ 263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1" h="512">
                    <a:moveTo>
                      <a:pt x="30" y="512"/>
                    </a:moveTo>
                    <a:lnTo>
                      <a:pt x="0" y="473"/>
                    </a:lnTo>
                    <a:lnTo>
                      <a:pt x="10" y="437"/>
                    </a:lnTo>
                    <a:lnTo>
                      <a:pt x="40" y="414"/>
                    </a:lnTo>
                    <a:lnTo>
                      <a:pt x="200" y="414"/>
                    </a:lnTo>
                    <a:lnTo>
                      <a:pt x="214" y="361"/>
                    </a:lnTo>
                    <a:lnTo>
                      <a:pt x="114" y="361"/>
                    </a:lnTo>
                    <a:lnTo>
                      <a:pt x="84" y="322"/>
                    </a:lnTo>
                    <a:lnTo>
                      <a:pt x="94" y="286"/>
                    </a:lnTo>
                    <a:lnTo>
                      <a:pt x="95" y="285"/>
                    </a:lnTo>
                    <a:lnTo>
                      <a:pt x="91" y="285"/>
                    </a:lnTo>
                    <a:lnTo>
                      <a:pt x="63" y="242"/>
                    </a:lnTo>
                    <a:lnTo>
                      <a:pt x="142" y="47"/>
                    </a:lnTo>
                    <a:lnTo>
                      <a:pt x="171" y="28"/>
                    </a:lnTo>
                    <a:lnTo>
                      <a:pt x="276" y="28"/>
                    </a:lnTo>
                    <a:lnTo>
                      <a:pt x="295" y="57"/>
                    </a:lnTo>
                    <a:lnTo>
                      <a:pt x="305" y="23"/>
                    </a:lnTo>
                    <a:lnTo>
                      <a:pt x="334" y="0"/>
                    </a:lnTo>
                    <a:lnTo>
                      <a:pt x="449" y="0"/>
                    </a:lnTo>
                    <a:lnTo>
                      <a:pt x="479" y="39"/>
                    </a:lnTo>
                    <a:lnTo>
                      <a:pt x="461" y="104"/>
                    </a:lnTo>
                    <a:lnTo>
                      <a:pt x="561" y="104"/>
                    </a:lnTo>
                    <a:lnTo>
                      <a:pt x="591" y="143"/>
                    </a:lnTo>
                    <a:lnTo>
                      <a:pt x="581" y="180"/>
                    </a:lnTo>
                    <a:lnTo>
                      <a:pt x="551" y="202"/>
                    </a:lnTo>
                    <a:lnTo>
                      <a:pt x="435" y="202"/>
                    </a:lnTo>
                    <a:lnTo>
                      <a:pt x="419" y="263"/>
                    </a:lnTo>
                    <a:lnTo>
                      <a:pt x="508" y="263"/>
                    </a:lnTo>
                    <a:lnTo>
                      <a:pt x="537" y="302"/>
                    </a:lnTo>
                    <a:lnTo>
                      <a:pt x="527" y="338"/>
                    </a:lnTo>
                    <a:lnTo>
                      <a:pt x="498" y="361"/>
                    </a:lnTo>
                    <a:lnTo>
                      <a:pt x="392" y="361"/>
                    </a:lnTo>
                    <a:lnTo>
                      <a:pt x="378" y="414"/>
                    </a:lnTo>
                    <a:lnTo>
                      <a:pt x="496" y="414"/>
                    </a:lnTo>
                    <a:lnTo>
                      <a:pt x="527" y="453"/>
                    </a:lnTo>
                    <a:lnTo>
                      <a:pt x="517" y="489"/>
                    </a:lnTo>
                    <a:lnTo>
                      <a:pt x="487" y="512"/>
                    </a:lnTo>
                    <a:lnTo>
                      <a:pt x="30" y="512"/>
                    </a:lnTo>
                    <a:close/>
                    <a:moveTo>
                      <a:pt x="240" y="263"/>
                    </a:moveTo>
                    <a:lnTo>
                      <a:pt x="256" y="202"/>
                    </a:lnTo>
                    <a:lnTo>
                      <a:pt x="251" y="202"/>
                    </a:lnTo>
                    <a:lnTo>
                      <a:pt x="226" y="263"/>
                    </a:lnTo>
                    <a:lnTo>
                      <a:pt x="240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195763" y="4440238"/>
                <a:ext cx="1031875" cy="911225"/>
              </a:xfrm>
              <a:custGeom>
                <a:avLst/>
                <a:gdLst>
                  <a:gd name="T0" fmla="*/ 479 w 650"/>
                  <a:gd name="T1" fmla="*/ 62 h 574"/>
                  <a:gd name="T2" fmla="*/ 451 w 650"/>
                  <a:gd name="T3" fmla="*/ 166 h 574"/>
                  <a:gd name="T4" fmla="*/ 591 w 650"/>
                  <a:gd name="T5" fmla="*/ 166 h 574"/>
                  <a:gd name="T6" fmla="*/ 581 w 650"/>
                  <a:gd name="T7" fmla="*/ 202 h 574"/>
                  <a:gd name="T8" fmla="*/ 441 w 650"/>
                  <a:gd name="T9" fmla="*/ 202 h 574"/>
                  <a:gd name="T10" fmla="*/ 408 w 650"/>
                  <a:gd name="T11" fmla="*/ 325 h 574"/>
                  <a:gd name="T12" fmla="*/ 538 w 650"/>
                  <a:gd name="T13" fmla="*/ 325 h 574"/>
                  <a:gd name="T14" fmla="*/ 528 w 650"/>
                  <a:gd name="T15" fmla="*/ 361 h 574"/>
                  <a:gd name="T16" fmla="*/ 398 w 650"/>
                  <a:gd name="T17" fmla="*/ 361 h 574"/>
                  <a:gd name="T18" fmla="*/ 368 w 650"/>
                  <a:gd name="T19" fmla="*/ 476 h 574"/>
                  <a:gd name="T20" fmla="*/ 526 w 650"/>
                  <a:gd name="T21" fmla="*/ 476 h 574"/>
                  <a:gd name="T22" fmla="*/ 517 w 650"/>
                  <a:gd name="T23" fmla="*/ 512 h 574"/>
                  <a:gd name="T24" fmla="*/ 60 w 650"/>
                  <a:gd name="T25" fmla="*/ 512 h 574"/>
                  <a:gd name="T26" fmla="*/ 70 w 650"/>
                  <a:gd name="T27" fmla="*/ 476 h 574"/>
                  <a:gd name="T28" fmla="*/ 254 w 650"/>
                  <a:gd name="T29" fmla="*/ 476 h 574"/>
                  <a:gd name="T30" fmla="*/ 284 w 650"/>
                  <a:gd name="T31" fmla="*/ 361 h 574"/>
                  <a:gd name="T32" fmla="*/ 144 w 650"/>
                  <a:gd name="T33" fmla="*/ 361 h 574"/>
                  <a:gd name="T34" fmla="*/ 153 w 650"/>
                  <a:gd name="T35" fmla="*/ 325 h 574"/>
                  <a:gd name="T36" fmla="*/ 294 w 650"/>
                  <a:gd name="T37" fmla="*/ 325 h 574"/>
                  <a:gd name="T38" fmla="*/ 327 w 650"/>
                  <a:gd name="T39" fmla="*/ 202 h 574"/>
                  <a:gd name="T40" fmla="*/ 260 w 650"/>
                  <a:gd name="T41" fmla="*/ 202 h 574"/>
                  <a:gd name="T42" fmla="*/ 227 w 650"/>
                  <a:gd name="T43" fmla="*/ 285 h 574"/>
                  <a:gd name="T44" fmla="*/ 121 w 650"/>
                  <a:gd name="T45" fmla="*/ 285 h 574"/>
                  <a:gd name="T46" fmla="*/ 201 w 650"/>
                  <a:gd name="T47" fmla="*/ 89 h 574"/>
                  <a:gd name="T48" fmla="*/ 306 w 650"/>
                  <a:gd name="T49" fmla="*/ 89 h 574"/>
                  <a:gd name="T50" fmla="*/ 275 w 650"/>
                  <a:gd name="T51" fmla="*/ 166 h 574"/>
                  <a:gd name="T52" fmla="*/ 336 w 650"/>
                  <a:gd name="T53" fmla="*/ 166 h 574"/>
                  <a:gd name="T54" fmla="*/ 364 w 650"/>
                  <a:gd name="T55" fmla="*/ 62 h 574"/>
                  <a:gd name="T56" fmla="*/ 479 w 650"/>
                  <a:gd name="T57" fmla="*/ 62 h 574"/>
                  <a:gd name="T58" fmla="*/ 479 w 650"/>
                  <a:gd name="T59" fmla="*/ 0 h 574"/>
                  <a:gd name="T60" fmla="*/ 364 w 650"/>
                  <a:gd name="T61" fmla="*/ 0 h 574"/>
                  <a:gd name="T62" fmla="*/ 314 w 650"/>
                  <a:gd name="T63" fmla="*/ 39 h 574"/>
                  <a:gd name="T64" fmla="*/ 306 w 650"/>
                  <a:gd name="T65" fmla="*/ 28 h 574"/>
                  <a:gd name="T66" fmla="*/ 201 w 650"/>
                  <a:gd name="T67" fmla="*/ 28 h 574"/>
                  <a:gd name="T68" fmla="*/ 143 w 650"/>
                  <a:gd name="T69" fmla="*/ 66 h 574"/>
                  <a:gd name="T70" fmla="*/ 64 w 650"/>
                  <a:gd name="T71" fmla="*/ 261 h 574"/>
                  <a:gd name="T72" fmla="*/ 95 w 650"/>
                  <a:gd name="T73" fmla="*/ 308 h 574"/>
                  <a:gd name="T74" fmla="*/ 94 w 650"/>
                  <a:gd name="T75" fmla="*/ 309 h 574"/>
                  <a:gd name="T76" fmla="*/ 84 w 650"/>
                  <a:gd name="T77" fmla="*/ 345 h 574"/>
                  <a:gd name="T78" fmla="*/ 136 w 650"/>
                  <a:gd name="T79" fmla="*/ 414 h 574"/>
                  <a:gd name="T80" fmla="*/ 70 w 650"/>
                  <a:gd name="T81" fmla="*/ 414 h 574"/>
                  <a:gd name="T82" fmla="*/ 10 w 650"/>
                  <a:gd name="T83" fmla="*/ 460 h 574"/>
                  <a:gd name="T84" fmla="*/ 0 w 650"/>
                  <a:gd name="T85" fmla="*/ 496 h 574"/>
                  <a:gd name="T86" fmla="*/ 60 w 650"/>
                  <a:gd name="T87" fmla="*/ 574 h 574"/>
                  <a:gd name="T88" fmla="*/ 517 w 650"/>
                  <a:gd name="T89" fmla="*/ 574 h 574"/>
                  <a:gd name="T90" fmla="*/ 576 w 650"/>
                  <a:gd name="T91" fmla="*/ 528 h 574"/>
                  <a:gd name="T92" fmla="*/ 586 w 650"/>
                  <a:gd name="T93" fmla="*/ 492 h 574"/>
                  <a:gd name="T94" fmla="*/ 531 w 650"/>
                  <a:gd name="T95" fmla="*/ 420 h 574"/>
                  <a:gd name="T96" fmla="*/ 588 w 650"/>
                  <a:gd name="T97" fmla="*/ 377 h 574"/>
                  <a:gd name="T98" fmla="*/ 597 w 650"/>
                  <a:gd name="T99" fmla="*/ 341 h 574"/>
                  <a:gd name="T100" fmla="*/ 539 w 650"/>
                  <a:gd name="T101" fmla="*/ 264 h 574"/>
                  <a:gd name="T102" fmla="*/ 581 w 650"/>
                  <a:gd name="T103" fmla="*/ 264 h 574"/>
                  <a:gd name="T104" fmla="*/ 641 w 650"/>
                  <a:gd name="T105" fmla="*/ 219 h 574"/>
                  <a:gd name="T106" fmla="*/ 650 w 650"/>
                  <a:gd name="T107" fmla="*/ 182 h 574"/>
                  <a:gd name="T108" fmla="*/ 591 w 650"/>
                  <a:gd name="T109" fmla="*/ 104 h 574"/>
                  <a:gd name="T110" fmla="*/ 531 w 650"/>
                  <a:gd name="T111" fmla="*/ 104 h 574"/>
                  <a:gd name="T112" fmla="*/ 538 w 650"/>
                  <a:gd name="T113" fmla="*/ 78 h 574"/>
                  <a:gd name="T114" fmla="*/ 479 w 650"/>
                  <a:gd name="T115" fmla="*/ 0 h 574"/>
                  <a:gd name="T116" fmla="*/ 479 w 650"/>
                  <a:gd name="T11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0" h="574">
                    <a:moveTo>
                      <a:pt x="479" y="62"/>
                    </a:moveTo>
                    <a:lnTo>
                      <a:pt x="451" y="166"/>
                    </a:lnTo>
                    <a:lnTo>
                      <a:pt x="591" y="166"/>
                    </a:lnTo>
                    <a:lnTo>
                      <a:pt x="581" y="202"/>
                    </a:lnTo>
                    <a:lnTo>
                      <a:pt x="441" y="202"/>
                    </a:lnTo>
                    <a:lnTo>
                      <a:pt x="408" y="325"/>
                    </a:lnTo>
                    <a:lnTo>
                      <a:pt x="538" y="325"/>
                    </a:lnTo>
                    <a:lnTo>
                      <a:pt x="528" y="361"/>
                    </a:lnTo>
                    <a:lnTo>
                      <a:pt x="398" y="361"/>
                    </a:lnTo>
                    <a:lnTo>
                      <a:pt x="368" y="476"/>
                    </a:lnTo>
                    <a:lnTo>
                      <a:pt x="526" y="476"/>
                    </a:lnTo>
                    <a:lnTo>
                      <a:pt x="517" y="512"/>
                    </a:lnTo>
                    <a:lnTo>
                      <a:pt x="60" y="512"/>
                    </a:lnTo>
                    <a:lnTo>
                      <a:pt x="70" y="476"/>
                    </a:lnTo>
                    <a:lnTo>
                      <a:pt x="254" y="476"/>
                    </a:lnTo>
                    <a:lnTo>
                      <a:pt x="284" y="361"/>
                    </a:lnTo>
                    <a:lnTo>
                      <a:pt x="144" y="361"/>
                    </a:lnTo>
                    <a:lnTo>
                      <a:pt x="153" y="325"/>
                    </a:lnTo>
                    <a:lnTo>
                      <a:pt x="294" y="325"/>
                    </a:lnTo>
                    <a:lnTo>
                      <a:pt x="327" y="202"/>
                    </a:lnTo>
                    <a:lnTo>
                      <a:pt x="260" y="202"/>
                    </a:lnTo>
                    <a:lnTo>
                      <a:pt x="227" y="285"/>
                    </a:lnTo>
                    <a:lnTo>
                      <a:pt x="121" y="285"/>
                    </a:lnTo>
                    <a:lnTo>
                      <a:pt x="201" y="89"/>
                    </a:lnTo>
                    <a:lnTo>
                      <a:pt x="306" y="89"/>
                    </a:lnTo>
                    <a:lnTo>
                      <a:pt x="275" y="166"/>
                    </a:lnTo>
                    <a:lnTo>
                      <a:pt x="336" y="166"/>
                    </a:lnTo>
                    <a:lnTo>
                      <a:pt x="364" y="62"/>
                    </a:lnTo>
                    <a:lnTo>
                      <a:pt x="479" y="62"/>
                    </a:lnTo>
                    <a:close/>
                    <a:moveTo>
                      <a:pt x="479" y="0"/>
                    </a:moveTo>
                    <a:lnTo>
                      <a:pt x="364" y="0"/>
                    </a:lnTo>
                    <a:lnTo>
                      <a:pt x="314" y="39"/>
                    </a:lnTo>
                    <a:lnTo>
                      <a:pt x="306" y="28"/>
                    </a:lnTo>
                    <a:lnTo>
                      <a:pt x="201" y="28"/>
                    </a:lnTo>
                    <a:lnTo>
                      <a:pt x="143" y="66"/>
                    </a:lnTo>
                    <a:lnTo>
                      <a:pt x="64" y="261"/>
                    </a:lnTo>
                    <a:lnTo>
                      <a:pt x="95" y="308"/>
                    </a:lnTo>
                    <a:lnTo>
                      <a:pt x="94" y="309"/>
                    </a:lnTo>
                    <a:lnTo>
                      <a:pt x="84" y="345"/>
                    </a:lnTo>
                    <a:lnTo>
                      <a:pt x="136" y="414"/>
                    </a:lnTo>
                    <a:lnTo>
                      <a:pt x="70" y="414"/>
                    </a:lnTo>
                    <a:lnTo>
                      <a:pt x="10" y="460"/>
                    </a:lnTo>
                    <a:lnTo>
                      <a:pt x="0" y="496"/>
                    </a:lnTo>
                    <a:lnTo>
                      <a:pt x="60" y="574"/>
                    </a:lnTo>
                    <a:lnTo>
                      <a:pt x="517" y="574"/>
                    </a:lnTo>
                    <a:lnTo>
                      <a:pt x="576" y="528"/>
                    </a:lnTo>
                    <a:lnTo>
                      <a:pt x="586" y="492"/>
                    </a:lnTo>
                    <a:lnTo>
                      <a:pt x="531" y="420"/>
                    </a:lnTo>
                    <a:lnTo>
                      <a:pt x="588" y="377"/>
                    </a:lnTo>
                    <a:lnTo>
                      <a:pt x="597" y="341"/>
                    </a:lnTo>
                    <a:lnTo>
                      <a:pt x="539" y="264"/>
                    </a:lnTo>
                    <a:lnTo>
                      <a:pt x="581" y="264"/>
                    </a:lnTo>
                    <a:lnTo>
                      <a:pt x="641" y="219"/>
                    </a:lnTo>
                    <a:lnTo>
                      <a:pt x="650" y="182"/>
                    </a:lnTo>
                    <a:lnTo>
                      <a:pt x="591" y="104"/>
                    </a:lnTo>
                    <a:lnTo>
                      <a:pt x="531" y="104"/>
                    </a:lnTo>
                    <a:lnTo>
                      <a:pt x="538" y="78"/>
                    </a:lnTo>
                    <a:lnTo>
                      <a:pt x="479" y="0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195763" y="4440238"/>
                <a:ext cx="1031875" cy="911225"/>
              </a:xfrm>
              <a:custGeom>
                <a:avLst/>
                <a:gdLst>
                  <a:gd name="T0" fmla="*/ 479 w 650"/>
                  <a:gd name="T1" fmla="*/ 62 h 574"/>
                  <a:gd name="T2" fmla="*/ 451 w 650"/>
                  <a:gd name="T3" fmla="*/ 166 h 574"/>
                  <a:gd name="T4" fmla="*/ 591 w 650"/>
                  <a:gd name="T5" fmla="*/ 166 h 574"/>
                  <a:gd name="T6" fmla="*/ 581 w 650"/>
                  <a:gd name="T7" fmla="*/ 202 h 574"/>
                  <a:gd name="T8" fmla="*/ 441 w 650"/>
                  <a:gd name="T9" fmla="*/ 202 h 574"/>
                  <a:gd name="T10" fmla="*/ 408 w 650"/>
                  <a:gd name="T11" fmla="*/ 325 h 574"/>
                  <a:gd name="T12" fmla="*/ 538 w 650"/>
                  <a:gd name="T13" fmla="*/ 325 h 574"/>
                  <a:gd name="T14" fmla="*/ 528 w 650"/>
                  <a:gd name="T15" fmla="*/ 361 h 574"/>
                  <a:gd name="T16" fmla="*/ 398 w 650"/>
                  <a:gd name="T17" fmla="*/ 361 h 574"/>
                  <a:gd name="T18" fmla="*/ 368 w 650"/>
                  <a:gd name="T19" fmla="*/ 476 h 574"/>
                  <a:gd name="T20" fmla="*/ 526 w 650"/>
                  <a:gd name="T21" fmla="*/ 476 h 574"/>
                  <a:gd name="T22" fmla="*/ 517 w 650"/>
                  <a:gd name="T23" fmla="*/ 512 h 574"/>
                  <a:gd name="T24" fmla="*/ 60 w 650"/>
                  <a:gd name="T25" fmla="*/ 512 h 574"/>
                  <a:gd name="T26" fmla="*/ 70 w 650"/>
                  <a:gd name="T27" fmla="*/ 476 h 574"/>
                  <a:gd name="T28" fmla="*/ 254 w 650"/>
                  <a:gd name="T29" fmla="*/ 476 h 574"/>
                  <a:gd name="T30" fmla="*/ 284 w 650"/>
                  <a:gd name="T31" fmla="*/ 361 h 574"/>
                  <a:gd name="T32" fmla="*/ 144 w 650"/>
                  <a:gd name="T33" fmla="*/ 361 h 574"/>
                  <a:gd name="T34" fmla="*/ 153 w 650"/>
                  <a:gd name="T35" fmla="*/ 325 h 574"/>
                  <a:gd name="T36" fmla="*/ 294 w 650"/>
                  <a:gd name="T37" fmla="*/ 325 h 574"/>
                  <a:gd name="T38" fmla="*/ 327 w 650"/>
                  <a:gd name="T39" fmla="*/ 202 h 574"/>
                  <a:gd name="T40" fmla="*/ 260 w 650"/>
                  <a:gd name="T41" fmla="*/ 202 h 574"/>
                  <a:gd name="T42" fmla="*/ 227 w 650"/>
                  <a:gd name="T43" fmla="*/ 285 h 574"/>
                  <a:gd name="T44" fmla="*/ 121 w 650"/>
                  <a:gd name="T45" fmla="*/ 285 h 574"/>
                  <a:gd name="T46" fmla="*/ 201 w 650"/>
                  <a:gd name="T47" fmla="*/ 89 h 574"/>
                  <a:gd name="T48" fmla="*/ 306 w 650"/>
                  <a:gd name="T49" fmla="*/ 89 h 574"/>
                  <a:gd name="T50" fmla="*/ 275 w 650"/>
                  <a:gd name="T51" fmla="*/ 166 h 574"/>
                  <a:gd name="T52" fmla="*/ 336 w 650"/>
                  <a:gd name="T53" fmla="*/ 166 h 574"/>
                  <a:gd name="T54" fmla="*/ 364 w 650"/>
                  <a:gd name="T55" fmla="*/ 62 h 574"/>
                  <a:gd name="T56" fmla="*/ 479 w 650"/>
                  <a:gd name="T57" fmla="*/ 62 h 574"/>
                  <a:gd name="T58" fmla="*/ 479 w 650"/>
                  <a:gd name="T59" fmla="*/ 0 h 574"/>
                  <a:gd name="T60" fmla="*/ 364 w 650"/>
                  <a:gd name="T61" fmla="*/ 0 h 574"/>
                  <a:gd name="T62" fmla="*/ 314 w 650"/>
                  <a:gd name="T63" fmla="*/ 39 h 574"/>
                  <a:gd name="T64" fmla="*/ 306 w 650"/>
                  <a:gd name="T65" fmla="*/ 28 h 574"/>
                  <a:gd name="T66" fmla="*/ 201 w 650"/>
                  <a:gd name="T67" fmla="*/ 28 h 574"/>
                  <a:gd name="T68" fmla="*/ 143 w 650"/>
                  <a:gd name="T69" fmla="*/ 66 h 574"/>
                  <a:gd name="T70" fmla="*/ 64 w 650"/>
                  <a:gd name="T71" fmla="*/ 261 h 574"/>
                  <a:gd name="T72" fmla="*/ 95 w 650"/>
                  <a:gd name="T73" fmla="*/ 308 h 574"/>
                  <a:gd name="T74" fmla="*/ 94 w 650"/>
                  <a:gd name="T75" fmla="*/ 309 h 574"/>
                  <a:gd name="T76" fmla="*/ 84 w 650"/>
                  <a:gd name="T77" fmla="*/ 345 h 574"/>
                  <a:gd name="T78" fmla="*/ 136 w 650"/>
                  <a:gd name="T79" fmla="*/ 414 h 574"/>
                  <a:gd name="T80" fmla="*/ 70 w 650"/>
                  <a:gd name="T81" fmla="*/ 414 h 574"/>
                  <a:gd name="T82" fmla="*/ 10 w 650"/>
                  <a:gd name="T83" fmla="*/ 460 h 574"/>
                  <a:gd name="T84" fmla="*/ 0 w 650"/>
                  <a:gd name="T85" fmla="*/ 496 h 574"/>
                  <a:gd name="T86" fmla="*/ 60 w 650"/>
                  <a:gd name="T87" fmla="*/ 574 h 574"/>
                  <a:gd name="T88" fmla="*/ 517 w 650"/>
                  <a:gd name="T89" fmla="*/ 574 h 574"/>
                  <a:gd name="T90" fmla="*/ 576 w 650"/>
                  <a:gd name="T91" fmla="*/ 528 h 574"/>
                  <a:gd name="T92" fmla="*/ 586 w 650"/>
                  <a:gd name="T93" fmla="*/ 492 h 574"/>
                  <a:gd name="T94" fmla="*/ 531 w 650"/>
                  <a:gd name="T95" fmla="*/ 420 h 574"/>
                  <a:gd name="T96" fmla="*/ 588 w 650"/>
                  <a:gd name="T97" fmla="*/ 377 h 574"/>
                  <a:gd name="T98" fmla="*/ 597 w 650"/>
                  <a:gd name="T99" fmla="*/ 341 h 574"/>
                  <a:gd name="T100" fmla="*/ 539 w 650"/>
                  <a:gd name="T101" fmla="*/ 264 h 574"/>
                  <a:gd name="T102" fmla="*/ 581 w 650"/>
                  <a:gd name="T103" fmla="*/ 264 h 574"/>
                  <a:gd name="T104" fmla="*/ 641 w 650"/>
                  <a:gd name="T105" fmla="*/ 219 h 574"/>
                  <a:gd name="T106" fmla="*/ 650 w 650"/>
                  <a:gd name="T107" fmla="*/ 182 h 574"/>
                  <a:gd name="T108" fmla="*/ 591 w 650"/>
                  <a:gd name="T109" fmla="*/ 104 h 574"/>
                  <a:gd name="T110" fmla="*/ 531 w 650"/>
                  <a:gd name="T111" fmla="*/ 104 h 574"/>
                  <a:gd name="T112" fmla="*/ 538 w 650"/>
                  <a:gd name="T113" fmla="*/ 78 h 574"/>
                  <a:gd name="T114" fmla="*/ 479 w 650"/>
                  <a:gd name="T115" fmla="*/ 0 h 574"/>
                  <a:gd name="T116" fmla="*/ 479 w 650"/>
                  <a:gd name="T11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0" h="574">
                    <a:moveTo>
                      <a:pt x="479" y="62"/>
                    </a:moveTo>
                    <a:lnTo>
                      <a:pt x="451" y="166"/>
                    </a:lnTo>
                    <a:lnTo>
                      <a:pt x="591" y="166"/>
                    </a:lnTo>
                    <a:lnTo>
                      <a:pt x="581" y="202"/>
                    </a:lnTo>
                    <a:lnTo>
                      <a:pt x="441" y="202"/>
                    </a:lnTo>
                    <a:lnTo>
                      <a:pt x="408" y="325"/>
                    </a:lnTo>
                    <a:lnTo>
                      <a:pt x="538" y="325"/>
                    </a:lnTo>
                    <a:lnTo>
                      <a:pt x="528" y="361"/>
                    </a:lnTo>
                    <a:lnTo>
                      <a:pt x="398" y="361"/>
                    </a:lnTo>
                    <a:lnTo>
                      <a:pt x="368" y="476"/>
                    </a:lnTo>
                    <a:lnTo>
                      <a:pt x="526" y="476"/>
                    </a:lnTo>
                    <a:lnTo>
                      <a:pt x="517" y="512"/>
                    </a:lnTo>
                    <a:lnTo>
                      <a:pt x="60" y="512"/>
                    </a:lnTo>
                    <a:lnTo>
                      <a:pt x="70" y="476"/>
                    </a:lnTo>
                    <a:lnTo>
                      <a:pt x="254" y="476"/>
                    </a:lnTo>
                    <a:lnTo>
                      <a:pt x="284" y="361"/>
                    </a:lnTo>
                    <a:lnTo>
                      <a:pt x="144" y="361"/>
                    </a:lnTo>
                    <a:lnTo>
                      <a:pt x="153" y="325"/>
                    </a:lnTo>
                    <a:lnTo>
                      <a:pt x="294" y="325"/>
                    </a:lnTo>
                    <a:lnTo>
                      <a:pt x="327" y="202"/>
                    </a:lnTo>
                    <a:lnTo>
                      <a:pt x="260" y="202"/>
                    </a:lnTo>
                    <a:lnTo>
                      <a:pt x="227" y="285"/>
                    </a:lnTo>
                    <a:lnTo>
                      <a:pt x="121" y="285"/>
                    </a:lnTo>
                    <a:lnTo>
                      <a:pt x="201" y="89"/>
                    </a:lnTo>
                    <a:lnTo>
                      <a:pt x="306" y="89"/>
                    </a:lnTo>
                    <a:lnTo>
                      <a:pt x="275" y="166"/>
                    </a:lnTo>
                    <a:lnTo>
                      <a:pt x="336" y="166"/>
                    </a:lnTo>
                    <a:lnTo>
                      <a:pt x="364" y="62"/>
                    </a:lnTo>
                    <a:lnTo>
                      <a:pt x="479" y="62"/>
                    </a:lnTo>
                    <a:moveTo>
                      <a:pt x="479" y="0"/>
                    </a:moveTo>
                    <a:lnTo>
                      <a:pt x="364" y="0"/>
                    </a:lnTo>
                    <a:lnTo>
                      <a:pt x="314" y="39"/>
                    </a:lnTo>
                    <a:lnTo>
                      <a:pt x="306" y="28"/>
                    </a:lnTo>
                    <a:lnTo>
                      <a:pt x="201" y="28"/>
                    </a:lnTo>
                    <a:lnTo>
                      <a:pt x="143" y="66"/>
                    </a:lnTo>
                    <a:lnTo>
                      <a:pt x="64" y="261"/>
                    </a:lnTo>
                    <a:lnTo>
                      <a:pt x="95" y="308"/>
                    </a:lnTo>
                    <a:lnTo>
                      <a:pt x="94" y="309"/>
                    </a:lnTo>
                    <a:lnTo>
                      <a:pt x="84" y="345"/>
                    </a:lnTo>
                    <a:lnTo>
                      <a:pt x="136" y="414"/>
                    </a:lnTo>
                    <a:lnTo>
                      <a:pt x="70" y="414"/>
                    </a:lnTo>
                    <a:lnTo>
                      <a:pt x="10" y="460"/>
                    </a:lnTo>
                    <a:lnTo>
                      <a:pt x="0" y="496"/>
                    </a:lnTo>
                    <a:lnTo>
                      <a:pt x="60" y="574"/>
                    </a:lnTo>
                    <a:lnTo>
                      <a:pt x="517" y="574"/>
                    </a:lnTo>
                    <a:lnTo>
                      <a:pt x="576" y="528"/>
                    </a:lnTo>
                    <a:lnTo>
                      <a:pt x="586" y="492"/>
                    </a:lnTo>
                    <a:lnTo>
                      <a:pt x="531" y="420"/>
                    </a:lnTo>
                    <a:lnTo>
                      <a:pt x="588" y="377"/>
                    </a:lnTo>
                    <a:lnTo>
                      <a:pt x="597" y="341"/>
                    </a:lnTo>
                    <a:lnTo>
                      <a:pt x="539" y="264"/>
                    </a:lnTo>
                    <a:lnTo>
                      <a:pt x="581" y="264"/>
                    </a:lnTo>
                    <a:lnTo>
                      <a:pt x="641" y="219"/>
                    </a:lnTo>
                    <a:lnTo>
                      <a:pt x="650" y="182"/>
                    </a:lnTo>
                    <a:lnTo>
                      <a:pt x="591" y="104"/>
                    </a:lnTo>
                    <a:lnTo>
                      <a:pt x="531" y="104"/>
                    </a:lnTo>
                    <a:lnTo>
                      <a:pt x="538" y="78"/>
                    </a:lnTo>
                    <a:lnTo>
                      <a:pt x="479" y="0"/>
                    </a:lnTo>
                    <a:lnTo>
                      <a:pt x="47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>
                <a:spLocks noEditPoints="1"/>
              </p:cNvSpPr>
              <p:nvPr/>
            </p:nvSpPr>
            <p:spPr bwMode="auto">
              <a:xfrm>
                <a:off x="5014913" y="4486276"/>
                <a:ext cx="993775" cy="823913"/>
              </a:xfrm>
              <a:custGeom>
                <a:avLst/>
                <a:gdLst>
                  <a:gd name="T0" fmla="*/ 540 w 1014"/>
                  <a:gd name="T1" fmla="*/ 839 h 839"/>
                  <a:gd name="T2" fmla="*/ 491 w 1014"/>
                  <a:gd name="T3" fmla="*/ 776 h 839"/>
                  <a:gd name="T4" fmla="*/ 507 w 1014"/>
                  <a:gd name="T5" fmla="*/ 717 h 839"/>
                  <a:gd name="T6" fmla="*/ 556 w 1014"/>
                  <a:gd name="T7" fmla="*/ 680 h 839"/>
                  <a:gd name="T8" fmla="*/ 607 w 1014"/>
                  <a:gd name="T9" fmla="*/ 680 h 839"/>
                  <a:gd name="T10" fmla="*/ 607 w 1014"/>
                  <a:gd name="T11" fmla="*/ 679 h 839"/>
                  <a:gd name="T12" fmla="*/ 471 w 1014"/>
                  <a:gd name="T13" fmla="*/ 679 h 839"/>
                  <a:gd name="T14" fmla="*/ 451 w 1014"/>
                  <a:gd name="T15" fmla="*/ 655 h 839"/>
                  <a:gd name="T16" fmla="*/ 427 w 1014"/>
                  <a:gd name="T17" fmla="*/ 742 h 839"/>
                  <a:gd name="T18" fmla="*/ 300 w 1014"/>
                  <a:gd name="T19" fmla="*/ 838 h 839"/>
                  <a:gd name="T20" fmla="*/ 49 w 1014"/>
                  <a:gd name="T21" fmla="*/ 838 h 839"/>
                  <a:gd name="T22" fmla="*/ 0 w 1014"/>
                  <a:gd name="T23" fmla="*/ 775 h 839"/>
                  <a:gd name="T24" fmla="*/ 167 w 1014"/>
                  <a:gd name="T25" fmla="*/ 155 h 839"/>
                  <a:gd name="T26" fmla="*/ 215 w 1014"/>
                  <a:gd name="T27" fmla="*/ 117 h 839"/>
                  <a:gd name="T28" fmla="*/ 231 w 1014"/>
                  <a:gd name="T29" fmla="*/ 117 h 839"/>
                  <a:gd name="T30" fmla="*/ 274 w 1014"/>
                  <a:gd name="T31" fmla="*/ 28 h 839"/>
                  <a:gd name="T32" fmla="*/ 319 w 1014"/>
                  <a:gd name="T33" fmla="*/ 0 h 839"/>
                  <a:gd name="T34" fmla="*/ 465 w 1014"/>
                  <a:gd name="T35" fmla="*/ 0 h 839"/>
                  <a:gd name="T36" fmla="*/ 511 w 1014"/>
                  <a:gd name="T37" fmla="*/ 72 h 839"/>
                  <a:gd name="T38" fmla="*/ 489 w 1014"/>
                  <a:gd name="T39" fmla="*/ 117 h 839"/>
                  <a:gd name="T40" fmla="*/ 529 w 1014"/>
                  <a:gd name="T41" fmla="*/ 117 h 839"/>
                  <a:gd name="T42" fmla="*/ 532 w 1014"/>
                  <a:gd name="T43" fmla="*/ 120 h 839"/>
                  <a:gd name="T44" fmla="*/ 570 w 1014"/>
                  <a:gd name="T45" fmla="*/ 31 h 839"/>
                  <a:gd name="T46" fmla="*/ 616 w 1014"/>
                  <a:gd name="T47" fmla="*/ 0 h 839"/>
                  <a:gd name="T48" fmla="*/ 757 w 1014"/>
                  <a:gd name="T49" fmla="*/ 0 h 839"/>
                  <a:gd name="T50" fmla="*/ 793 w 1014"/>
                  <a:gd name="T51" fmla="*/ 54 h 839"/>
                  <a:gd name="T52" fmla="*/ 966 w 1014"/>
                  <a:gd name="T53" fmla="*/ 54 h 839"/>
                  <a:gd name="T54" fmla="*/ 1014 w 1014"/>
                  <a:gd name="T55" fmla="*/ 117 h 839"/>
                  <a:gd name="T56" fmla="*/ 854 w 1014"/>
                  <a:gd name="T57" fmla="*/ 714 h 839"/>
                  <a:gd name="T58" fmla="*/ 691 w 1014"/>
                  <a:gd name="T59" fmla="*/ 839 h 839"/>
                  <a:gd name="T60" fmla="*/ 540 w 1014"/>
                  <a:gd name="T61" fmla="*/ 839 h 839"/>
                  <a:gd name="T62" fmla="*/ 694 w 1014"/>
                  <a:gd name="T63" fmla="*/ 355 h 839"/>
                  <a:gd name="T64" fmla="*/ 716 w 1014"/>
                  <a:gd name="T65" fmla="*/ 275 h 839"/>
                  <a:gd name="T66" fmla="*/ 694 w 1014"/>
                  <a:gd name="T67" fmla="*/ 325 h 839"/>
                  <a:gd name="T68" fmla="*/ 677 w 1014"/>
                  <a:gd name="T69" fmla="*/ 336 h 839"/>
                  <a:gd name="T70" fmla="*/ 694 w 1014"/>
                  <a:gd name="T71" fmla="*/ 355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4" h="839">
                    <a:moveTo>
                      <a:pt x="540" y="839"/>
                    </a:moveTo>
                    <a:cubicBezTo>
                      <a:pt x="491" y="776"/>
                      <a:pt x="491" y="776"/>
                      <a:pt x="491" y="776"/>
                    </a:cubicBezTo>
                    <a:cubicBezTo>
                      <a:pt x="507" y="717"/>
                      <a:pt x="507" y="717"/>
                      <a:pt x="507" y="717"/>
                    </a:cubicBezTo>
                    <a:cubicBezTo>
                      <a:pt x="556" y="680"/>
                      <a:pt x="556" y="680"/>
                      <a:pt x="556" y="680"/>
                    </a:cubicBezTo>
                    <a:cubicBezTo>
                      <a:pt x="607" y="680"/>
                      <a:pt x="607" y="680"/>
                      <a:pt x="607" y="680"/>
                    </a:cubicBezTo>
                    <a:cubicBezTo>
                      <a:pt x="607" y="679"/>
                      <a:pt x="607" y="679"/>
                      <a:pt x="607" y="679"/>
                    </a:cubicBezTo>
                    <a:cubicBezTo>
                      <a:pt x="471" y="679"/>
                      <a:pt x="471" y="679"/>
                      <a:pt x="471" y="679"/>
                    </a:cubicBezTo>
                    <a:cubicBezTo>
                      <a:pt x="451" y="655"/>
                      <a:pt x="451" y="655"/>
                      <a:pt x="451" y="655"/>
                    </a:cubicBezTo>
                    <a:cubicBezTo>
                      <a:pt x="427" y="742"/>
                      <a:pt x="427" y="742"/>
                      <a:pt x="427" y="742"/>
                    </a:cubicBezTo>
                    <a:cubicBezTo>
                      <a:pt x="413" y="796"/>
                      <a:pt x="357" y="838"/>
                      <a:pt x="300" y="838"/>
                    </a:cubicBezTo>
                    <a:cubicBezTo>
                      <a:pt x="49" y="838"/>
                      <a:pt x="49" y="838"/>
                      <a:pt x="49" y="838"/>
                    </a:cubicBezTo>
                    <a:cubicBezTo>
                      <a:pt x="0" y="775"/>
                      <a:pt x="0" y="775"/>
                      <a:pt x="0" y="775"/>
                    </a:cubicBezTo>
                    <a:cubicBezTo>
                      <a:pt x="167" y="155"/>
                      <a:pt x="167" y="155"/>
                      <a:pt x="167" y="155"/>
                    </a:cubicBezTo>
                    <a:cubicBezTo>
                      <a:pt x="215" y="117"/>
                      <a:pt x="215" y="117"/>
                      <a:pt x="215" y="117"/>
                    </a:cubicBezTo>
                    <a:cubicBezTo>
                      <a:pt x="231" y="117"/>
                      <a:pt x="231" y="117"/>
                      <a:pt x="231" y="117"/>
                    </a:cubicBezTo>
                    <a:cubicBezTo>
                      <a:pt x="274" y="28"/>
                      <a:pt x="274" y="28"/>
                      <a:pt x="274" y="28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511" y="72"/>
                      <a:pt x="511" y="72"/>
                      <a:pt x="511" y="72"/>
                    </a:cubicBezTo>
                    <a:cubicBezTo>
                      <a:pt x="489" y="117"/>
                      <a:pt x="489" y="117"/>
                      <a:pt x="489" y="117"/>
                    </a:cubicBezTo>
                    <a:cubicBezTo>
                      <a:pt x="529" y="117"/>
                      <a:pt x="529" y="117"/>
                      <a:pt x="529" y="117"/>
                    </a:cubicBezTo>
                    <a:cubicBezTo>
                      <a:pt x="532" y="120"/>
                      <a:pt x="532" y="120"/>
                      <a:pt x="532" y="120"/>
                    </a:cubicBezTo>
                    <a:cubicBezTo>
                      <a:pt x="570" y="31"/>
                      <a:pt x="570" y="31"/>
                      <a:pt x="570" y="31"/>
                    </a:cubicBezTo>
                    <a:cubicBezTo>
                      <a:pt x="616" y="0"/>
                      <a:pt x="616" y="0"/>
                      <a:pt x="616" y="0"/>
                    </a:cubicBezTo>
                    <a:cubicBezTo>
                      <a:pt x="757" y="0"/>
                      <a:pt x="757" y="0"/>
                      <a:pt x="757" y="0"/>
                    </a:cubicBezTo>
                    <a:cubicBezTo>
                      <a:pt x="793" y="54"/>
                      <a:pt x="793" y="54"/>
                      <a:pt x="793" y="54"/>
                    </a:cubicBezTo>
                    <a:cubicBezTo>
                      <a:pt x="966" y="54"/>
                      <a:pt x="966" y="54"/>
                      <a:pt x="966" y="54"/>
                    </a:cubicBezTo>
                    <a:cubicBezTo>
                      <a:pt x="1014" y="117"/>
                      <a:pt x="1014" y="117"/>
                      <a:pt x="1014" y="117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35" y="784"/>
                      <a:pt x="763" y="839"/>
                      <a:pt x="691" y="839"/>
                    </a:cubicBezTo>
                    <a:lnTo>
                      <a:pt x="540" y="839"/>
                    </a:lnTo>
                    <a:close/>
                    <a:moveTo>
                      <a:pt x="694" y="355"/>
                    </a:moveTo>
                    <a:cubicBezTo>
                      <a:pt x="716" y="275"/>
                      <a:pt x="716" y="275"/>
                      <a:pt x="716" y="275"/>
                    </a:cubicBezTo>
                    <a:cubicBezTo>
                      <a:pt x="694" y="325"/>
                      <a:pt x="694" y="325"/>
                      <a:pt x="694" y="325"/>
                    </a:cubicBezTo>
                    <a:cubicBezTo>
                      <a:pt x="677" y="336"/>
                      <a:pt x="677" y="336"/>
                      <a:pt x="677" y="336"/>
                    </a:cubicBezTo>
                    <a:lnTo>
                      <a:pt x="694" y="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>
                <a:spLocks noEditPoints="1"/>
              </p:cNvSpPr>
              <p:nvPr/>
            </p:nvSpPr>
            <p:spPr bwMode="auto">
              <a:xfrm>
                <a:off x="4967288" y="4438651"/>
                <a:ext cx="1087438" cy="920750"/>
              </a:xfrm>
              <a:custGeom>
                <a:avLst/>
                <a:gdLst>
                  <a:gd name="T0" fmla="*/ 805 w 1110"/>
                  <a:gd name="T1" fmla="*/ 100 h 939"/>
                  <a:gd name="T2" fmla="*/ 782 w 1110"/>
                  <a:gd name="T3" fmla="*/ 154 h 939"/>
                  <a:gd name="T4" fmla="*/ 1014 w 1110"/>
                  <a:gd name="T5" fmla="*/ 154 h 939"/>
                  <a:gd name="T6" fmla="*/ 854 w 1110"/>
                  <a:gd name="T7" fmla="*/ 751 h 939"/>
                  <a:gd name="T8" fmla="*/ 739 w 1110"/>
                  <a:gd name="T9" fmla="*/ 839 h 939"/>
                  <a:gd name="T10" fmla="*/ 588 w 1110"/>
                  <a:gd name="T11" fmla="*/ 839 h 939"/>
                  <a:gd name="T12" fmla="*/ 604 w 1110"/>
                  <a:gd name="T13" fmla="*/ 780 h 939"/>
                  <a:gd name="T14" fmla="*/ 670 w 1110"/>
                  <a:gd name="T15" fmla="*/ 780 h 939"/>
                  <a:gd name="T16" fmla="*/ 699 w 1110"/>
                  <a:gd name="T17" fmla="*/ 759 h 939"/>
                  <a:gd name="T18" fmla="*/ 845 w 1110"/>
                  <a:gd name="T19" fmla="*/ 214 h 939"/>
                  <a:gd name="T20" fmla="*/ 757 w 1110"/>
                  <a:gd name="T21" fmla="*/ 214 h 939"/>
                  <a:gd name="T22" fmla="*/ 696 w 1110"/>
                  <a:gd name="T23" fmla="*/ 355 h 939"/>
                  <a:gd name="T24" fmla="*/ 555 w 1110"/>
                  <a:gd name="T25" fmla="*/ 355 h 939"/>
                  <a:gd name="T26" fmla="*/ 664 w 1110"/>
                  <a:gd name="T27" fmla="*/ 100 h 939"/>
                  <a:gd name="T28" fmla="*/ 805 w 1110"/>
                  <a:gd name="T29" fmla="*/ 100 h 939"/>
                  <a:gd name="T30" fmla="*/ 513 w 1110"/>
                  <a:gd name="T31" fmla="*/ 100 h 939"/>
                  <a:gd name="T32" fmla="*/ 457 w 1110"/>
                  <a:gd name="T33" fmla="*/ 217 h 939"/>
                  <a:gd name="T34" fmla="*/ 577 w 1110"/>
                  <a:gd name="T35" fmla="*/ 217 h 939"/>
                  <a:gd name="T36" fmla="*/ 427 w 1110"/>
                  <a:gd name="T37" fmla="*/ 779 h 939"/>
                  <a:gd name="T38" fmla="*/ 348 w 1110"/>
                  <a:gd name="T39" fmla="*/ 838 h 939"/>
                  <a:gd name="T40" fmla="*/ 97 w 1110"/>
                  <a:gd name="T41" fmla="*/ 838 h 939"/>
                  <a:gd name="T42" fmla="*/ 263 w 1110"/>
                  <a:gd name="T43" fmla="*/ 217 h 939"/>
                  <a:gd name="T44" fmla="*/ 311 w 1110"/>
                  <a:gd name="T45" fmla="*/ 217 h 939"/>
                  <a:gd name="T46" fmla="*/ 367 w 1110"/>
                  <a:gd name="T47" fmla="*/ 100 h 939"/>
                  <a:gd name="T48" fmla="*/ 513 w 1110"/>
                  <a:gd name="T49" fmla="*/ 100 h 939"/>
                  <a:gd name="T50" fmla="*/ 427 w 1110"/>
                  <a:gd name="T51" fmla="*/ 277 h 939"/>
                  <a:gd name="T52" fmla="*/ 381 w 1110"/>
                  <a:gd name="T53" fmla="*/ 277 h 939"/>
                  <a:gd name="T54" fmla="*/ 320 w 1110"/>
                  <a:gd name="T55" fmla="*/ 504 h 939"/>
                  <a:gd name="T56" fmla="*/ 366 w 1110"/>
                  <a:gd name="T57" fmla="*/ 504 h 939"/>
                  <a:gd name="T58" fmla="*/ 427 w 1110"/>
                  <a:gd name="T59" fmla="*/ 277 h 939"/>
                  <a:gd name="T60" fmla="*/ 350 w 1110"/>
                  <a:gd name="T61" fmla="*/ 564 h 939"/>
                  <a:gd name="T62" fmla="*/ 304 w 1110"/>
                  <a:gd name="T63" fmla="*/ 564 h 939"/>
                  <a:gd name="T64" fmla="*/ 246 w 1110"/>
                  <a:gd name="T65" fmla="*/ 779 h 939"/>
                  <a:gd name="T66" fmla="*/ 271 w 1110"/>
                  <a:gd name="T67" fmla="*/ 779 h 939"/>
                  <a:gd name="T68" fmla="*/ 298 w 1110"/>
                  <a:gd name="T69" fmla="*/ 758 h 939"/>
                  <a:gd name="T70" fmla="*/ 350 w 1110"/>
                  <a:gd name="T71" fmla="*/ 564 h 939"/>
                  <a:gd name="T72" fmla="*/ 696 w 1110"/>
                  <a:gd name="T73" fmla="*/ 403 h 939"/>
                  <a:gd name="T74" fmla="*/ 662 w 1110"/>
                  <a:gd name="T75" fmla="*/ 679 h 939"/>
                  <a:gd name="T76" fmla="*/ 519 w 1110"/>
                  <a:gd name="T77" fmla="*/ 679 h 939"/>
                  <a:gd name="T78" fmla="*/ 554 w 1110"/>
                  <a:gd name="T79" fmla="*/ 403 h 939"/>
                  <a:gd name="T80" fmla="*/ 696 w 1110"/>
                  <a:gd name="T81" fmla="*/ 403 h 939"/>
                  <a:gd name="T82" fmla="*/ 805 w 1110"/>
                  <a:gd name="T83" fmla="*/ 0 h 939"/>
                  <a:gd name="T84" fmla="*/ 664 w 1110"/>
                  <a:gd name="T85" fmla="*/ 0 h 939"/>
                  <a:gd name="T86" fmla="*/ 572 w 1110"/>
                  <a:gd name="T87" fmla="*/ 61 h 939"/>
                  <a:gd name="T88" fmla="*/ 564 w 1110"/>
                  <a:gd name="T89" fmla="*/ 80 h 939"/>
                  <a:gd name="T90" fmla="*/ 513 w 1110"/>
                  <a:gd name="T91" fmla="*/ 0 h 939"/>
                  <a:gd name="T92" fmla="*/ 367 w 1110"/>
                  <a:gd name="T93" fmla="*/ 0 h 939"/>
                  <a:gd name="T94" fmla="*/ 277 w 1110"/>
                  <a:gd name="T95" fmla="*/ 57 h 939"/>
                  <a:gd name="T96" fmla="*/ 239 w 1110"/>
                  <a:gd name="T97" fmla="*/ 136 h 939"/>
                  <a:gd name="T98" fmla="*/ 166 w 1110"/>
                  <a:gd name="T99" fmla="*/ 192 h 939"/>
                  <a:gd name="T100" fmla="*/ 0 w 1110"/>
                  <a:gd name="T101" fmla="*/ 812 h 939"/>
                  <a:gd name="T102" fmla="*/ 97 w 1110"/>
                  <a:gd name="T103" fmla="*/ 938 h 939"/>
                  <a:gd name="T104" fmla="*/ 348 w 1110"/>
                  <a:gd name="T105" fmla="*/ 938 h 939"/>
                  <a:gd name="T106" fmla="*/ 510 w 1110"/>
                  <a:gd name="T107" fmla="*/ 839 h 939"/>
                  <a:gd name="T108" fmla="*/ 588 w 1110"/>
                  <a:gd name="T109" fmla="*/ 939 h 939"/>
                  <a:gd name="T110" fmla="*/ 739 w 1110"/>
                  <a:gd name="T111" fmla="*/ 939 h 939"/>
                  <a:gd name="T112" fmla="*/ 950 w 1110"/>
                  <a:gd name="T113" fmla="*/ 777 h 939"/>
                  <a:gd name="T114" fmla="*/ 1110 w 1110"/>
                  <a:gd name="T115" fmla="*/ 180 h 939"/>
                  <a:gd name="T116" fmla="*/ 1014 w 1110"/>
                  <a:gd name="T117" fmla="*/ 54 h 939"/>
                  <a:gd name="T118" fmla="*/ 841 w 1110"/>
                  <a:gd name="T119" fmla="*/ 54 h 939"/>
                  <a:gd name="T120" fmla="*/ 805 w 1110"/>
                  <a:gd name="T121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0" h="939">
                    <a:moveTo>
                      <a:pt x="805" y="100"/>
                    </a:moveTo>
                    <a:cubicBezTo>
                      <a:pt x="782" y="154"/>
                      <a:pt x="782" y="154"/>
                      <a:pt x="782" y="154"/>
                    </a:cubicBezTo>
                    <a:cubicBezTo>
                      <a:pt x="1014" y="154"/>
                      <a:pt x="1014" y="154"/>
                      <a:pt x="1014" y="154"/>
                    </a:cubicBezTo>
                    <a:cubicBezTo>
                      <a:pt x="854" y="751"/>
                      <a:pt x="854" y="751"/>
                      <a:pt x="854" y="751"/>
                    </a:cubicBezTo>
                    <a:cubicBezTo>
                      <a:pt x="841" y="799"/>
                      <a:pt x="789" y="839"/>
                      <a:pt x="739" y="839"/>
                    </a:cubicBezTo>
                    <a:cubicBezTo>
                      <a:pt x="588" y="839"/>
                      <a:pt x="588" y="839"/>
                      <a:pt x="588" y="839"/>
                    </a:cubicBezTo>
                    <a:cubicBezTo>
                      <a:pt x="604" y="780"/>
                      <a:pt x="604" y="780"/>
                      <a:pt x="604" y="780"/>
                    </a:cubicBezTo>
                    <a:cubicBezTo>
                      <a:pt x="670" y="780"/>
                      <a:pt x="670" y="780"/>
                      <a:pt x="670" y="780"/>
                    </a:cubicBezTo>
                    <a:cubicBezTo>
                      <a:pt x="683" y="780"/>
                      <a:pt x="696" y="770"/>
                      <a:pt x="699" y="759"/>
                    </a:cubicBezTo>
                    <a:cubicBezTo>
                      <a:pt x="845" y="214"/>
                      <a:pt x="845" y="214"/>
                      <a:pt x="845" y="214"/>
                    </a:cubicBezTo>
                    <a:cubicBezTo>
                      <a:pt x="757" y="214"/>
                      <a:pt x="757" y="214"/>
                      <a:pt x="757" y="214"/>
                    </a:cubicBezTo>
                    <a:cubicBezTo>
                      <a:pt x="696" y="355"/>
                      <a:pt x="696" y="355"/>
                      <a:pt x="696" y="355"/>
                    </a:cubicBezTo>
                    <a:cubicBezTo>
                      <a:pt x="555" y="355"/>
                      <a:pt x="555" y="355"/>
                      <a:pt x="555" y="355"/>
                    </a:cubicBezTo>
                    <a:cubicBezTo>
                      <a:pt x="664" y="100"/>
                      <a:pt x="664" y="100"/>
                      <a:pt x="664" y="100"/>
                    </a:cubicBezTo>
                    <a:cubicBezTo>
                      <a:pt x="805" y="100"/>
                      <a:pt x="805" y="100"/>
                      <a:pt x="805" y="100"/>
                    </a:cubicBezTo>
                    <a:moveTo>
                      <a:pt x="513" y="100"/>
                    </a:moveTo>
                    <a:cubicBezTo>
                      <a:pt x="457" y="217"/>
                      <a:pt x="457" y="217"/>
                      <a:pt x="457" y="217"/>
                    </a:cubicBezTo>
                    <a:cubicBezTo>
                      <a:pt x="577" y="217"/>
                      <a:pt x="577" y="217"/>
                      <a:pt x="577" y="217"/>
                    </a:cubicBezTo>
                    <a:cubicBezTo>
                      <a:pt x="427" y="779"/>
                      <a:pt x="427" y="779"/>
                      <a:pt x="427" y="779"/>
                    </a:cubicBezTo>
                    <a:cubicBezTo>
                      <a:pt x="418" y="813"/>
                      <a:pt x="381" y="838"/>
                      <a:pt x="348" y="838"/>
                    </a:cubicBezTo>
                    <a:cubicBezTo>
                      <a:pt x="97" y="838"/>
                      <a:pt x="97" y="838"/>
                      <a:pt x="97" y="838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311" y="217"/>
                      <a:pt x="311" y="217"/>
                      <a:pt x="311" y="217"/>
                    </a:cubicBezTo>
                    <a:cubicBezTo>
                      <a:pt x="367" y="100"/>
                      <a:pt x="367" y="100"/>
                      <a:pt x="367" y="100"/>
                    </a:cubicBezTo>
                    <a:cubicBezTo>
                      <a:pt x="513" y="100"/>
                      <a:pt x="513" y="100"/>
                      <a:pt x="513" y="100"/>
                    </a:cubicBezTo>
                    <a:moveTo>
                      <a:pt x="427" y="277"/>
                    </a:moveTo>
                    <a:cubicBezTo>
                      <a:pt x="381" y="277"/>
                      <a:pt x="381" y="277"/>
                      <a:pt x="381" y="277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66" y="504"/>
                      <a:pt x="366" y="504"/>
                      <a:pt x="366" y="504"/>
                    </a:cubicBezTo>
                    <a:cubicBezTo>
                      <a:pt x="427" y="277"/>
                      <a:pt x="427" y="277"/>
                      <a:pt x="427" y="277"/>
                    </a:cubicBezTo>
                    <a:moveTo>
                      <a:pt x="350" y="564"/>
                    </a:moveTo>
                    <a:cubicBezTo>
                      <a:pt x="304" y="564"/>
                      <a:pt x="304" y="564"/>
                      <a:pt x="304" y="564"/>
                    </a:cubicBezTo>
                    <a:cubicBezTo>
                      <a:pt x="246" y="779"/>
                      <a:pt x="246" y="779"/>
                      <a:pt x="246" y="779"/>
                    </a:cubicBezTo>
                    <a:cubicBezTo>
                      <a:pt x="271" y="779"/>
                      <a:pt x="271" y="779"/>
                      <a:pt x="271" y="779"/>
                    </a:cubicBezTo>
                    <a:cubicBezTo>
                      <a:pt x="282" y="779"/>
                      <a:pt x="295" y="770"/>
                      <a:pt x="298" y="758"/>
                    </a:cubicBezTo>
                    <a:cubicBezTo>
                      <a:pt x="350" y="564"/>
                      <a:pt x="350" y="564"/>
                      <a:pt x="350" y="564"/>
                    </a:cubicBezTo>
                    <a:moveTo>
                      <a:pt x="696" y="403"/>
                    </a:moveTo>
                    <a:cubicBezTo>
                      <a:pt x="662" y="679"/>
                      <a:pt x="662" y="679"/>
                      <a:pt x="662" y="679"/>
                    </a:cubicBezTo>
                    <a:cubicBezTo>
                      <a:pt x="519" y="679"/>
                      <a:pt x="519" y="679"/>
                      <a:pt x="519" y="679"/>
                    </a:cubicBezTo>
                    <a:cubicBezTo>
                      <a:pt x="554" y="403"/>
                      <a:pt x="554" y="403"/>
                      <a:pt x="554" y="403"/>
                    </a:cubicBezTo>
                    <a:cubicBezTo>
                      <a:pt x="696" y="403"/>
                      <a:pt x="696" y="403"/>
                      <a:pt x="696" y="403"/>
                    </a:cubicBezTo>
                    <a:moveTo>
                      <a:pt x="805" y="0"/>
                    </a:moveTo>
                    <a:cubicBezTo>
                      <a:pt x="664" y="0"/>
                      <a:pt x="664" y="0"/>
                      <a:pt x="664" y="0"/>
                    </a:cubicBezTo>
                    <a:cubicBezTo>
                      <a:pt x="572" y="61"/>
                      <a:pt x="572" y="61"/>
                      <a:pt x="572" y="61"/>
                    </a:cubicBezTo>
                    <a:cubicBezTo>
                      <a:pt x="564" y="80"/>
                      <a:pt x="564" y="80"/>
                      <a:pt x="564" y="80"/>
                    </a:cubicBezTo>
                    <a:cubicBezTo>
                      <a:pt x="513" y="0"/>
                      <a:pt x="513" y="0"/>
                      <a:pt x="513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277" y="57"/>
                      <a:pt x="277" y="57"/>
                      <a:pt x="277" y="57"/>
                    </a:cubicBezTo>
                    <a:cubicBezTo>
                      <a:pt x="239" y="136"/>
                      <a:pt x="239" y="136"/>
                      <a:pt x="239" y="136"/>
                    </a:cubicBezTo>
                    <a:cubicBezTo>
                      <a:pt x="166" y="192"/>
                      <a:pt x="166" y="192"/>
                      <a:pt x="166" y="192"/>
                    </a:cubicBezTo>
                    <a:cubicBezTo>
                      <a:pt x="0" y="812"/>
                      <a:pt x="0" y="812"/>
                      <a:pt x="0" y="812"/>
                    </a:cubicBezTo>
                    <a:cubicBezTo>
                      <a:pt x="97" y="938"/>
                      <a:pt x="97" y="938"/>
                      <a:pt x="97" y="938"/>
                    </a:cubicBezTo>
                    <a:cubicBezTo>
                      <a:pt x="348" y="938"/>
                      <a:pt x="348" y="938"/>
                      <a:pt x="348" y="938"/>
                    </a:cubicBezTo>
                    <a:cubicBezTo>
                      <a:pt x="415" y="938"/>
                      <a:pt x="480" y="897"/>
                      <a:pt x="510" y="839"/>
                    </a:cubicBezTo>
                    <a:cubicBezTo>
                      <a:pt x="588" y="939"/>
                      <a:pt x="588" y="939"/>
                      <a:pt x="588" y="939"/>
                    </a:cubicBezTo>
                    <a:cubicBezTo>
                      <a:pt x="739" y="939"/>
                      <a:pt x="739" y="939"/>
                      <a:pt x="739" y="939"/>
                    </a:cubicBezTo>
                    <a:cubicBezTo>
                      <a:pt x="834" y="939"/>
                      <a:pt x="925" y="869"/>
                      <a:pt x="950" y="777"/>
                    </a:cubicBezTo>
                    <a:cubicBezTo>
                      <a:pt x="1110" y="180"/>
                      <a:pt x="1110" y="180"/>
                      <a:pt x="1110" y="180"/>
                    </a:cubicBezTo>
                    <a:cubicBezTo>
                      <a:pt x="1014" y="54"/>
                      <a:pt x="1014" y="54"/>
                      <a:pt x="1014" y="54"/>
                    </a:cubicBezTo>
                    <a:cubicBezTo>
                      <a:pt x="841" y="54"/>
                      <a:pt x="841" y="54"/>
                      <a:pt x="841" y="54"/>
                    </a:cubicBezTo>
                    <a:cubicBezTo>
                      <a:pt x="805" y="0"/>
                      <a:pt x="805" y="0"/>
                      <a:pt x="8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5"/>
              <p:cNvSpPr>
                <a:spLocks noEditPoints="1"/>
              </p:cNvSpPr>
              <p:nvPr/>
            </p:nvSpPr>
            <p:spPr bwMode="auto">
              <a:xfrm>
                <a:off x="8458201" y="4433888"/>
                <a:ext cx="903288" cy="820738"/>
              </a:xfrm>
              <a:custGeom>
                <a:avLst/>
                <a:gdLst>
                  <a:gd name="T0" fmla="*/ 39 w 569"/>
                  <a:gd name="T1" fmla="*/ 517 h 517"/>
                  <a:gd name="T2" fmla="*/ 9 w 569"/>
                  <a:gd name="T3" fmla="*/ 478 h 517"/>
                  <a:gd name="T4" fmla="*/ 44 w 569"/>
                  <a:gd name="T5" fmla="*/ 349 h 517"/>
                  <a:gd name="T6" fmla="*/ 26 w 569"/>
                  <a:gd name="T7" fmla="*/ 349 h 517"/>
                  <a:gd name="T8" fmla="*/ 0 w 569"/>
                  <a:gd name="T9" fmla="*/ 302 h 517"/>
                  <a:gd name="T10" fmla="*/ 84 w 569"/>
                  <a:gd name="T11" fmla="*/ 173 h 517"/>
                  <a:gd name="T12" fmla="*/ 74 w 569"/>
                  <a:gd name="T13" fmla="*/ 173 h 517"/>
                  <a:gd name="T14" fmla="*/ 43 w 569"/>
                  <a:gd name="T15" fmla="*/ 134 h 517"/>
                  <a:gd name="T16" fmla="*/ 53 w 569"/>
                  <a:gd name="T17" fmla="*/ 97 h 517"/>
                  <a:gd name="T18" fmla="*/ 83 w 569"/>
                  <a:gd name="T19" fmla="*/ 74 h 517"/>
                  <a:gd name="T20" fmla="*/ 148 w 569"/>
                  <a:gd name="T21" fmla="*/ 74 h 517"/>
                  <a:gd name="T22" fmla="*/ 187 w 569"/>
                  <a:gd name="T23" fmla="*/ 14 h 517"/>
                  <a:gd name="T24" fmla="*/ 213 w 569"/>
                  <a:gd name="T25" fmla="*/ 0 h 517"/>
                  <a:gd name="T26" fmla="*/ 332 w 569"/>
                  <a:gd name="T27" fmla="*/ 0 h 517"/>
                  <a:gd name="T28" fmla="*/ 358 w 569"/>
                  <a:gd name="T29" fmla="*/ 48 h 517"/>
                  <a:gd name="T30" fmla="*/ 341 w 569"/>
                  <a:gd name="T31" fmla="*/ 74 h 517"/>
                  <a:gd name="T32" fmla="*/ 539 w 569"/>
                  <a:gd name="T33" fmla="*/ 74 h 517"/>
                  <a:gd name="T34" fmla="*/ 569 w 569"/>
                  <a:gd name="T35" fmla="*/ 113 h 517"/>
                  <a:gd name="T36" fmla="*/ 559 w 569"/>
                  <a:gd name="T37" fmla="*/ 150 h 517"/>
                  <a:gd name="T38" fmla="*/ 529 w 569"/>
                  <a:gd name="T39" fmla="*/ 173 h 517"/>
                  <a:gd name="T40" fmla="*/ 464 w 569"/>
                  <a:gd name="T41" fmla="*/ 173 h 517"/>
                  <a:gd name="T42" fmla="*/ 475 w 569"/>
                  <a:gd name="T43" fmla="*/ 187 h 517"/>
                  <a:gd name="T44" fmla="*/ 462 w 569"/>
                  <a:gd name="T45" fmla="*/ 233 h 517"/>
                  <a:gd name="T46" fmla="*/ 481 w 569"/>
                  <a:gd name="T47" fmla="*/ 233 h 517"/>
                  <a:gd name="T48" fmla="*/ 510 w 569"/>
                  <a:gd name="T49" fmla="*/ 272 h 517"/>
                  <a:gd name="T50" fmla="*/ 501 w 569"/>
                  <a:gd name="T51" fmla="*/ 309 h 517"/>
                  <a:gd name="T52" fmla="*/ 471 w 569"/>
                  <a:gd name="T53" fmla="*/ 332 h 517"/>
                  <a:gd name="T54" fmla="*/ 436 w 569"/>
                  <a:gd name="T55" fmla="*/ 332 h 517"/>
                  <a:gd name="T56" fmla="*/ 414 w 569"/>
                  <a:gd name="T57" fmla="*/ 416 h 517"/>
                  <a:gd name="T58" fmla="*/ 448 w 569"/>
                  <a:gd name="T59" fmla="*/ 416 h 517"/>
                  <a:gd name="T60" fmla="*/ 478 w 569"/>
                  <a:gd name="T61" fmla="*/ 455 h 517"/>
                  <a:gd name="T62" fmla="*/ 468 w 569"/>
                  <a:gd name="T63" fmla="*/ 491 h 517"/>
                  <a:gd name="T64" fmla="*/ 438 w 569"/>
                  <a:gd name="T65" fmla="*/ 515 h 517"/>
                  <a:gd name="T66" fmla="*/ 172 w 569"/>
                  <a:gd name="T67" fmla="*/ 515 h 517"/>
                  <a:gd name="T68" fmla="*/ 167 w 569"/>
                  <a:gd name="T69" fmla="*/ 508 h 517"/>
                  <a:gd name="T70" fmla="*/ 156 w 569"/>
                  <a:gd name="T71" fmla="*/ 517 h 517"/>
                  <a:gd name="T72" fmla="*/ 39 w 569"/>
                  <a:gd name="T73" fmla="*/ 517 h 517"/>
                  <a:gd name="T74" fmla="*/ 233 w 569"/>
                  <a:gd name="T75" fmla="*/ 416 h 517"/>
                  <a:gd name="T76" fmla="*/ 256 w 569"/>
                  <a:gd name="T77" fmla="*/ 332 h 517"/>
                  <a:gd name="T78" fmla="*/ 237 w 569"/>
                  <a:gd name="T79" fmla="*/ 332 h 517"/>
                  <a:gd name="T80" fmla="*/ 231 w 569"/>
                  <a:gd name="T81" fmla="*/ 324 h 517"/>
                  <a:gd name="T82" fmla="*/ 207 w 569"/>
                  <a:gd name="T83" fmla="*/ 416 h 517"/>
                  <a:gd name="T84" fmla="*/ 233 w 569"/>
                  <a:gd name="T85" fmla="*/ 416 h 517"/>
                  <a:gd name="T86" fmla="*/ 282 w 569"/>
                  <a:gd name="T87" fmla="*/ 233 h 517"/>
                  <a:gd name="T88" fmla="*/ 298 w 569"/>
                  <a:gd name="T89" fmla="*/ 173 h 517"/>
                  <a:gd name="T90" fmla="*/ 276 w 569"/>
                  <a:gd name="T91" fmla="*/ 173 h 517"/>
                  <a:gd name="T92" fmla="*/ 246 w 569"/>
                  <a:gd name="T93" fmla="*/ 220 h 517"/>
                  <a:gd name="T94" fmla="*/ 256 w 569"/>
                  <a:gd name="T95" fmla="*/ 233 h 517"/>
                  <a:gd name="T96" fmla="*/ 256 w 569"/>
                  <a:gd name="T97" fmla="*/ 233 h 517"/>
                  <a:gd name="T98" fmla="*/ 282 w 569"/>
                  <a:gd name="T99" fmla="*/ 23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9" h="517">
                    <a:moveTo>
                      <a:pt x="39" y="517"/>
                    </a:moveTo>
                    <a:lnTo>
                      <a:pt x="9" y="478"/>
                    </a:lnTo>
                    <a:lnTo>
                      <a:pt x="44" y="349"/>
                    </a:lnTo>
                    <a:lnTo>
                      <a:pt x="26" y="349"/>
                    </a:lnTo>
                    <a:lnTo>
                      <a:pt x="0" y="302"/>
                    </a:lnTo>
                    <a:lnTo>
                      <a:pt x="84" y="173"/>
                    </a:lnTo>
                    <a:lnTo>
                      <a:pt x="74" y="173"/>
                    </a:lnTo>
                    <a:lnTo>
                      <a:pt x="43" y="134"/>
                    </a:lnTo>
                    <a:lnTo>
                      <a:pt x="53" y="97"/>
                    </a:lnTo>
                    <a:lnTo>
                      <a:pt x="83" y="74"/>
                    </a:lnTo>
                    <a:lnTo>
                      <a:pt x="148" y="74"/>
                    </a:lnTo>
                    <a:lnTo>
                      <a:pt x="187" y="14"/>
                    </a:lnTo>
                    <a:lnTo>
                      <a:pt x="213" y="0"/>
                    </a:lnTo>
                    <a:lnTo>
                      <a:pt x="332" y="0"/>
                    </a:lnTo>
                    <a:lnTo>
                      <a:pt x="358" y="48"/>
                    </a:lnTo>
                    <a:lnTo>
                      <a:pt x="341" y="74"/>
                    </a:lnTo>
                    <a:lnTo>
                      <a:pt x="539" y="74"/>
                    </a:lnTo>
                    <a:lnTo>
                      <a:pt x="569" y="113"/>
                    </a:lnTo>
                    <a:lnTo>
                      <a:pt x="559" y="150"/>
                    </a:lnTo>
                    <a:lnTo>
                      <a:pt x="529" y="173"/>
                    </a:lnTo>
                    <a:lnTo>
                      <a:pt x="464" y="173"/>
                    </a:lnTo>
                    <a:lnTo>
                      <a:pt x="475" y="187"/>
                    </a:lnTo>
                    <a:lnTo>
                      <a:pt x="462" y="233"/>
                    </a:lnTo>
                    <a:lnTo>
                      <a:pt x="481" y="233"/>
                    </a:lnTo>
                    <a:lnTo>
                      <a:pt x="510" y="272"/>
                    </a:lnTo>
                    <a:lnTo>
                      <a:pt x="501" y="309"/>
                    </a:lnTo>
                    <a:lnTo>
                      <a:pt x="471" y="332"/>
                    </a:lnTo>
                    <a:lnTo>
                      <a:pt x="436" y="332"/>
                    </a:lnTo>
                    <a:lnTo>
                      <a:pt x="414" y="416"/>
                    </a:lnTo>
                    <a:lnTo>
                      <a:pt x="448" y="416"/>
                    </a:lnTo>
                    <a:lnTo>
                      <a:pt x="478" y="455"/>
                    </a:lnTo>
                    <a:lnTo>
                      <a:pt x="468" y="491"/>
                    </a:lnTo>
                    <a:lnTo>
                      <a:pt x="438" y="515"/>
                    </a:lnTo>
                    <a:lnTo>
                      <a:pt x="172" y="515"/>
                    </a:lnTo>
                    <a:lnTo>
                      <a:pt x="167" y="508"/>
                    </a:lnTo>
                    <a:lnTo>
                      <a:pt x="156" y="517"/>
                    </a:lnTo>
                    <a:lnTo>
                      <a:pt x="39" y="517"/>
                    </a:lnTo>
                    <a:close/>
                    <a:moveTo>
                      <a:pt x="233" y="416"/>
                    </a:moveTo>
                    <a:lnTo>
                      <a:pt x="256" y="332"/>
                    </a:lnTo>
                    <a:lnTo>
                      <a:pt x="237" y="332"/>
                    </a:lnTo>
                    <a:lnTo>
                      <a:pt x="231" y="324"/>
                    </a:lnTo>
                    <a:lnTo>
                      <a:pt x="207" y="416"/>
                    </a:lnTo>
                    <a:lnTo>
                      <a:pt x="233" y="416"/>
                    </a:lnTo>
                    <a:close/>
                    <a:moveTo>
                      <a:pt x="282" y="233"/>
                    </a:moveTo>
                    <a:lnTo>
                      <a:pt x="298" y="173"/>
                    </a:lnTo>
                    <a:lnTo>
                      <a:pt x="276" y="173"/>
                    </a:lnTo>
                    <a:lnTo>
                      <a:pt x="246" y="220"/>
                    </a:lnTo>
                    <a:lnTo>
                      <a:pt x="256" y="233"/>
                    </a:lnTo>
                    <a:lnTo>
                      <a:pt x="256" y="233"/>
                    </a:lnTo>
                    <a:lnTo>
                      <a:pt x="282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6"/>
              <p:cNvSpPr>
                <a:spLocks noEditPoints="1"/>
              </p:cNvSpPr>
              <p:nvPr/>
            </p:nvSpPr>
            <p:spPr bwMode="auto">
              <a:xfrm>
                <a:off x="8416926" y="4384676"/>
                <a:ext cx="992188" cy="919163"/>
              </a:xfrm>
              <a:custGeom>
                <a:avLst/>
                <a:gdLst>
                  <a:gd name="T0" fmla="*/ 309 w 625"/>
                  <a:gd name="T1" fmla="*/ 136 h 579"/>
                  <a:gd name="T2" fmla="*/ 555 w 625"/>
                  <a:gd name="T3" fmla="*/ 173 h 579"/>
                  <a:gd name="T4" fmla="*/ 232 w 625"/>
                  <a:gd name="T5" fmla="*/ 256 h 579"/>
                  <a:gd name="T6" fmla="*/ 182 w 625"/>
                  <a:gd name="T7" fmla="*/ 517 h 579"/>
                  <a:gd name="T8" fmla="*/ 110 w 625"/>
                  <a:gd name="T9" fmla="*/ 349 h 579"/>
                  <a:gd name="T10" fmla="*/ 166 w 625"/>
                  <a:gd name="T11" fmla="*/ 173 h 579"/>
                  <a:gd name="T12" fmla="*/ 109 w 625"/>
                  <a:gd name="T13" fmla="*/ 136 h 579"/>
                  <a:gd name="T14" fmla="*/ 239 w 625"/>
                  <a:gd name="T15" fmla="*/ 62 h 579"/>
                  <a:gd name="T16" fmla="*/ 471 w 625"/>
                  <a:gd name="T17" fmla="*/ 210 h 579"/>
                  <a:gd name="T18" fmla="*/ 507 w 625"/>
                  <a:gd name="T19" fmla="*/ 295 h 579"/>
                  <a:gd name="T20" fmla="*/ 438 w 625"/>
                  <a:gd name="T21" fmla="*/ 332 h 579"/>
                  <a:gd name="T22" fmla="*/ 474 w 625"/>
                  <a:gd name="T23" fmla="*/ 478 h 579"/>
                  <a:gd name="T24" fmla="*/ 198 w 625"/>
                  <a:gd name="T25" fmla="*/ 515 h 579"/>
                  <a:gd name="T26" fmla="*/ 283 w 625"/>
                  <a:gd name="T27" fmla="*/ 478 h 579"/>
                  <a:gd name="T28" fmla="*/ 263 w 625"/>
                  <a:gd name="T29" fmla="*/ 332 h 579"/>
                  <a:gd name="T30" fmla="*/ 332 w 625"/>
                  <a:gd name="T31" fmla="*/ 295 h 579"/>
                  <a:gd name="T32" fmla="*/ 471 w 625"/>
                  <a:gd name="T33" fmla="*/ 210 h 579"/>
                  <a:gd name="T34" fmla="*/ 239 w 625"/>
                  <a:gd name="T35" fmla="*/ 0 h 579"/>
                  <a:gd name="T36" fmla="*/ 157 w 625"/>
                  <a:gd name="T37" fmla="*/ 74 h 579"/>
                  <a:gd name="T38" fmla="*/ 50 w 625"/>
                  <a:gd name="T39" fmla="*/ 120 h 579"/>
                  <a:gd name="T40" fmla="*/ 74 w 625"/>
                  <a:gd name="T41" fmla="*/ 202 h 579"/>
                  <a:gd name="T42" fmla="*/ 37 w 625"/>
                  <a:gd name="T43" fmla="*/ 384 h 579"/>
                  <a:gd name="T44" fmla="*/ 65 w 625"/>
                  <a:gd name="T45" fmla="*/ 579 h 579"/>
                  <a:gd name="T46" fmla="*/ 193 w 625"/>
                  <a:gd name="T47" fmla="*/ 570 h 579"/>
                  <a:gd name="T48" fmla="*/ 464 w 625"/>
                  <a:gd name="T49" fmla="*/ 577 h 579"/>
                  <a:gd name="T50" fmla="*/ 533 w 625"/>
                  <a:gd name="T51" fmla="*/ 494 h 579"/>
                  <a:gd name="T52" fmla="*/ 486 w 625"/>
                  <a:gd name="T53" fmla="*/ 394 h 579"/>
                  <a:gd name="T54" fmla="*/ 556 w 625"/>
                  <a:gd name="T55" fmla="*/ 348 h 579"/>
                  <a:gd name="T56" fmla="*/ 523 w 625"/>
                  <a:gd name="T57" fmla="*/ 255 h 579"/>
                  <a:gd name="T58" fmla="*/ 555 w 625"/>
                  <a:gd name="T59" fmla="*/ 235 h 579"/>
                  <a:gd name="T60" fmla="*/ 625 w 625"/>
                  <a:gd name="T61" fmla="*/ 152 h 579"/>
                  <a:gd name="T62" fmla="*/ 398 w 625"/>
                  <a:gd name="T63" fmla="*/ 74 h 579"/>
                  <a:gd name="T64" fmla="*/ 358 w 625"/>
                  <a:gd name="T65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5" h="579">
                    <a:moveTo>
                      <a:pt x="358" y="62"/>
                    </a:moveTo>
                    <a:lnTo>
                      <a:pt x="309" y="136"/>
                    </a:lnTo>
                    <a:lnTo>
                      <a:pt x="565" y="136"/>
                    </a:lnTo>
                    <a:lnTo>
                      <a:pt x="555" y="173"/>
                    </a:lnTo>
                    <a:lnTo>
                      <a:pt x="285" y="173"/>
                    </a:lnTo>
                    <a:lnTo>
                      <a:pt x="232" y="256"/>
                    </a:lnTo>
                    <a:lnTo>
                      <a:pt x="252" y="256"/>
                    </a:lnTo>
                    <a:lnTo>
                      <a:pt x="182" y="517"/>
                    </a:lnTo>
                    <a:lnTo>
                      <a:pt x="65" y="517"/>
                    </a:lnTo>
                    <a:lnTo>
                      <a:pt x="110" y="349"/>
                    </a:lnTo>
                    <a:lnTo>
                      <a:pt x="52" y="349"/>
                    </a:lnTo>
                    <a:lnTo>
                      <a:pt x="166" y="173"/>
                    </a:lnTo>
                    <a:lnTo>
                      <a:pt x="100" y="173"/>
                    </a:lnTo>
                    <a:lnTo>
                      <a:pt x="109" y="136"/>
                    </a:lnTo>
                    <a:lnTo>
                      <a:pt x="190" y="136"/>
                    </a:lnTo>
                    <a:lnTo>
                      <a:pt x="239" y="62"/>
                    </a:lnTo>
                    <a:lnTo>
                      <a:pt x="358" y="62"/>
                    </a:lnTo>
                    <a:close/>
                    <a:moveTo>
                      <a:pt x="471" y="210"/>
                    </a:moveTo>
                    <a:lnTo>
                      <a:pt x="448" y="295"/>
                    </a:lnTo>
                    <a:lnTo>
                      <a:pt x="507" y="295"/>
                    </a:lnTo>
                    <a:lnTo>
                      <a:pt x="497" y="332"/>
                    </a:lnTo>
                    <a:lnTo>
                      <a:pt x="438" y="332"/>
                    </a:lnTo>
                    <a:lnTo>
                      <a:pt x="399" y="478"/>
                    </a:lnTo>
                    <a:lnTo>
                      <a:pt x="474" y="478"/>
                    </a:lnTo>
                    <a:lnTo>
                      <a:pt x="464" y="515"/>
                    </a:lnTo>
                    <a:lnTo>
                      <a:pt x="198" y="515"/>
                    </a:lnTo>
                    <a:lnTo>
                      <a:pt x="208" y="478"/>
                    </a:lnTo>
                    <a:lnTo>
                      <a:pt x="283" y="478"/>
                    </a:lnTo>
                    <a:lnTo>
                      <a:pt x="322" y="332"/>
                    </a:lnTo>
                    <a:lnTo>
                      <a:pt x="263" y="332"/>
                    </a:lnTo>
                    <a:lnTo>
                      <a:pt x="273" y="295"/>
                    </a:lnTo>
                    <a:lnTo>
                      <a:pt x="332" y="295"/>
                    </a:lnTo>
                    <a:lnTo>
                      <a:pt x="354" y="210"/>
                    </a:lnTo>
                    <a:lnTo>
                      <a:pt x="471" y="210"/>
                    </a:lnTo>
                    <a:close/>
                    <a:moveTo>
                      <a:pt x="358" y="0"/>
                    </a:moveTo>
                    <a:lnTo>
                      <a:pt x="239" y="0"/>
                    </a:lnTo>
                    <a:lnTo>
                      <a:pt x="187" y="28"/>
                    </a:lnTo>
                    <a:lnTo>
                      <a:pt x="157" y="74"/>
                    </a:lnTo>
                    <a:lnTo>
                      <a:pt x="109" y="74"/>
                    </a:lnTo>
                    <a:lnTo>
                      <a:pt x="50" y="120"/>
                    </a:lnTo>
                    <a:lnTo>
                      <a:pt x="40" y="157"/>
                    </a:lnTo>
                    <a:lnTo>
                      <a:pt x="74" y="202"/>
                    </a:lnTo>
                    <a:lnTo>
                      <a:pt x="0" y="315"/>
                    </a:lnTo>
                    <a:lnTo>
                      <a:pt x="37" y="384"/>
                    </a:lnTo>
                    <a:lnTo>
                      <a:pt x="6" y="501"/>
                    </a:lnTo>
                    <a:lnTo>
                      <a:pt x="65" y="579"/>
                    </a:lnTo>
                    <a:lnTo>
                      <a:pt x="182" y="579"/>
                    </a:lnTo>
                    <a:lnTo>
                      <a:pt x="193" y="570"/>
                    </a:lnTo>
                    <a:lnTo>
                      <a:pt x="198" y="577"/>
                    </a:lnTo>
                    <a:lnTo>
                      <a:pt x="464" y="577"/>
                    </a:lnTo>
                    <a:lnTo>
                      <a:pt x="524" y="530"/>
                    </a:lnTo>
                    <a:lnTo>
                      <a:pt x="533" y="494"/>
                    </a:lnTo>
                    <a:lnTo>
                      <a:pt x="478" y="422"/>
                    </a:lnTo>
                    <a:lnTo>
                      <a:pt x="486" y="394"/>
                    </a:lnTo>
                    <a:lnTo>
                      <a:pt x="497" y="394"/>
                    </a:lnTo>
                    <a:lnTo>
                      <a:pt x="556" y="348"/>
                    </a:lnTo>
                    <a:lnTo>
                      <a:pt x="566" y="311"/>
                    </a:lnTo>
                    <a:lnTo>
                      <a:pt x="523" y="255"/>
                    </a:lnTo>
                    <a:lnTo>
                      <a:pt x="528" y="235"/>
                    </a:lnTo>
                    <a:lnTo>
                      <a:pt x="555" y="235"/>
                    </a:lnTo>
                    <a:lnTo>
                      <a:pt x="615" y="189"/>
                    </a:lnTo>
                    <a:lnTo>
                      <a:pt x="625" y="152"/>
                    </a:lnTo>
                    <a:lnTo>
                      <a:pt x="565" y="74"/>
                    </a:lnTo>
                    <a:lnTo>
                      <a:pt x="398" y="74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7"/>
              <p:cNvSpPr>
                <a:spLocks noEditPoints="1"/>
              </p:cNvSpPr>
              <p:nvPr/>
            </p:nvSpPr>
            <p:spPr bwMode="auto">
              <a:xfrm>
                <a:off x="8416926" y="4384676"/>
                <a:ext cx="992188" cy="919163"/>
              </a:xfrm>
              <a:custGeom>
                <a:avLst/>
                <a:gdLst>
                  <a:gd name="T0" fmla="*/ 309 w 625"/>
                  <a:gd name="T1" fmla="*/ 136 h 579"/>
                  <a:gd name="T2" fmla="*/ 555 w 625"/>
                  <a:gd name="T3" fmla="*/ 173 h 579"/>
                  <a:gd name="T4" fmla="*/ 232 w 625"/>
                  <a:gd name="T5" fmla="*/ 256 h 579"/>
                  <a:gd name="T6" fmla="*/ 182 w 625"/>
                  <a:gd name="T7" fmla="*/ 517 h 579"/>
                  <a:gd name="T8" fmla="*/ 110 w 625"/>
                  <a:gd name="T9" fmla="*/ 349 h 579"/>
                  <a:gd name="T10" fmla="*/ 166 w 625"/>
                  <a:gd name="T11" fmla="*/ 173 h 579"/>
                  <a:gd name="T12" fmla="*/ 109 w 625"/>
                  <a:gd name="T13" fmla="*/ 136 h 579"/>
                  <a:gd name="T14" fmla="*/ 239 w 625"/>
                  <a:gd name="T15" fmla="*/ 62 h 579"/>
                  <a:gd name="T16" fmla="*/ 471 w 625"/>
                  <a:gd name="T17" fmla="*/ 210 h 579"/>
                  <a:gd name="T18" fmla="*/ 507 w 625"/>
                  <a:gd name="T19" fmla="*/ 295 h 579"/>
                  <a:gd name="T20" fmla="*/ 438 w 625"/>
                  <a:gd name="T21" fmla="*/ 332 h 579"/>
                  <a:gd name="T22" fmla="*/ 474 w 625"/>
                  <a:gd name="T23" fmla="*/ 478 h 579"/>
                  <a:gd name="T24" fmla="*/ 198 w 625"/>
                  <a:gd name="T25" fmla="*/ 515 h 579"/>
                  <a:gd name="T26" fmla="*/ 283 w 625"/>
                  <a:gd name="T27" fmla="*/ 478 h 579"/>
                  <a:gd name="T28" fmla="*/ 263 w 625"/>
                  <a:gd name="T29" fmla="*/ 332 h 579"/>
                  <a:gd name="T30" fmla="*/ 332 w 625"/>
                  <a:gd name="T31" fmla="*/ 295 h 579"/>
                  <a:gd name="T32" fmla="*/ 471 w 625"/>
                  <a:gd name="T33" fmla="*/ 210 h 579"/>
                  <a:gd name="T34" fmla="*/ 239 w 625"/>
                  <a:gd name="T35" fmla="*/ 0 h 579"/>
                  <a:gd name="T36" fmla="*/ 157 w 625"/>
                  <a:gd name="T37" fmla="*/ 74 h 579"/>
                  <a:gd name="T38" fmla="*/ 50 w 625"/>
                  <a:gd name="T39" fmla="*/ 120 h 579"/>
                  <a:gd name="T40" fmla="*/ 74 w 625"/>
                  <a:gd name="T41" fmla="*/ 202 h 579"/>
                  <a:gd name="T42" fmla="*/ 37 w 625"/>
                  <a:gd name="T43" fmla="*/ 384 h 579"/>
                  <a:gd name="T44" fmla="*/ 65 w 625"/>
                  <a:gd name="T45" fmla="*/ 579 h 579"/>
                  <a:gd name="T46" fmla="*/ 193 w 625"/>
                  <a:gd name="T47" fmla="*/ 570 h 579"/>
                  <a:gd name="T48" fmla="*/ 464 w 625"/>
                  <a:gd name="T49" fmla="*/ 577 h 579"/>
                  <a:gd name="T50" fmla="*/ 533 w 625"/>
                  <a:gd name="T51" fmla="*/ 494 h 579"/>
                  <a:gd name="T52" fmla="*/ 486 w 625"/>
                  <a:gd name="T53" fmla="*/ 394 h 579"/>
                  <a:gd name="T54" fmla="*/ 556 w 625"/>
                  <a:gd name="T55" fmla="*/ 348 h 579"/>
                  <a:gd name="T56" fmla="*/ 523 w 625"/>
                  <a:gd name="T57" fmla="*/ 255 h 579"/>
                  <a:gd name="T58" fmla="*/ 555 w 625"/>
                  <a:gd name="T59" fmla="*/ 235 h 579"/>
                  <a:gd name="T60" fmla="*/ 625 w 625"/>
                  <a:gd name="T61" fmla="*/ 152 h 579"/>
                  <a:gd name="T62" fmla="*/ 398 w 625"/>
                  <a:gd name="T63" fmla="*/ 74 h 579"/>
                  <a:gd name="T64" fmla="*/ 358 w 625"/>
                  <a:gd name="T65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5" h="579">
                    <a:moveTo>
                      <a:pt x="358" y="62"/>
                    </a:moveTo>
                    <a:lnTo>
                      <a:pt x="309" y="136"/>
                    </a:lnTo>
                    <a:lnTo>
                      <a:pt x="565" y="136"/>
                    </a:lnTo>
                    <a:lnTo>
                      <a:pt x="555" y="173"/>
                    </a:lnTo>
                    <a:lnTo>
                      <a:pt x="285" y="173"/>
                    </a:lnTo>
                    <a:lnTo>
                      <a:pt x="232" y="256"/>
                    </a:lnTo>
                    <a:lnTo>
                      <a:pt x="252" y="256"/>
                    </a:lnTo>
                    <a:lnTo>
                      <a:pt x="182" y="517"/>
                    </a:lnTo>
                    <a:lnTo>
                      <a:pt x="65" y="517"/>
                    </a:lnTo>
                    <a:lnTo>
                      <a:pt x="110" y="349"/>
                    </a:lnTo>
                    <a:lnTo>
                      <a:pt x="52" y="349"/>
                    </a:lnTo>
                    <a:lnTo>
                      <a:pt x="166" y="173"/>
                    </a:lnTo>
                    <a:lnTo>
                      <a:pt x="100" y="173"/>
                    </a:lnTo>
                    <a:lnTo>
                      <a:pt x="109" y="136"/>
                    </a:lnTo>
                    <a:lnTo>
                      <a:pt x="190" y="136"/>
                    </a:lnTo>
                    <a:lnTo>
                      <a:pt x="239" y="62"/>
                    </a:lnTo>
                    <a:lnTo>
                      <a:pt x="358" y="62"/>
                    </a:lnTo>
                    <a:moveTo>
                      <a:pt x="471" y="210"/>
                    </a:moveTo>
                    <a:lnTo>
                      <a:pt x="448" y="295"/>
                    </a:lnTo>
                    <a:lnTo>
                      <a:pt x="507" y="295"/>
                    </a:lnTo>
                    <a:lnTo>
                      <a:pt x="497" y="332"/>
                    </a:lnTo>
                    <a:lnTo>
                      <a:pt x="438" y="332"/>
                    </a:lnTo>
                    <a:lnTo>
                      <a:pt x="399" y="478"/>
                    </a:lnTo>
                    <a:lnTo>
                      <a:pt x="474" y="478"/>
                    </a:lnTo>
                    <a:lnTo>
                      <a:pt x="464" y="515"/>
                    </a:lnTo>
                    <a:lnTo>
                      <a:pt x="198" y="515"/>
                    </a:lnTo>
                    <a:lnTo>
                      <a:pt x="208" y="478"/>
                    </a:lnTo>
                    <a:lnTo>
                      <a:pt x="283" y="478"/>
                    </a:lnTo>
                    <a:lnTo>
                      <a:pt x="322" y="332"/>
                    </a:lnTo>
                    <a:lnTo>
                      <a:pt x="263" y="332"/>
                    </a:lnTo>
                    <a:lnTo>
                      <a:pt x="273" y="295"/>
                    </a:lnTo>
                    <a:lnTo>
                      <a:pt x="332" y="295"/>
                    </a:lnTo>
                    <a:lnTo>
                      <a:pt x="354" y="210"/>
                    </a:lnTo>
                    <a:lnTo>
                      <a:pt x="471" y="210"/>
                    </a:lnTo>
                    <a:moveTo>
                      <a:pt x="358" y="0"/>
                    </a:moveTo>
                    <a:lnTo>
                      <a:pt x="239" y="0"/>
                    </a:lnTo>
                    <a:lnTo>
                      <a:pt x="187" y="28"/>
                    </a:lnTo>
                    <a:lnTo>
                      <a:pt x="157" y="74"/>
                    </a:lnTo>
                    <a:lnTo>
                      <a:pt x="109" y="74"/>
                    </a:lnTo>
                    <a:lnTo>
                      <a:pt x="50" y="120"/>
                    </a:lnTo>
                    <a:lnTo>
                      <a:pt x="40" y="157"/>
                    </a:lnTo>
                    <a:lnTo>
                      <a:pt x="74" y="202"/>
                    </a:lnTo>
                    <a:lnTo>
                      <a:pt x="0" y="315"/>
                    </a:lnTo>
                    <a:lnTo>
                      <a:pt x="37" y="384"/>
                    </a:lnTo>
                    <a:lnTo>
                      <a:pt x="6" y="501"/>
                    </a:lnTo>
                    <a:lnTo>
                      <a:pt x="65" y="579"/>
                    </a:lnTo>
                    <a:lnTo>
                      <a:pt x="182" y="579"/>
                    </a:lnTo>
                    <a:lnTo>
                      <a:pt x="193" y="570"/>
                    </a:lnTo>
                    <a:lnTo>
                      <a:pt x="198" y="577"/>
                    </a:lnTo>
                    <a:lnTo>
                      <a:pt x="464" y="577"/>
                    </a:lnTo>
                    <a:lnTo>
                      <a:pt x="524" y="530"/>
                    </a:lnTo>
                    <a:lnTo>
                      <a:pt x="533" y="494"/>
                    </a:lnTo>
                    <a:lnTo>
                      <a:pt x="478" y="422"/>
                    </a:lnTo>
                    <a:lnTo>
                      <a:pt x="486" y="394"/>
                    </a:lnTo>
                    <a:lnTo>
                      <a:pt x="497" y="394"/>
                    </a:lnTo>
                    <a:lnTo>
                      <a:pt x="556" y="348"/>
                    </a:lnTo>
                    <a:lnTo>
                      <a:pt x="566" y="311"/>
                    </a:lnTo>
                    <a:lnTo>
                      <a:pt x="523" y="255"/>
                    </a:lnTo>
                    <a:lnTo>
                      <a:pt x="528" y="235"/>
                    </a:lnTo>
                    <a:lnTo>
                      <a:pt x="555" y="235"/>
                    </a:lnTo>
                    <a:lnTo>
                      <a:pt x="615" y="189"/>
                    </a:lnTo>
                    <a:lnTo>
                      <a:pt x="625" y="152"/>
                    </a:lnTo>
                    <a:lnTo>
                      <a:pt x="565" y="74"/>
                    </a:lnTo>
                    <a:lnTo>
                      <a:pt x="398" y="74"/>
                    </a:lnTo>
                    <a:lnTo>
                      <a:pt x="358" y="0"/>
                    </a:lnTo>
                    <a:lnTo>
                      <a:pt x="35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9239251" y="4451351"/>
                <a:ext cx="903288" cy="806450"/>
              </a:xfrm>
              <a:custGeom>
                <a:avLst/>
                <a:gdLst>
                  <a:gd name="T0" fmla="*/ 91 w 922"/>
                  <a:gd name="T1" fmla="*/ 822 h 822"/>
                  <a:gd name="T2" fmla="*/ 43 w 922"/>
                  <a:gd name="T3" fmla="*/ 759 h 822"/>
                  <a:gd name="T4" fmla="*/ 59 w 922"/>
                  <a:gd name="T5" fmla="*/ 700 h 822"/>
                  <a:gd name="T6" fmla="*/ 107 w 922"/>
                  <a:gd name="T7" fmla="*/ 663 h 822"/>
                  <a:gd name="T8" fmla="*/ 207 w 922"/>
                  <a:gd name="T9" fmla="*/ 663 h 822"/>
                  <a:gd name="T10" fmla="*/ 261 w 922"/>
                  <a:gd name="T11" fmla="*/ 460 h 822"/>
                  <a:gd name="T12" fmla="*/ 49 w 922"/>
                  <a:gd name="T13" fmla="*/ 460 h 822"/>
                  <a:gd name="T14" fmla="*/ 0 w 922"/>
                  <a:gd name="T15" fmla="*/ 397 h 822"/>
                  <a:gd name="T16" fmla="*/ 16 w 922"/>
                  <a:gd name="T17" fmla="*/ 338 h 822"/>
                  <a:gd name="T18" fmla="*/ 65 w 922"/>
                  <a:gd name="T19" fmla="*/ 301 h 822"/>
                  <a:gd name="T20" fmla="*/ 304 w 922"/>
                  <a:gd name="T21" fmla="*/ 301 h 822"/>
                  <a:gd name="T22" fmla="*/ 342 w 922"/>
                  <a:gd name="T23" fmla="*/ 159 h 822"/>
                  <a:gd name="T24" fmla="*/ 143 w 922"/>
                  <a:gd name="T25" fmla="*/ 159 h 822"/>
                  <a:gd name="T26" fmla="*/ 94 w 922"/>
                  <a:gd name="T27" fmla="*/ 96 h 822"/>
                  <a:gd name="T28" fmla="*/ 110 w 922"/>
                  <a:gd name="T29" fmla="*/ 37 h 822"/>
                  <a:gd name="T30" fmla="*/ 159 w 922"/>
                  <a:gd name="T31" fmla="*/ 0 h 822"/>
                  <a:gd name="T32" fmla="*/ 873 w 922"/>
                  <a:gd name="T33" fmla="*/ 0 h 822"/>
                  <a:gd name="T34" fmla="*/ 922 w 922"/>
                  <a:gd name="T35" fmla="*/ 63 h 822"/>
                  <a:gd name="T36" fmla="*/ 906 w 922"/>
                  <a:gd name="T37" fmla="*/ 122 h 822"/>
                  <a:gd name="T38" fmla="*/ 857 w 922"/>
                  <a:gd name="T39" fmla="*/ 159 h 822"/>
                  <a:gd name="T40" fmla="*/ 631 w 922"/>
                  <a:gd name="T41" fmla="*/ 159 h 822"/>
                  <a:gd name="T42" fmla="*/ 594 w 922"/>
                  <a:gd name="T43" fmla="*/ 301 h 822"/>
                  <a:gd name="T44" fmla="*/ 806 w 922"/>
                  <a:gd name="T45" fmla="*/ 301 h 822"/>
                  <a:gd name="T46" fmla="*/ 854 w 922"/>
                  <a:gd name="T47" fmla="*/ 364 h 822"/>
                  <a:gd name="T48" fmla="*/ 838 w 922"/>
                  <a:gd name="T49" fmla="*/ 423 h 822"/>
                  <a:gd name="T50" fmla="*/ 790 w 922"/>
                  <a:gd name="T51" fmla="*/ 460 h 822"/>
                  <a:gd name="T52" fmla="*/ 551 w 922"/>
                  <a:gd name="T53" fmla="*/ 460 h 822"/>
                  <a:gd name="T54" fmla="*/ 484 w 922"/>
                  <a:gd name="T55" fmla="*/ 711 h 822"/>
                  <a:gd name="T56" fmla="*/ 341 w 922"/>
                  <a:gd name="T57" fmla="*/ 822 h 822"/>
                  <a:gd name="T58" fmla="*/ 91 w 922"/>
                  <a:gd name="T59" fmla="*/ 822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22" h="822">
                    <a:moveTo>
                      <a:pt x="91" y="822"/>
                    </a:moveTo>
                    <a:cubicBezTo>
                      <a:pt x="43" y="759"/>
                      <a:pt x="43" y="759"/>
                      <a:pt x="43" y="759"/>
                    </a:cubicBezTo>
                    <a:cubicBezTo>
                      <a:pt x="59" y="700"/>
                      <a:pt x="59" y="700"/>
                      <a:pt x="59" y="700"/>
                    </a:cubicBezTo>
                    <a:cubicBezTo>
                      <a:pt x="107" y="663"/>
                      <a:pt x="107" y="663"/>
                      <a:pt x="107" y="663"/>
                    </a:cubicBezTo>
                    <a:cubicBezTo>
                      <a:pt x="207" y="663"/>
                      <a:pt x="207" y="663"/>
                      <a:pt x="207" y="663"/>
                    </a:cubicBezTo>
                    <a:cubicBezTo>
                      <a:pt x="261" y="460"/>
                      <a:pt x="261" y="460"/>
                      <a:pt x="261" y="460"/>
                    </a:cubicBezTo>
                    <a:cubicBezTo>
                      <a:pt x="49" y="460"/>
                      <a:pt x="49" y="460"/>
                      <a:pt x="49" y="460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16" y="338"/>
                      <a:pt x="16" y="338"/>
                      <a:pt x="16" y="338"/>
                    </a:cubicBezTo>
                    <a:cubicBezTo>
                      <a:pt x="65" y="301"/>
                      <a:pt x="65" y="301"/>
                      <a:pt x="65" y="301"/>
                    </a:cubicBezTo>
                    <a:cubicBezTo>
                      <a:pt x="304" y="301"/>
                      <a:pt x="304" y="301"/>
                      <a:pt x="304" y="301"/>
                    </a:cubicBezTo>
                    <a:cubicBezTo>
                      <a:pt x="342" y="159"/>
                      <a:pt x="342" y="159"/>
                      <a:pt x="342" y="159"/>
                    </a:cubicBezTo>
                    <a:cubicBezTo>
                      <a:pt x="143" y="159"/>
                      <a:pt x="143" y="159"/>
                      <a:pt x="143" y="159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873" y="0"/>
                      <a:pt x="873" y="0"/>
                      <a:pt x="873" y="0"/>
                    </a:cubicBezTo>
                    <a:cubicBezTo>
                      <a:pt x="922" y="63"/>
                      <a:pt x="922" y="63"/>
                      <a:pt x="922" y="63"/>
                    </a:cubicBezTo>
                    <a:cubicBezTo>
                      <a:pt x="906" y="122"/>
                      <a:pt x="906" y="122"/>
                      <a:pt x="906" y="122"/>
                    </a:cubicBezTo>
                    <a:cubicBezTo>
                      <a:pt x="857" y="159"/>
                      <a:pt x="857" y="159"/>
                      <a:pt x="857" y="159"/>
                    </a:cubicBezTo>
                    <a:cubicBezTo>
                      <a:pt x="631" y="159"/>
                      <a:pt x="631" y="159"/>
                      <a:pt x="631" y="159"/>
                    </a:cubicBezTo>
                    <a:cubicBezTo>
                      <a:pt x="594" y="301"/>
                      <a:pt x="594" y="301"/>
                      <a:pt x="594" y="301"/>
                    </a:cubicBezTo>
                    <a:cubicBezTo>
                      <a:pt x="806" y="301"/>
                      <a:pt x="806" y="301"/>
                      <a:pt x="806" y="301"/>
                    </a:cubicBezTo>
                    <a:cubicBezTo>
                      <a:pt x="854" y="364"/>
                      <a:pt x="854" y="364"/>
                      <a:pt x="854" y="364"/>
                    </a:cubicBezTo>
                    <a:cubicBezTo>
                      <a:pt x="838" y="423"/>
                      <a:pt x="838" y="423"/>
                      <a:pt x="838" y="423"/>
                    </a:cubicBezTo>
                    <a:cubicBezTo>
                      <a:pt x="790" y="460"/>
                      <a:pt x="790" y="460"/>
                      <a:pt x="790" y="460"/>
                    </a:cubicBezTo>
                    <a:cubicBezTo>
                      <a:pt x="551" y="460"/>
                      <a:pt x="551" y="460"/>
                      <a:pt x="551" y="460"/>
                    </a:cubicBezTo>
                    <a:cubicBezTo>
                      <a:pt x="484" y="711"/>
                      <a:pt x="484" y="711"/>
                      <a:pt x="484" y="711"/>
                    </a:cubicBezTo>
                    <a:cubicBezTo>
                      <a:pt x="467" y="773"/>
                      <a:pt x="404" y="822"/>
                      <a:pt x="341" y="822"/>
                    </a:cubicBezTo>
                    <a:lnTo>
                      <a:pt x="91" y="8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9"/>
              <p:cNvSpPr>
                <a:spLocks noEditPoints="1"/>
              </p:cNvSpPr>
              <p:nvPr/>
            </p:nvSpPr>
            <p:spPr bwMode="auto">
              <a:xfrm>
                <a:off x="9191626" y="4402138"/>
                <a:ext cx="996950" cy="904875"/>
              </a:xfrm>
              <a:custGeom>
                <a:avLst/>
                <a:gdLst>
                  <a:gd name="T0" fmla="*/ 921 w 1018"/>
                  <a:gd name="T1" fmla="*/ 100 h 922"/>
                  <a:gd name="T2" fmla="*/ 905 w 1018"/>
                  <a:gd name="T3" fmla="*/ 159 h 922"/>
                  <a:gd name="T4" fmla="*/ 641 w 1018"/>
                  <a:gd name="T5" fmla="*/ 159 h 922"/>
                  <a:gd name="T6" fmla="*/ 576 w 1018"/>
                  <a:gd name="T7" fmla="*/ 401 h 922"/>
                  <a:gd name="T8" fmla="*/ 854 w 1018"/>
                  <a:gd name="T9" fmla="*/ 401 h 922"/>
                  <a:gd name="T10" fmla="*/ 838 w 1018"/>
                  <a:gd name="T11" fmla="*/ 460 h 922"/>
                  <a:gd name="T12" fmla="*/ 560 w 1018"/>
                  <a:gd name="T13" fmla="*/ 460 h 922"/>
                  <a:gd name="T14" fmla="*/ 483 w 1018"/>
                  <a:gd name="T15" fmla="*/ 748 h 922"/>
                  <a:gd name="T16" fmla="*/ 389 w 1018"/>
                  <a:gd name="T17" fmla="*/ 822 h 922"/>
                  <a:gd name="T18" fmla="*/ 139 w 1018"/>
                  <a:gd name="T19" fmla="*/ 822 h 922"/>
                  <a:gd name="T20" fmla="*/ 155 w 1018"/>
                  <a:gd name="T21" fmla="*/ 763 h 922"/>
                  <a:gd name="T22" fmla="*/ 271 w 1018"/>
                  <a:gd name="T23" fmla="*/ 763 h 922"/>
                  <a:gd name="T24" fmla="*/ 299 w 1018"/>
                  <a:gd name="T25" fmla="*/ 740 h 922"/>
                  <a:gd name="T26" fmla="*/ 374 w 1018"/>
                  <a:gd name="T27" fmla="*/ 460 h 922"/>
                  <a:gd name="T28" fmla="*/ 97 w 1018"/>
                  <a:gd name="T29" fmla="*/ 460 h 922"/>
                  <a:gd name="T30" fmla="*/ 113 w 1018"/>
                  <a:gd name="T31" fmla="*/ 401 h 922"/>
                  <a:gd name="T32" fmla="*/ 390 w 1018"/>
                  <a:gd name="T33" fmla="*/ 401 h 922"/>
                  <a:gd name="T34" fmla="*/ 455 w 1018"/>
                  <a:gd name="T35" fmla="*/ 159 h 922"/>
                  <a:gd name="T36" fmla="*/ 191 w 1018"/>
                  <a:gd name="T37" fmla="*/ 159 h 922"/>
                  <a:gd name="T38" fmla="*/ 207 w 1018"/>
                  <a:gd name="T39" fmla="*/ 100 h 922"/>
                  <a:gd name="T40" fmla="*/ 921 w 1018"/>
                  <a:gd name="T41" fmla="*/ 100 h 922"/>
                  <a:gd name="T42" fmla="*/ 921 w 1018"/>
                  <a:gd name="T43" fmla="*/ 0 h 922"/>
                  <a:gd name="T44" fmla="*/ 207 w 1018"/>
                  <a:gd name="T45" fmla="*/ 0 h 922"/>
                  <a:gd name="T46" fmla="*/ 110 w 1018"/>
                  <a:gd name="T47" fmla="*/ 74 h 922"/>
                  <a:gd name="T48" fmla="*/ 94 w 1018"/>
                  <a:gd name="T49" fmla="*/ 133 h 922"/>
                  <a:gd name="T50" fmla="*/ 191 w 1018"/>
                  <a:gd name="T51" fmla="*/ 259 h 922"/>
                  <a:gd name="T52" fmla="*/ 325 w 1018"/>
                  <a:gd name="T53" fmla="*/ 259 h 922"/>
                  <a:gd name="T54" fmla="*/ 314 w 1018"/>
                  <a:gd name="T55" fmla="*/ 301 h 922"/>
                  <a:gd name="T56" fmla="*/ 113 w 1018"/>
                  <a:gd name="T57" fmla="*/ 301 h 922"/>
                  <a:gd name="T58" fmla="*/ 16 w 1018"/>
                  <a:gd name="T59" fmla="*/ 375 h 922"/>
                  <a:gd name="T60" fmla="*/ 0 w 1018"/>
                  <a:gd name="T61" fmla="*/ 434 h 922"/>
                  <a:gd name="T62" fmla="*/ 97 w 1018"/>
                  <a:gd name="T63" fmla="*/ 560 h 922"/>
                  <a:gd name="T64" fmla="*/ 244 w 1018"/>
                  <a:gd name="T65" fmla="*/ 560 h 922"/>
                  <a:gd name="T66" fmla="*/ 216 w 1018"/>
                  <a:gd name="T67" fmla="*/ 663 h 922"/>
                  <a:gd name="T68" fmla="*/ 155 w 1018"/>
                  <a:gd name="T69" fmla="*/ 663 h 922"/>
                  <a:gd name="T70" fmla="*/ 58 w 1018"/>
                  <a:gd name="T71" fmla="*/ 737 h 922"/>
                  <a:gd name="T72" fmla="*/ 42 w 1018"/>
                  <a:gd name="T73" fmla="*/ 796 h 922"/>
                  <a:gd name="T74" fmla="*/ 139 w 1018"/>
                  <a:gd name="T75" fmla="*/ 922 h 922"/>
                  <a:gd name="T76" fmla="*/ 389 w 1018"/>
                  <a:gd name="T77" fmla="*/ 922 h 922"/>
                  <a:gd name="T78" fmla="*/ 580 w 1018"/>
                  <a:gd name="T79" fmla="*/ 774 h 922"/>
                  <a:gd name="T80" fmla="*/ 637 w 1018"/>
                  <a:gd name="T81" fmla="*/ 560 h 922"/>
                  <a:gd name="T82" fmla="*/ 838 w 1018"/>
                  <a:gd name="T83" fmla="*/ 560 h 922"/>
                  <a:gd name="T84" fmla="*/ 935 w 1018"/>
                  <a:gd name="T85" fmla="*/ 486 h 922"/>
                  <a:gd name="T86" fmla="*/ 951 w 1018"/>
                  <a:gd name="T87" fmla="*/ 427 h 922"/>
                  <a:gd name="T88" fmla="*/ 854 w 1018"/>
                  <a:gd name="T89" fmla="*/ 301 h 922"/>
                  <a:gd name="T90" fmla="*/ 707 w 1018"/>
                  <a:gd name="T91" fmla="*/ 301 h 922"/>
                  <a:gd name="T92" fmla="*/ 718 w 1018"/>
                  <a:gd name="T93" fmla="*/ 259 h 922"/>
                  <a:gd name="T94" fmla="*/ 905 w 1018"/>
                  <a:gd name="T95" fmla="*/ 259 h 922"/>
                  <a:gd name="T96" fmla="*/ 1002 w 1018"/>
                  <a:gd name="T97" fmla="*/ 185 h 922"/>
                  <a:gd name="T98" fmla="*/ 1018 w 1018"/>
                  <a:gd name="T99" fmla="*/ 126 h 922"/>
                  <a:gd name="T100" fmla="*/ 921 w 1018"/>
                  <a:gd name="T101" fmla="*/ 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18" h="922">
                    <a:moveTo>
                      <a:pt x="921" y="100"/>
                    </a:moveTo>
                    <a:cubicBezTo>
                      <a:pt x="905" y="159"/>
                      <a:pt x="905" y="159"/>
                      <a:pt x="905" y="159"/>
                    </a:cubicBezTo>
                    <a:cubicBezTo>
                      <a:pt x="641" y="159"/>
                      <a:pt x="641" y="159"/>
                      <a:pt x="641" y="159"/>
                    </a:cubicBezTo>
                    <a:cubicBezTo>
                      <a:pt x="576" y="401"/>
                      <a:pt x="576" y="401"/>
                      <a:pt x="576" y="401"/>
                    </a:cubicBezTo>
                    <a:cubicBezTo>
                      <a:pt x="854" y="401"/>
                      <a:pt x="854" y="401"/>
                      <a:pt x="854" y="401"/>
                    </a:cubicBezTo>
                    <a:cubicBezTo>
                      <a:pt x="838" y="460"/>
                      <a:pt x="838" y="460"/>
                      <a:pt x="838" y="460"/>
                    </a:cubicBezTo>
                    <a:cubicBezTo>
                      <a:pt x="560" y="460"/>
                      <a:pt x="560" y="460"/>
                      <a:pt x="560" y="460"/>
                    </a:cubicBezTo>
                    <a:cubicBezTo>
                      <a:pt x="483" y="748"/>
                      <a:pt x="483" y="748"/>
                      <a:pt x="483" y="748"/>
                    </a:cubicBezTo>
                    <a:cubicBezTo>
                      <a:pt x="472" y="789"/>
                      <a:pt x="430" y="822"/>
                      <a:pt x="389" y="822"/>
                    </a:cubicBezTo>
                    <a:cubicBezTo>
                      <a:pt x="139" y="822"/>
                      <a:pt x="139" y="822"/>
                      <a:pt x="139" y="822"/>
                    </a:cubicBezTo>
                    <a:cubicBezTo>
                      <a:pt x="155" y="763"/>
                      <a:pt x="155" y="763"/>
                      <a:pt x="155" y="763"/>
                    </a:cubicBezTo>
                    <a:cubicBezTo>
                      <a:pt x="271" y="763"/>
                      <a:pt x="271" y="763"/>
                      <a:pt x="271" y="763"/>
                    </a:cubicBezTo>
                    <a:cubicBezTo>
                      <a:pt x="284" y="763"/>
                      <a:pt x="296" y="752"/>
                      <a:pt x="299" y="740"/>
                    </a:cubicBezTo>
                    <a:cubicBezTo>
                      <a:pt x="374" y="460"/>
                      <a:pt x="374" y="460"/>
                      <a:pt x="374" y="460"/>
                    </a:cubicBezTo>
                    <a:cubicBezTo>
                      <a:pt x="97" y="460"/>
                      <a:pt x="97" y="460"/>
                      <a:pt x="97" y="460"/>
                    </a:cubicBezTo>
                    <a:cubicBezTo>
                      <a:pt x="113" y="401"/>
                      <a:pt x="113" y="401"/>
                      <a:pt x="113" y="401"/>
                    </a:cubicBezTo>
                    <a:cubicBezTo>
                      <a:pt x="390" y="401"/>
                      <a:pt x="390" y="401"/>
                      <a:pt x="390" y="401"/>
                    </a:cubicBezTo>
                    <a:cubicBezTo>
                      <a:pt x="455" y="159"/>
                      <a:pt x="455" y="159"/>
                      <a:pt x="455" y="15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207" y="100"/>
                      <a:pt x="207" y="100"/>
                      <a:pt x="207" y="100"/>
                    </a:cubicBezTo>
                    <a:cubicBezTo>
                      <a:pt x="921" y="100"/>
                      <a:pt x="921" y="100"/>
                      <a:pt x="921" y="100"/>
                    </a:cubicBezTo>
                    <a:moveTo>
                      <a:pt x="921" y="0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110" y="74"/>
                      <a:pt x="110" y="74"/>
                      <a:pt x="110" y="74"/>
                    </a:cubicBezTo>
                    <a:cubicBezTo>
                      <a:pt x="94" y="133"/>
                      <a:pt x="94" y="133"/>
                      <a:pt x="94" y="133"/>
                    </a:cubicBezTo>
                    <a:cubicBezTo>
                      <a:pt x="191" y="259"/>
                      <a:pt x="191" y="259"/>
                      <a:pt x="191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14" y="301"/>
                      <a:pt x="314" y="301"/>
                      <a:pt x="314" y="301"/>
                    </a:cubicBezTo>
                    <a:cubicBezTo>
                      <a:pt x="113" y="301"/>
                      <a:pt x="113" y="301"/>
                      <a:pt x="113" y="301"/>
                    </a:cubicBezTo>
                    <a:cubicBezTo>
                      <a:pt x="16" y="375"/>
                      <a:pt x="16" y="375"/>
                      <a:pt x="16" y="375"/>
                    </a:cubicBezTo>
                    <a:cubicBezTo>
                      <a:pt x="0" y="434"/>
                      <a:pt x="0" y="434"/>
                      <a:pt x="0" y="434"/>
                    </a:cubicBezTo>
                    <a:cubicBezTo>
                      <a:pt x="97" y="560"/>
                      <a:pt x="97" y="560"/>
                      <a:pt x="97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16" y="663"/>
                      <a:pt x="216" y="663"/>
                      <a:pt x="216" y="663"/>
                    </a:cubicBezTo>
                    <a:cubicBezTo>
                      <a:pt x="155" y="663"/>
                      <a:pt x="155" y="663"/>
                      <a:pt x="155" y="663"/>
                    </a:cubicBezTo>
                    <a:cubicBezTo>
                      <a:pt x="58" y="737"/>
                      <a:pt x="58" y="737"/>
                      <a:pt x="58" y="737"/>
                    </a:cubicBezTo>
                    <a:cubicBezTo>
                      <a:pt x="42" y="796"/>
                      <a:pt x="42" y="796"/>
                      <a:pt x="42" y="796"/>
                    </a:cubicBezTo>
                    <a:cubicBezTo>
                      <a:pt x="139" y="922"/>
                      <a:pt x="139" y="922"/>
                      <a:pt x="139" y="922"/>
                    </a:cubicBezTo>
                    <a:cubicBezTo>
                      <a:pt x="389" y="922"/>
                      <a:pt x="389" y="922"/>
                      <a:pt x="389" y="922"/>
                    </a:cubicBezTo>
                    <a:cubicBezTo>
                      <a:pt x="475" y="922"/>
                      <a:pt x="557" y="859"/>
                      <a:pt x="580" y="774"/>
                    </a:cubicBezTo>
                    <a:cubicBezTo>
                      <a:pt x="637" y="560"/>
                      <a:pt x="637" y="560"/>
                      <a:pt x="637" y="560"/>
                    </a:cubicBezTo>
                    <a:cubicBezTo>
                      <a:pt x="838" y="560"/>
                      <a:pt x="838" y="560"/>
                      <a:pt x="838" y="560"/>
                    </a:cubicBezTo>
                    <a:cubicBezTo>
                      <a:pt x="935" y="486"/>
                      <a:pt x="935" y="486"/>
                      <a:pt x="935" y="486"/>
                    </a:cubicBezTo>
                    <a:cubicBezTo>
                      <a:pt x="951" y="427"/>
                      <a:pt x="951" y="427"/>
                      <a:pt x="951" y="427"/>
                    </a:cubicBezTo>
                    <a:cubicBezTo>
                      <a:pt x="854" y="301"/>
                      <a:pt x="854" y="301"/>
                      <a:pt x="854" y="301"/>
                    </a:cubicBezTo>
                    <a:cubicBezTo>
                      <a:pt x="707" y="301"/>
                      <a:pt x="707" y="301"/>
                      <a:pt x="707" y="301"/>
                    </a:cubicBezTo>
                    <a:cubicBezTo>
                      <a:pt x="718" y="259"/>
                      <a:pt x="718" y="259"/>
                      <a:pt x="718" y="259"/>
                    </a:cubicBezTo>
                    <a:cubicBezTo>
                      <a:pt x="905" y="259"/>
                      <a:pt x="905" y="259"/>
                      <a:pt x="905" y="259"/>
                    </a:cubicBezTo>
                    <a:cubicBezTo>
                      <a:pt x="1002" y="185"/>
                      <a:pt x="1002" y="185"/>
                      <a:pt x="1002" y="185"/>
                    </a:cubicBezTo>
                    <a:cubicBezTo>
                      <a:pt x="1018" y="126"/>
                      <a:pt x="1018" y="126"/>
                      <a:pt x="1018" y="126"/>
                    </a:cubicBezTo>
                    <a:cubicBezTo>
                      <a:pt x="921" y="0"/>
                      <a:pt x="921" y="0"/>
                      <a:pt x="9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0"/>
              <p:cNvSpPr>
                <a:spLocks noEditPoints="1"/>
              </p:cNvSpPr>
              <p:nvPr/>
            </p:nvSpPr>
            <p:spPr bwMode="auto">
              <a:xfrm>
                <a:off x="4518026" y="5427663"/>
                <a:ext cx="1003300" cy="827088"/>
              </a:xfrm>
              <a:custGeom>
                <a:avLst/>
                <a:gdLst>
                  <a:gd name="T0" fmla="*/ 664 w 1025"/>
                  <a:gd name="T1" fmla="*/ 843 h 843"/>
                  <a:gd name="T2" fmla="*/ 648 w 1025"/>
                  <a:gd name="T3" fmla="*/ 825 h 843"/>
                  <a:gd name="T4" fmla="*/ 625 w 1025"/>
                  <a:gd name="T5" fmla="*/ 843 h 843"/>
                  <a:gd name="T6" fmla="*/ 457 w 1025"/>
                  <a:gd name="T7" fmla="*/ 843 h 843"/>
                  <a:gd name="T8" fmla="*/ 442 w 1025"/>
                  <a:gd name="T9" fmla="*/ 823 h 843"/>
                  <a:gd name="T10" fmla="*/ 412 w 1025"/>
                  <a:gd name="T11" fmla="*/ 843 h 843"/>
                  <a:gd name="T12" fmla="*/ 294 w 1025"/>
                  <a:gd name="T13" fmla="*/ 843 h 843"/>
                  <a:gd name="T14" fmla="*/ 265 w 1025"/>
                  <a:gd name="T15" fmla="*/ 798 h 843"/>
                  <a:gd name="T16" fmla="*/ 154 w 1025"/>
                  <a:gd name="T17" fmla="*/ 843 h 843"/>
                  <a:gd name="T18" fmla="*/ 48 w 1025"/>
                  <a:gd name="T19" fmla="*/ 843 h 843"/>
                  <a:gd name="T20" fmla="*/ 0 w 1025"/>
                  <a:gd name="T21" fmla="*/ 780 h 843"/>
                  <a:gd name="T22" fmla="*/ 16 w 1025"/>
                  <a:gd name="T23" fmla="*/ 720 h 843"/>
                  <a:gd name="T24" fmla="*/ 64 w 1025"/>
                  <a:gd name="T25" fmla="*/ 683 h 843"/>
                  <a:gd name="T26" fmla="*/ 65 w 1025"/>
                  <a:gd name="T27" fmla="*/ 683 h 843"/>
                  <a:gd name="T28" fmla="*/ 87 w 1025"/>
                  <a:gd name="T29" fmla="*/ 604 h 843"/>
                  <a:gd name="T30" fmla="*/ 52 w 1025"/>
                  <a:gd name="T31" fmla="*/ 568 h 843"/>
                  <a:gd name="T32" fmla="*/ 68 w 1025"/>
                  <a:gd name="T33" fmla="*/ 508 h 843"/>
                  <a:gd name="T34" fmla="*/ 105 w 1025"/>
                  <a:gd name="T35" fmla="*/ 473 h 843"/>
                  <a:gd name="T36" fmla="*/ 123 w 1025"/>
                  <a:gd name="T37" fmla="*/ 468 h 843"/>
                  <a:gd name="T38" fmla="*/ 172 w 1025"/>
                  <a:gd name="T39" fmla="*/ 286 h 843"/>
                  <a:gd name="T40" fmla="*/ 139 w 1025"/>
                  <a:gd name="T41" fmla="*/ 242 h 843"/>
                  <a:gd name="T42" fmla="*/ 155 w 1025"/>
                  <a:gd name="T43" fmla="*/ 182 h 843"/>
                  <a:gd name="T44" fmla="*/ 203 w 1025"/>
                  <a:gd name="T45" fmla="*/ 145 h 843"/>
                  <a:gd name="T46" fmla="*/ 210 w 1025"/>
                  <a:gd name="T47" fmla="*/ 145 h 843"/>
                  <a:gd name="T48" fmla="*/ 239 w 1025"/>
                  <a:gd name="T49" fmla="*/ 37 h 843"/>
                  <a:gd name="T50" fmla="*/ 287 w 1025"/>
                  <a:gd name="T51" fmla="*/ 0 h 843"/>
                  <a:gd name="T52" fmla="*/ 438 w 1025"/>
                  <a:gd name="T53" fmla="*/ 0 h 843"/>
                  <a:gd name="T54" fmla="*/ 465 w 1025"/>
                  <a:gd name="T55" fmla="*/ 35 h 843"/>
                  <a:gd name="T56" fmla="*/ 497 w 1025"/>
                  <a:gd name="T57" fmla="*/ 11 h 843"/>
                  <a:gd name="T58" fmla="*/ 977 w 1025"/>
                  <a:gd name="T59" fmla="*/ 11 h 843"/>
                  <a:gd name="T60" fmla="*/ 1025 w 1025"/>
                  <a:gd name="T61" fmla="*/ 74 h 843"/>
                  <a:gd name="T62" fmla="*/ 985 w 1025"/>
                  <a:gd name="T63" fmla="*/ 224 h 843"/>
                  <a:gd name="T64" fmla="*/ 937 w 1025"/>
                  <a:gd name="T65" fmla="*/ 261 h 843"/>
                  <a:gd name="T66" fmla="*/ 936 w 1025"/>
                  <a:gd name="T67" fmla="*/ 261 h 843"/>
                  <a:gd name="T68" fmla="*/ 951 w 1025"/>
                  <a:gd name="T69" fmla="*/ 331 h 843"/>
                  <a:gd name="T70" fmla="*/ 902 w 1025"/>
                  <a:gd name="T71" fmla="*/ 391 h 843"/>
                  <a:gd name="T72" fmla="*/ 893 w 1025"/>
                  <a:gd name="T73" fmla="*/ 391 h 843"/>
                  <a:gd name="T74" fmla="*/ 930 w 1025"/>
                  <a:gd name="T75" fmla="*/ 439 h 843"/>
                  <a:gd name="T76" fmla="*/ 913 w 1025"/>
                  <a:gd name="T77" fmla="*/ 501 h 843"/>
                  <a:gd name="T78" fmla="*/ 865 w 1025"/>
                  <a:gd name="T79" fmla="*/ 537 h 843"/>
                  <a:gd name="T80" fmla="*/ 833 w 1025"/>
                  <a:gd name="T81" fmla="*/ 799 h 843"/>
                  <a:gd name="T82" fmla="*/ 783 w 1025"/>
                  <a:gd name="T83" fmla="*/ 843 h 843"/>
                  <a:gd name="T84" fmla="*/ 664 w 1025"/>
                  <a:gd name="T85" fmla="*/ 843 h 843"/>
                  <a:gd name="T86" fmla="*/ 414 w 1025"/>
                  <a:gd name="T87" fmla="*/ 376 h 843"/>
                  <a:gd name="T88" fmla="*/ 406 w 1025"/>
                  <a:gd name="T89" fmla="*/ 360 h 843"/>
                  <a:gd name="T90" fmla="*/ 402 w 1025"/>
                  <a:gd name="T91" fmla="*/ 376 h 843"/>
                  <a:gd name="T92" fmla="*/ 414 w 1025"/>
                  <a:gd name="T93" fmla="*/ 376 h 843"/>
                  <a:gd name="T94" fmla="*/ 700 w 1025"/>
                  <a:gd name="T95" fmla="*/ 298 h 843"/>
                  <a:gd name="T96" fmla="*/ 691 w 1025"/>
                  <a:gd name="T97" fmla="*/ 253 h 843"/>
                  <a:gd name="T98" fmla="*/ 657 w 1025"/>
                  <a:gd name="T99" fmla="*/ 298 h 843"/>
                  <a:gd name="T100" fmla="*/ 700 w 1025"/>
                  <a:gd name="T101" fmla="*/ 298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25" h="843">
                    <a:moveTo>
                      <a:pt x="664" y="843"/>
                    </a:moveTo>
                    <a:cubicBezTo>
                      <a:pt x="648" y="825"/>
                      <a:pt x="648" y="825"/>
                      <a:pt x="648" y="825"/>
                    </a:cubicBezTo>
                    <a:cubicBezTo>
                      <a:pt x="625" y="843"/>
                      <a:pt x="625" y="843"/>
                      <a:pt x="625" y="843"/>
                    </a:cubicBezTo>
                    <a:cubicBezTo>
                      <a:pt x="457" y="843"/>
                      <a:pt x="457" y="843"/>
                      <a:pt x="457" y="843"/>
                    </a:cubicBezTo>
                    <a:cubicBezTo>
                      <a:pt x="442" y="823"/>
                      <a:pt x="442" y="823"/>
                      <a:pt x="442" y="823"/>
                    </a:cubicBezTo>
                    <a:cubicBezTo>
                      <a:pt x="412" y="843"/>
                      <a:pt x="412" y="843"/>
                      <a:pt x="412" y="843"/>
                    </a:cubicBezTo>
                    <a:cubicBezTo>
                      <a:pt x="294" y="843"/>
                      <a:pt x="294" y="843"/>
                      <a:pt x="294" y="843"/>
                    </a:cubicBezTo>
                    <a:cubicBezTo>
                      <a:pt x="265" y="798"/>
                      <a:pt x="265" y="798"/>
                      <a:pt x="265" y="798"/>
                    </a:cubicBezTo>
                    <a:cubicBezTo>
                      <a:pt x="235" y="825"/>
                      <a:pt x="195" y="843"/>
                      <a:pt x="154" y="843"/>
                    </a:cubicBezTo>
                    <a:cubicBezTo>
                      <a:pt x="48" y="843"/>
                      <a:pt x="48" y="843"/>
                      <a:pt x="48" y="843"/>
                    </a:cubicBezTo>
                    <a:cubicBezTo>
                      <a:pt x="0" y="780"/>
                      <a:pt x="0" y="780"/>
                      <a:pt x="0" y="780"/>
                    </a:cubicBezTo>
                    <a:cubicBezTo>
                      <a:pt x="16" y="720"/>
                      <a:pt x="16" y="720"/>
                      <a:pt x="16" y="720"/>
                    </a:cubicBezTo>
                    <a:cubicBezTo>
                      <a:pt x="64" y="683"/>
                      <a:pt x="64" y="683"/>
                      <a:pt x="64" y="683"/>
                    </a:cubicBezTo>
                    <a:cubicBezTo>
                      <a:pt x="65" y="683"/>
                      <a:pt x="65" y="683"/>
                      <a:pt x="65" y="683"/>
                    </a:cubicBezTo>
                    <a:cubicBezTo>
                      <a:pt x="87" y="604"/>
                      <a:pt x="87" y="604"/>
                      <a:pt x="87" y="604"/>
                    </a:cubicBezTo>
                    <a:cubicBezTo>
                      <a:pt x="52" y="568"/>
                      <a:pt x="52" y="568"/>
                      <a:pt x="52" y="568"/>
                    </a:cubicBezTo>
                    <a:cubicBezTo>
                      <a:pt x="68" y="508"/>
                      <a:pt x="68" y="508"/>
                      <a:pt x="68" y="508"/>
                    </a:cubicBezTo>
                    <a:cubicBezTo>
                      <a:pt x="105" y="473"/>
                      <a:pt x="105" y="473"/>
                      <a:pt x="105" y="473"/>
                    </a:cubicBezTo>
                    <a:cubicBezTo>
                      <a:pt x="123" y="468"/>
                      <a:pt x="123" y="468"/>
                      <a:pt x="123" y="468"/>
                    </a:cubicBezTo>
                    <a:cubicBezTo>
                      <a:pt x="172" y="286"/>
                      <a:pt x="172" y="286"/>
                      <a:pt x="172" y="286"/>
                    </a:cubicBezTo>
                    <a:cubicBezTo>
                      <a:pt x="139" y="242"/>
                      <a:pt x="139" y="242"/>
                      <a:pt x="139" y="242"/>
                    </a:cubicBezTo>
                    <a:cubicBezTo>
                      <a:pt x="155" y="182"/>
                      <a:pt x="155" y="182"/>
                      <a:pt x="155" y="182"/>
                    </a:cubicBezTo>
                    <a:cubicBezTo>
                      <a:pt x="203" y="145"/>
                      <a:pt x="203" y="145"/>
                      <a:pt x="203" y="145"/>
                    </a:cubicBezTo>
                    <a:cubicBezTo>
                      <a:pt x="210" y="145"/>
                      <a:pt x="210" y="145"/>
                      <a:pt x="210" y="145"/>
                    </a:cubicBezTo>
                    <a:cubicBezTo>
                      <a:pt x="239" y="37"/>
                      <a:pt x="239" y="37"/>
                      <a:pt x="239" y="37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65" y="35"/>
                      <a:pt x="465" y="35"/>
                      <a:pt x="465" y="35"/>
                    </a:cubicBezTo>
                    <a:cubicBezTo>
                      <a:pt x="497" y="11"/>
                      <a:pt x="497" y="11"/>
                      <a:pt x="497" y="11"/>
                    </a:cubicBezTo>
                    <a:cubicBezTo>
                      <a:pt x="977" y="11"/>
                      <a:pt x="977" y="11"/>
                      <a:pt x="977" y="11"/>
                    </a:cubicBezTo>
                    <a:cubicBezTo>
                      <a:pt x="1025" y="74"/>
                      <a:pt x="1025" y="74"/>
                      <a:pt x="1025" y="74"/>
                    </a:cubicBezTo>
                    <a:cubicBezTo>
                      <a:pt x="985" y="224"/>
                      <a:pt x="985" y="224"/>
                      <a:pt x="985" y="224"/>
                    </a:cubicBezTo>
                    <a:cubicBezTo>
                      <a:pt x="937" y="261"/>
                      <a:pt x="937" y="261"/>
                      <a:pt x="937" y="261"/>
                    </a:cubicBezTo>
                    <a:cubicBezTo>
                      <a:pt x="936" y="261"/>
                      <a:pt x="936" y="261"/>
                      <a:pt x="936" y="261"/>
                    </a:cubicBezTo>
                    <a:cubicBezTo>
                      <a:pt x="951" y="331"/>
                      <a:pt x="951" y="331"/>
                      <a:pt x="951" y="331"/>
                    </a:cubicBezTo>
                    <a:cubicBezTo>
                      <a:pt x="902" y="391"/>
                      <a:pt x="902" y="391"/>
                      <a:pt x="902" y="391"/>
                    </a:cubicBezTo>
                    <a:cubicBezTo>
                      <a:pt x="893" y="391"/>
                      <a:pt x="893" y="391"/>
                      <a:pt x="893" y="391"/>
                    </a:cubicBezTo>
                    <a:cubicBezTo>
                      <a:pt x="930" y="439"/>
                      <a:pt x="930" y="439"/>
                      <a:pt x="930" y="439"/>
                    </a:cubicBezTo>
                    <a:cubicBezTo>
                      <a:pt x="913" y="501"/>
                      <a:pt x="913" y="501"/>
                      <a:pt x="913" y="501"/>
                    </a:cubicBezTo>
                    <a:cubicBezTo>
                      <a:pt x="865" y="537"/>
                      <a:pt x="865" y="537"/>
                      <a:pt x="865" y="537"/>
                    </a:cubicBezTo>
                    <a:cubicBezTo>
                      <a:pt x="833" y="799"/>
                      <a:pt x="833" y="799"/>
                      <a:pt x="833" y="799"/>
                    </a:cubicBezTo>
                    <a:cubicBezTo>
                      <a:pt x="783" y="843"/>
                      <a:pt x="783" y="843"/>
                      <a:pt x="783" y="843"/>
                    </a:cubicBezTo>
                    <a:lnTo>
                      <a:pt x="664" y="843"/>
                    </a:lnTo>
                    <a:close/>
                    <a:moveTo>
                      <a:pt x="414" y="376"/>
                    </a:moveTo>
                    <a:cubicBezTo>
                      <a:pt x="406" y="360"/>
                      <a:pt x="406" y="360"/>
                      <a:pt x="406" y="360"/>
                    </a:cubicBezTo>
                    <a:cubicBezTo>
                      <a:pt x="402" y="376"/>
                      <a:pt x="402" y="376"/>
                      <a:pt x="402" y="376"/>
                    </a:cubicBezTo>
                    <a:lnTo>
                      <a:pt x="414" y="376"/>
                    </a:lnTo>
                    <a:close/>
                    <a:moveTo>
                      <a:pt x="700" y="298"/>
                    </a:moveTo>
                    <a:cubicBezTo>
                      <a:pt x="691" y="253"/>
                      <a:pt x="691" y="253"/>
                      <a:pt x="691" y="253"/>
                    </a:cubicBezTo>
                    <a:cubicBezTo>
                      <a:pt x="657" y="298"/>
                      <a:pt x="657" y="298"/>
                      <a:pt x="657" y="298"/>
                    </a:cubicBezTo>
                    <a:lnTo>
                      <a:pt x="700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1"/>
              <p:cNvSpPr>
                <a:spLocks noEditPoints="1"/>
              </p:cNvSpPr>
              <p:nvPr/>
            </p:nvSpPr>
            <p:spPr bwMode="auto">
              <a:xfrm>
                <a:off x="4468813" y="5378451"/>
                <a:ext cx="1100138" cy="925513"/>
              </a:xfrm>
              <a:custGeom>
                <a:avLst/>
                <a:gdLst>
                  <a:gd name="T0" fmla="*/ 448 w 1122"/>
                  <a:gd name="T1" fmla="*/ 245 h 943"/>
                  <a:gd name="T2" fmla="*/ 477 w 1122"/>
                  <a:gd name="T3" fmla="*/ 305 h 943"/>
                  <a:gd name="T4" fmla="*/ 373 w 1122"/>
                  <a:gd name="T5" fmla="*/ 524 h 943"/>
                  <a:gd name="T6" fmla="*/ 406 w 1122"/>
                  <a:gd name="T7" fmla="*/ 572 h 943"/>
                  <a:gd name="T8" fmla="*/ 308 w 1122"/>
                  <a:gd name="T9" fmla="*/ 768 h 943"/>
                  <a:gd name="T10" fmla="*/ 97 w 1122"/>
                  <a:gd name="T11" fmla="*/ 843 h 943"/>
                  <a:gd name="T12" fmla="*/ 128 w 1122"/>
                  <a:gd name="T13" fmla="*/ 783 h 943"/>
                  <a:gd name="T14" fmla="*/ 197 w 1122"/>
                  <a:gd name="T15" fmla="*/ 620 h 943"/>
                  <a:gd name="T16" fmla="*/ 165 w 1122"/>
                  <a:gd name="T17" fmla="*/ 571 h 943"/>
                  <a:gd name="T18" fmla="*/ 281 w 1122"/>
                  <a:gd name="T19" fmla="*/ 305 h 943"/>
                  <a:gd name="T20" fmla="*/ 252 w 1122"/>
                  <a:gd name="T21" fmla="*/ 245 h 943"/>
                  <a:gd name="T22" fmla="*/ 336 w 1122"/>
                  <a:gd name="T23" fmla="*/ 100 h 943"/>
                  <a:gd name="T24" fmla="*/ 1026 w 1122"/>
                  <a:gd name="T25" fmla="*/ 111 h 943"/>
                  <a:gd name="T26" fmla="*/ 924 w 1122"/>
                  <a:gd name="T27" fmla="*/ 261 h 943"/>
                  <a:gd name="T28" fmla="*/ 809 w 1122"/>
                  <a:gd name="T29" fmla="*/ 391 h 943"/>
                  <a:gd name="T30" fmla="*/ 846 w 1122"/>
                  <a:gd name="T31" fmla="*/ 231 h 943"/>
                  <a:gd name="T32" fmla="*/ 678 w 1122"/>
                  <a:gd name="T33" fmla="*/ 172 h 943"/>
                  <a:gd name="T34" fmla="*/ 731 w 1122"/>
                  <a:gd name="T35" fmla="*/ 231 h 943"/>
                  <a:gd name="T36" fmla="*/ 471 w 1122"/>
                  <a:gd name="T37" fmla="*/ 391 h 943"/>
                  <a:gd name="T38" fmla="*/ 506 w 1122"/>
                  <a:gd name="T39" fmla="*/ 261 h 943"/>
                  <a:gd name="T40" fmla="*/ 1026 w 1122"/>
                  <a:gd name="T41" fmla="*/ 111 h 943"/>
                  <a:gd name="T42" fmla="*/ 772 w 1122"/>
                  <a:gd name="T43" fmla="*/ 476 h 943"/>
                  <a:gd name="T44" fmla="*/ 914 w 1122"/>
                  <a:gd name="T45" fmla="*/ 538 h 943"/>
                  <a:gd name="T46" fmla="*/ 832 w 1122"/>
                  <a:gd name="T47" fmla="*/ 843 h 943"/>
                  <a:gd name="T48" fmla="*/ 749 w 1122"/>
                  <a:gd name="T49" fmla="*/ 563 h 943"/>
                  <a:gd name="T50" fmla="*/ 506 w 1122"/>
                  <a:gd name="T51" fmla="*/ 843 h 943"/>
                  <a:gd name="T52" fmla="*/ 585 w 1122"/>
                  <a:gd name="T53" fmla="*/ 538 h 943"/>
                  <a:gd name="T54" fmla="*/ 343 w 1122"/>
                  <a:gd name="T55" fmla="*/ 843 h 943"/>
                  <a:gd name="T56" fmla="*/ 430 w 1122"/>
                  <a:gd name="T57" fmla="*/ 538 h 943"/>
                  <a:gd name="T58" fmla="*/ 604 w 1122"/>
                  <a:gd name="T59" fmla="*/ 476 h 943"/>
                  <a:gd name="T60" fmla="*/ 793 w 1122"/>
                  <a:gd name="T61" fmla="*/ 398 h 943"/>
                  <a:gd name="T62" fmla="*/ 336 w 1122"/>
                  <a:gd name="T63" fmla="*/ 0 h 943"/>
                  <a:gd name="T64" fmla="*/ 212 w 1122"/>
                  <a:gd name="T65" fmla="*/ 176 h 943"/>
                  <a:gd name="T66" fmla="*/ 140 w 1122"/>
                  <a:gd name="T67" fmla="*/ 280 h 943"/>
                  <a:gd name="T68" fmla="*/ 128 w 1122"/>
                  <a:gd name="T69" fmla="*/ 487 h 943"/>
                  <a:gd name="T70" fmla="*/ 52 w 1122"/>
                  <a:gd name="T71" fmla="*/ 605 h 943"/>
                  <a:gd name="T72" fmla="*/ 66 w 1122"/>
                  <a:gd name="T73" fmla="*/ 719 h 943"/>
                  <a:gd name="T74" fmla="*/ 0 w 1122"/>
                  <a:gd name="T75" fmla="*/ 817 h 943"/>
                  <a:gd name="T76" fmla="*/ 203 w 1122"/>
                  <a:gd name="T77" fmla="*/ 943 h 943"/>
                  <a:gd name="T78" fmla="*/ 343 w 1122"/>
                  <a:gd name="T79" fmla="*/ 943 h 943"/>
                  <a:gd name="T80" fmla="*/ 491 w 1122"/>
                  <a:gd name="T81" fmla="*/ 923 h 943"/>
                  <a:gd name="T82" fmla="*/ 674 w 1122"/>
                  <a:gd name="T83" fmla="*/ 943 h 943"/>
                  <a:gd name="T84" fmla="*/ 713 w 1122"/>
                  <a:gd name="T85" fmla="*/ 943 h 943"/>
                  <a:gd name="T86" fmla="*/ 931 w 1122"/>
                  <a:gd name="T87" fmla="*/ 855 h 943"/>
                  <a:gd name="T88" fmla="*/ 1010 w 1122"/>
                  <a:gd name="T89" fmla="*/ 564 h 943"/>
                  <a:gd name="T90" fmla="*/ 986 w 1122"/>
                  <a:gd name="T91" fmla="*/ 448 h 943"/>
                  <a:gd name="T92" fmla="*/ 1038 w 1122"/>
                  <a:gd name="T93" fmla="*/ 320 h 943"/>
                  <a:gd name="T94" fmla="*/ 1122 w 1122"/>
                  <a:gd name="T95" fmla="*/ 137 h 943"/>
                  <a:gd name="T96" fmla="*/ 546 w 1122"/>
                  <a:gd name="T97" fmla="*/ 11 h 943"/>
                  <a:gd name="T98" fmla="*/ 487 w 1122"/>
                  <a:gd name="T99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2" h="943">
                    <a:moveTo>
                      <a:pt x="487" y="100"/>
                    </a:moveTo>
                    <a:cubicBezTo>
                      <a:pt x="448" y="245"/>
                      <a:pt x="448" y="245"/>
                      <a:pt x="448" y="245"/>
                    </a:cubicBezTo>
                    <a:cubicBezTo>
                      <a:pt x="493" y="245"/>
                      <a:pt x="493" y="245"/>
                      <a:pt x="493" y="245"/>
                    </a:cubicBezTo>
                    <a:cubicBezTo>
                      <a:pt x="477" y="305"/>
                      <a:pt x="477" y="305"/>
                      <a:pt x="477" y="305"/>
                    </a:cubicBezTo>
                    <a:cubicBezTo>
                      <a:pt x="432" y="305"/>
                      <a:pt x="432" y="305"/>
                      <a:pt x="432" y="305"/>
                    </a:cubicBezTo>
                    <a:cubicBezTo>
                      <a:pt x="373" y="524"/>
                      <a:pt x="373" y="524"/>
                      <a:pt x="373" y="524"/>
                    </a:cubicBezTo>
                    <a:cubicBezTo>
                      <a:pt x="422" y="512"/>
                      <a:pt x="422" y="512"/>
                      <a:pt x="422" y="512"/>
                    </a:cubicBezTo>
                    <a:cubicBezTo>
                      <a:pt x="406" y="572"/>
                      <a:pt x="406" y="572"/>
                      <a:pt x="406" y="572"/>
                    </a:cubicBezTo>
                    <a:cubicBezTo>
                      <a:pt x="357" y="583"/>
                      <a:pt x="357" y="583"/>
                      <a:pt x="357" y="583"/>
                    </a:cubicBezTo>
                    <a:cubicBezTo>
                      <a:pt x="308" y="768"/>
                      <a:pt x="308" y="768"/>
                      <a:pt x="308" y="768"/>
                    </a:cubicBezTo>
                    <a:cubicBezTo>
                      <a:pt x="297" y="809"/>
                      <a:pt x="249" y="843"/>
                      <a:pt x="203" y="843"/>
                    </a:cubicBezTo>
                    <a:cubicBezTo>
                      <a:pt x="97" y="843"/>
                      <a:pt x="97" y="843"/>
                      <a:pt x="97" y="843"/>
                    </a:cubicBezTo>
                    <a:cubicBezTo>
                      <a:pt x="113" y="783"/>
                      <a:pt x="113" y="783"/>
                      <a:pt x="113" y="783"/>
                    </a:cubicBezTo>
                    <a:cubicBezTo>
                      <a:pt x="128" y="783"/>
                      <a:pt x="128" y="783"/>
                      <a:pt x="128" y="783"/>
                    </a:cubicBezTo>
                    <a:cubicBezTo>
                      <a:pt x="141" y="783"/>
                      <a:pt x="155" y="773"/>
                      <a:pt x="159" y="760"/>
                    </a:cubicBezTo>
                    <a:cubicBezTo>
                      <a:pt x="197" y="620"/>
                      <a:pt x="197" y="620"/>
                      <a:pt x="197" y="620"/>
                    </a:cubicBezTo>
                    <a:cubicBezTo>
                      <a:pt x="149" y="631"/>
                      <a:pt x="149" y="631"/>
                      <a:pt x="149" y="631"/>
                    </a:cubicBezTo>
                    <a:cubicBezTo>
                      <a:pt x="165" y="571"/>
                      <a:pt x="165" y="571"/>
                      <a:pt x="165" y="571"/>
                    </a:cubicBezTo>
                    <a:cubicBezTo>
                      <a:pt x="212" y="560"/>
                      <a:pt x="212" y="560"/>
                      <a:pt x="212" y="560"/>
                    </a:cubicBezTo>
                    <a:cubicBezTo>
                      <a:pt x="281" y="305"/>
                      <a:pt x="281" y="305"/>
                      <a:pt x="281" y="305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97" y="245"/>
                      <a:pt x="297" y="245"/>
                      <a:pt x="297" y="245"/>
                    </a:cubicBezTo>
                    <a:cubicBezTo>
                      <a:pt x="336" y="100"/>
                      <a:pt x="336" y="100"/>
                      <a:pt x="336" y="100"/>
                    </a:cubicBezTo>
                    <a:cubicBezTo>
                      <a:pt x="487" y="100"/>
                      <a:pt x="487" y="100"/>
                      <a:pt x="487" y="100"/>
                    </a:cubicBezTo>
                    <a:moveTo>
                      <a:pt x="1026" y="111"/>
                    </a:moveTo>
                    <a:cubicBezTo>
                      <a:pt x="986" y="261"/>
                      <a:pt x="986" y="261"/>
                      <a:pt x="986" y="261"/>
                    </a:cubicBezTo>
                    <a:cubicBezTo>
                      <a:pt x="924" y="261"/>
                      <a:pt x="924" y="261"/>
                      <a:pt x="924" y="261"/>
                    </a:cubicBezTo>
                    <a:cubicBezTo>
                      <a:pt x="951" y="391"/>
                      <a:pt x="951" y="391"/>
                      <a:pt x="951" y="391"/>
                    </a:cubicBezTo>
                    <a:cubicBezTo>
                      <a:pt x="809" y="391"/>
                      <a:pt x="809" y="391"/>
                      <a:pt x="809" y="391"/>
                    </a:cubicBezTo>
                    <a:cubicBezTo>
                      <a:pt x="776" y="231"/>
                      <a:pt x="776" y="231"/>
                      <a:pt x="776" y="231"/>
                    </a:cubicBezTo>
                    <a:cubicBezTo>
                      <a:pt x="846" y="231"/>
                      <a:pt x="846" y="231"/>
                      <a:pt x="846" y="231"/>
                    </a:cubicBezTo>
                    <a:cubicBezTo>
                      <a:pt x="862" y="172"/>
                      <a:pt x="862" y="172"/>
                      <a:pt x="862" y="172"/>
                    </a:cubicBezTo>
                    <a:cubicBezTo>
                      <a:pt x="678" y="172"/>
                      <a:pt x="678" y="172"/>
                      <a:pt x="678" y="172"/>
                    </a:cubicBezTo>
                    <a:cubicBezTo>
                      <a:pt x="662" y="231"/>
                      <a:pt x="662" y="231"/>
                      <a:pt x="662" y="231"/>
                    </a:cubicBezTo>
                    <a:cubicBezTo>
                      <a:pt x="731" y="231"/>
                      <a:pt x="731" y="231"/>
                      <a:pt x="731" y="231"/>
                    </a:cubicBezTo>
                    <a:cubicBezTo>
                      <a:pt x="613" y="391"/>
                      <a:pt x="613" y="391"/>
                      <a:pt x="613" y="391"/>
                    </a:cubicBezTo>
                    <a:cubicBezTo>
                      <a:pt x="471" y="391"/>
                      <a:pt x="471" y="391"/>
                      <a:pt x="471" y="391"/>
                    </a:cubicBezTo>
                    <a:cubicBezTo>
                      <a:pt x="567" y="261"/>
                      <a:pt x="567" y="261"/>
                      <a:pt x="567" y="261"/>
                    </a:cubicBezTo>
                    <a:cubicBezTo>
                      <a:pt x="506" y="261"/>
                      <a:pt x="506" y="261"/>
                      <a:pt x="506" y="261"/>
                    </a:cubicBezTo>
                    <a:cubicBezTo>
                      <a:pt x="546" y="111"/>
                      <a:pt x="546" y="111"/>
                      <a:pt x="546" y="111"/>
                    </a:cubicBezTo>
                    <a:cubicBezTo>
                      <a:pt x="1026" y="111"/>
                      <a:pt x="1026" y="111"/>
                      <a:pt x="1026" y="111"/>
                    </a:cubicBezTo>
                    <a:moveTo>
                      <a:pt x="793" y="398"/>
                    </a:moveTo>
                    <a:cubicBezTo>
                      <a:pt x="772" y="476"/>
                      <a:pt x="772" y="476"/>
                      <a:pt x="772" y="476"/>
                    </a:cubicBezTo>
                    <a:cubicBezTo>
                      <a:pt x="930" y="476"/>
                      <a:pt x="930" y="476"/>
                      <a:pt x="930" y="476"/>
                    </a:cubicBezTo>
                    <a:cubicBezTo>
                      <a:pt x="914" y="538"/>
                      <a:pt x="914" y="538"/>
                      <a:pt x="914" y="538"/>
                    </a:cubicBezTo>
                    <a:cubicBezTo>
                      <a:pt x="870" y="538"/>
                      <a:pt x="870" y="538"/>
                      <a:pt x="870" y="538"/>
                    </a:cubicBezTo>
                    <a:cubicBezTo>
                      <a:pt x="832" y="843"/>
                      <a:pt x="832" y="843"/>
                      <a:pt x="832" y="843"/>
                    </a:cubicBezTo>
                    <a:cubicBezTo>
                      <a:pt x="713" y="843"/>
                      <a:pt x="713" y="843"/>
                      <a:pt x="713" y="843"/>
                    </a:cubicBezTo>
                    <a:cubicBezTo>
                      <a:pt x="749" y="563"/>
                      <a:pt x="749" y="563"/>
                      <a:pt x="749" y="563"/>
                    </a:cubicBezTo>
                    <a:cubicBezTo>
                      <a:pt x="674" y="843"/>
                      <a:pt x="674" y="843"/>
                      <a:pt x="674" y="843"/>
                    </a:cubicBezTo>
                    <a:cubicBezTo>
                      <a:pt x="506" y="843"/>
                      <a:pt x="506" y="843"/>
                      <a:pt x="506" y="843"/>
                    </a:cubicBezTo>
                    <a:cubicBezTo>
                      <a:pt x="588" y="538"/>
                      <a:pt x="588" y="538"/>
                      <a:pt x="588" y="538"/>
                    </a:cubicBezTo>
                    <a:cubicBezTo>
                      <a:pt x="585" y="538"/>
                      <a:pt x="585" y="538"/>
                      <a:pt x="585" y="538"/>
                    </a:cubicBezTo>
                    <a:cubicBezTo>
                      <a:pt x="461" y="843"/>
                      <a:pt x="461" y="843"/>
                      <a:pt x="461" y="843"/>
                    </a:cubicBezTo>
                    <a:cubicBezTo>
                      <a:pt x="343" y="843"/>
                      <a:pt x="343" y="843"/>
                      <a:pt x="343" y="843"/>
                    </a:cubicBezTo>
                    <a:cubicBezTo>
                      <a:pt x="468" y="538"/>
                      <a:pt x="468" y="538"/>
                      <a:pt x="468" y="538"/>
                    </a:cubicBezTo>
                    <a:cubicBezTo>
                      <a:pt x="430" y="538"/>
                      <a:pt x="430" y="538"/>
                      <a:pt x="430" y="538"/>
                    </a:cubicBezTo>
                    <a:cubicBezTo>
                      <a:pt x="447" y="476"/>
                      <a:pt x="447" y="476"/>
                      <a:pt x="447" y="476"/>
                    </a:cubicBezTo>
                    <a:cubicBezTo>
                      <a:pt x="604" y="476"/>
                      <a:pt x="604" y="476"/>
                      <a:pt x="604" y="476"/>
                    </a:cubicBezTo>
                    <a:cubicBezTo>
                      <a:pt x="625" y="398"/>
                      <a:pt x="625" y="398"/>
                      <a:pt x="625" y="398"/>
                    </a:cubicBezTo>
                    <a:cubicBezTo>
                      <a:pt x="793" y="398"/>
                      <a:pt x="793" y="398"/>
                      <a:pt x="793" y="398"/>
                    </a:cubicBezTo>
                    <a:moveTo>
                      <a:pt x="487" y="0"/>
                    </a:moveTo>
                    <a:cubicBezTo>
                      <a:pt x="336" y="0"/>
                      <a:pt x="336" y="0"/>
                      <a:pt x="336" y="0"/>
                    </a:cubicBezTo>
                    <a:cubicBezTo>
                      <a:pt x="239" y="74"/>
                      <a:pt x="239" y="74"/>
                      <a:pt x="239" y="74"/>
                    </a:cubicBezTo>
                    <a:cubicBezTo>
                      <a:pt x="212" y="176"/>
                      <a:pt x="212" y="176"/>
                      <a:pt x="212" y="176"/>
                    </a:cubicBezTo>
                    <a:cubicBezTo>
                      <a:pt x="156" y="219"/>
                      <a:pt x="156" y="219"/>
                      <a:pt x="156" y="219"/>
                    </a:cubicBezTo>
                    <a:cubicBezTo>
                      <a:pt x="140" y="280"/>
                      <a:pt x="140" y="280"/>
                      <a:pt x="140" y="280"/>
                    </a:cubicBezTo>
                    <a:cubicBezTo>
                      <a:pt x="173" y="323"/>
                      <a:pt x="173" y="323"/>
                      <a:pt x="173" y="323"/>
                    </a:cubicBezTo>
                    <a:cubicBezTo>
                      <a:pt x="128" y="487"/>
                      <a:pt x="128" y="487"/>
                      <a:pt x="128" y="487"/>
                    </a:cubicBezTo>
                    <a:cubicBezTo>
                      <a:pt x="68" y="545"/>
                      <a:pt x="68" y="545"/>
                      <a:pt x="68" y="545"/>
                    </a:cubicBezTo>
                    <a:cubicBezTo>
                      <a:pt x="52" y="605"/>
                      <a:pt x="52" y="605"/>
                      <a:pt x="52" y="605"/>
                    </a:cubicBezTo>
                    <a:cubicBezTo>
                      <a:pt x="87" y="641"/>
                      <a:pt x="87" y="641"/>
                      <a:pt x="87" y="641"/>
                    </a:cubicBezTo>
                    <a:cubicBezTo>
                      <a:pt x="66" y="719"/>
                      <a:pt x="66" y="719"/>
                      <a:pt x="66" y="719"/>
                    </a:cubicBezTo>
                    <a:cubicBezTo>
                      <a:pt x="16" y="757"/>
                      <a:pt x="16" y="757"/>
                      <a:pt x="16" y="757"/>
                    </a:cubicBezTo>
                    <a:cubicBezTo>
                      <a:pt x="0" y="817"/>
                      <a:pt x="0" y="817"/>
                      <a:pt x="0" y="817"/>
                    </a:cubicBezTo>
                    <a:cubicBezTo>
                      <a:pt x="97" y="943"/>
                      <a:pt x="97" y="943"/>
                      <a:pt x="97" y="943"/>
                    </a:cubicBezTo>
                    <a:cubicBezTo>
                      <a:pt x="203" y="943"/>
                      <a:pt x="203" y="943"/>
                      <a:pt x="203" y="943"/>
                    </a:cubicBezTo>
                    <a:cubicBezTo>
                      <a:pt x="245" y="943"/>
                      <a:pt x="285" y="929"/>
                      <a:pt x="319" y="907"/>
                    </a:cubicBezTo>
                    <a:cubicBezTo>
                      <a:pt x="343" y="943"/>
                      <a:pt x="343" y="943"/>
                      <a:pt x="343" y="943"/>
                    </a:cubicBezTo>
                    <a:cubicBezTo>
                      <a:pt x="461" y="943"/>
                      <a:pt x="461" y="943"/>
                      <a:pt x="461" y="943"/>
                    </a:cubicBezTo>
                    <a:cubicBezTo>
                      <a:pt x="491" y="923"/>
                      <a:pt x="491" y="923"/>
                      <a:pt x="491" y="923"/>
                    </a:cubicBezTo>
                    <a:cubicBezTo>
                      <a:pt x="506" y="943"/>
                      <a:pt x="506" y="943"/>
                      <a:pt x="506" y="943"/>
                    </a:cubicBezTo>
                    <a:cubicBezTo>
                      <a:pt x="674" y="943"/>
                      <a:pt x="674" y="943"/>
                      <a:pt x="674" y="943"/>
                    </a:cubicBezTo>
                    <a:cubicBezTo>
                      <a:pt x="697" y="925"/>
                      <a:pt x="697" y="925"/>
                      <a:pt x="697" y="925"/>
                    </a:cubicBezTo>
                    <a:cubicBezTo>
                      <a:pt x="713" y="943"/>
                      <a:pt x="713" y="943"/>
                      <a:pt x="713" y="943"/>
                    </a:cubicBezTo>
                    <a:cubicBezTo>
                      <a:pt x="832" y="943"/>
                      <a:pt x="832" y="943"/>
                      <a:pt x="832" y="943"/>
                    </a:cubicBezTo>
                    <a:cubicBezTo>
                      <a:pt x="931" y="855"/>
                      <a:pt x="931" y="855"/>
                      <a:pt x="931" y="855"/>
                    </a:cubicBezTo>
                    <a:cubicBezTo>
                      <a:pt x="963" y="600"/>
                      <a:pt x="963" y="600"/>
                      <a:pt x="963" y="600"/>
                    </a:cubicBezTo>
                    <a:cubicBezTo>
                      <a:pt x="1010" y="564"/>
                      <a:pt x="1010" y="564"/>
                      <a:pt x="1010" y="564"/>
                    </a:cubicBezTo>
                    <a:cubicBezTo>
                      <a:pt x="1027" y="502"/>
                      <a:pt x="1027" y="502"/>
                      <a:pt x="1027" y="502"/>
                    </a:cubicBezTo>
                    <a:cubicBezTo>
                      <a:pt x="986" y="448"/>
                      <a:pt x="986" y="448"/>
                      <a:pt x="986" y="448"/>
                    </a:cubicBezTo>
                    <a:cubicBezTo>
                      <a:pt x="1049" y="371"/>
                      <a:pt x="1049" y="371"/>
                      <a:pt x="1049" y="371"/>
                    </a:cubicBezTo>
                    <a:cubicBezTo>
                      <a:pt x="1038" y="320"/>
                      <a:pt x="1038" y="320"/>
                      <a:pt x="1038" y="320"/>
                    </a:cubicBezTo>
                    <a:cubicBezTo>
                      <a:pt x="1082" y="287"/>
                      <a:pt x="1082" y="287"/>
                      <a:pt x="1082" y="287"/>
                    </a:cubicBezTo>
                    <a:cubicBezTo>
                      <a:pt x="1122" y="137"/>
                      <a:pt x="1122" y="137"/>
                      <a:pt x="1122" y="137"/>
                    </a:cubicBezTo>
                    <a:cubicBezTo>
                      <a:pt x="1026" y="11"/>
                      <a:pt x="1026" y="11"/>
                      <a:pt x="1026" y="11"/>
                    </a:cubicBezTo>
                    <a:cubicBezTo>
                      <a:pt x="546" y="11"/>
                      <a:pt x="546" y="11"/>
                      <a:pt x="546" y="11"/>
                    </a:cubicBezTo>
                    <a:cubicBezTo>
                      <a:pt x="514" y="35"/>
                      <a:pt x="514" y="35"/>
                      <a:pt x="514" y="35"/>
                    </a:cubicBezTo>
                    <a:cubicBezTo>
                      <a:pt x="487" y="0"/>
                      <a:pt x="487" y="0"/>
                      <a:pt x="48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2"/>
              <p:cNvSpPr>
                <a:spLocks noEditPoints="1"/>
              </p:cNvSpPr>
              <p:nvPr/>
            </p:nvSpPr>
            <p:spPr bwMode="auto">
              <a:xfrm>
                <a:off x="5299076" y="5432426"/>
                <a:ext cx="966788" cy="822325"/>
              </a:xfrm>
              <a:custGeom>
                <a:avLst/>
                <a:gdLst>
                  <a:gd name="T0" fmla="*/ 263 w 987"/>
                  <a:gd name="T1" fmla="*/ 838 h 838"/>
                  <a:gd name="T2" fmla="*/ 249 w 987"/>
                  <a:gd name="T3" fmla="*/ 820 h 838"/>
                  <a:gd name="T4" fmla="*/ 222 w 987"/>
                  <a:gd name="T5" fmla="*/ 836 h 838"/>
                  <a:gd name="T6" fmla="*/ 44 w 987"/>
                  <a:gd name="T7" fmla="*/ 836 h 838"/>
                  <a:gd name="T8" fmla="*/ 0 w 987"/>
                  <a:gd name="T9" fmla="*/ 763 h 838"/>
                  <a:gd name="T10" fmla="*/ 77 w 987"/>
                  <a:gd name="T11" fmla="*/ 614 h 838"/>
                  <a:gd name="T12" fmla="*/ 108 w 987"/>
                  <a:gd name="T13" fmla="*/ 596 h 838"/>
                  <a:gd name="T14" fmla="*/ 99 w 987"/>
                  <a:gd name="T15" fmla="*/ 561 h 838"/>
                  <a:gd name="T16" fmla="*/ 162 w 987"/>
                  <a:gd name="T17" fmla="*/ 527 h 838"/>
                  <a:gd name="T18" fmla="*/ 122 w 987"/>
                  <a:gd name="T19" fmla="*/ 527 h 838"/>
                  <a:gd name="T20" fmla="*/ 96 w 987"/>
                  <a:gd name="T21" fmla="*/ 434 h 838"/>
                  <a:gd name="T22" fmla="*/ 139 w 987"/>
                  <a:gd name="T23" fmla="*/ 409 h 838"/>
                  <a:gd name="T24" fmla="*/ 93 w 987"/>
                  <a:gd name="T25" fmla="*/ 349 h 838"/>
                  <a:gd name="T26" fmla="*/ 133 w 987"/>
                  <a:gd name="T27" fmla="*/ 201 h 838"/>
                  <a:gd name="T28" fmla="*/ 181 w 987"/>
                  <a:gd name="T29" fmla="*/ 164 h 838"/>
                  <a:gd name="T30" fmla="*/ 163 w 987"/>
                  <a:gd name="T31" fmla="*/ 140 h 838"/>
                  <a:gd name="T32" fmla="*/ 179 w 987"/>
                  <a:gd name="T33" fmla="*/ 81 h 838"/>
                  <a:gd name="T34" fmla="*/ 227 w 987"/>
                  <a:gd name="T35" fmla="*/ 44 h 838"/>
                  <a:gd name="T36" fmla="*/ 451 w 987"/>
                  <a:gd name="T37" fmla="*/ 44 h 838"/>
                  <a:gd name="T38" fmla="*/ 453 w 987"/>
                  <a:gd name="T39" fmla="*/ 37 h 838"/>
                  <a:gd name="T40" fmla="*/ 501 w 987"/>
                  <a:gd name="T41" fmla="*/ 0 h 838"/>
                  <a:gd name="T42" fmla="*/ 687 w 987"/>
                  <a:gd name="T43" fmla="*/ 0 h 838"/>
                  <a:gd name="T44" fmla="*/ 721 w 987"/>
                  <a:gd name="T45" fmla="*/ 44 h 838"/>
                  <a:gd name="T46" fmla="*/ 938 w 987"/>
                  <a:gd name="T47" fmla="*/ 44 h 838"/>
                  <a:gd name="T48" fmla="*/ 987 w 987"/>
                  <a:gd name="T49" fmla="*/ 107 h 838"/>
                  <a:gd name="T50" fmla="*/ 971 w 987"/>
                  <a:gd name="T51" fmla="*/ 166 h 838"/>
                  <a:gd name="T52" fmla="*/ 939 w 987"/>
                  <a:gd name="T53" fmla="*/ 191 h 838"/>
                  <a:gd name="T54" fmla="*/ 966 w 987"/>
                  <a:gd name="T55" fmla="*/ 227 h 838"/>
                  <a:gd name="T56" fmla="*/ 927 w 987"/>
                  <a:gd name="T57" fmla="*/ 375 h 838"/>
                  <a:gd name="T58" fmla="*/ 878 w 987"/>
                  <a:gd name="T59" fmla="*/ 412 h 838"/>
                  <a:gd name="T60" fmla="*/ 766 w 987"/>
                  <a:gd name="T61" fmla="*/ 412 h 838"/>
                  <a:gd name="T62" fmla="*/ 772 w 987"/>
                  <a:gd name="T63" fmla="*/ 431 h 838"/>
                  <a:gd name="T64" fmla="*/ 765 w 987"/>
                  <a:gd name="T65" fmla="*/ 435 h 838"/>
                  <a:gd name="T66" fmla="*/ 794 w 987"/>
                  <a:gd name="T67" fmla="*/ 435 h 838"/>
                  <a:gd name="T68" fmla="*/ 836 w 987"/>
                  <a:gd name="T69" fmla="*/ 459 h 838"/>
                  <a:gd name="T70" fmla="*/ 864 w 987"/>
                  <a:gd name="T71" fmla="*/ 504 h 838"/>
                  <a:gd name="T72" fmla="*/ 866 w 987"/>
                  <a:gd name="T73" fmla="*/ 507 h 838"/>
                  <a:gd name="T74" fmla="*/ 857 w 987"/>
                  <a:gd name="T75" fmla="*/ 608 h 838"/>
                  <a:gd name="T76" fmla="*/ 815 w 987"/>
                  <a:gd name="T77" fmla="*/ 645 h 838"/>
                  <a:gd name="T78" fmla="*/ 812 w 987"/>
                  <a:gd name="T79" fmla="*/ 787 h 838"/>
                  <a:gd name="T80" fmla="*/ 762 w 987"/>
                  <a:gd name="T81" fmla="*/ 836 h 838"/>
                  <a:gd name="T82" fmla="*/ 582 w 987"/>
                  <a:gd name="T83" fmla="*/ 836 h 838"/>
                  <a:gd name="T84" fmla="*/ 533 w 987"/>
                  <a:gd name="T85" fmla="*/ 785 h 838"/>
                  <a:gd name="T86" fmla="*/ 533 w 987"/>
                  <a:gd name="T87" fmla="*/ 779 h 838"/>
                  <a:gd name="T88" fmla="*/ 408 w 987"/>
                  <a:gd name="T89" fmla="*/ 838 h 838"/>
                  <a:gd name="T90" fmla="*/ 263 w 987"/>
                  <a:gd name="T91" fmla="*/ 838 h 838"/>
                  <a:gd name="T92" fmla="*/ 647 w 987"/>
                  <a:gd name="T93" fmla="*/ 338 h 838"/>
                  <a:gd name="T94" fmla="*/ 651 w 987"/>
                  <a:gd name="T95" fmla="*/ 323 h 838"/>
                  <a:gd name="T96" fmla="*/ 614 w 987"/>
                  <a:gd name="T97" fmla="*/ 323 h 838"/>
                  <a:gd name="T98" fmla="*/ 619 w 987"/>
                  <a:gd name="T99" fmla="*/ 338 h 838"/>
                  <a:gd name="T100" fmla="*/ 647 w 987"/>
                  <a:gd name="T101" fmla="*/ 338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7" h="838">
                    <a:moveTo>
                      <a:pt x="263" y="838"/>
                    </a:moveTo>
                    <a:cubicBezTo>
                      <a:pt x="249" y="820"/>
                      <a:pt x="249" y="820"/>
                      <a:pt x="249" y="820"/>
                    </a:cubicBezTo>
                    <a:cubicBezTo>
                      <a:pt x="222" y="836"/>
                      <a:pt x="222" y="836"/>
                      <a:pt x="222" y="836"/>
                    </a:cubicBezTo>
                    <a:cubicBezTo>
                      <a:pt x="44" y="836"/>
                      <a:pt x="44" y="836"/>
                      <a:pt x="44" y="836"/>
                    </a:cubicBezTo>
                    <a:cubicBezTo>
                      <a:pt x="0" y="763"/>
                      <a:pt x="0" y="763"/>
                      <a:pt x="0" y="763"/>
                    </a:cubicBezTo>
                    <a:cubicBezTo>
                      <a:pt x="77" y="614"/>
                      <a:pt x="77" y="614"/>
                      <a:pt x="77" y="614"/>
                    </a:cubicBezTo>
                    <a:cubicBezTo>
                      <a:pt x="108" y="596"/>
                      <a:pt x="108" y="596"/>
                      <a:pt x="108" y="596"/>
                    </a:cubicBezTo>
                    <a:cubicBezTo>
                      <a:pt x="99" y="561"/>
                      <a:pt x="99" y="561"/>
                      <a:pt x="99" y="561"/>
                    </a:cubicBezTo>
                    <a:cubicBezTo>
                      <a:pt x="162" y="527"/>
                      <a:pt x="162" y="527"/>
                      <a:pt x="162" y="527"/>
                    </a:cubicBezTo>
                    <a:cubicBezTo>
                      <a:pt x="122" y="527"/>
                      <a:pt x="122" y="527"/>
                      <a:pt x="122" y="527"/>
                    </a:cubicBezTo>
                    <a:cubicBezTo>
                      <a:pt x="96" y="434"/>
                      <a:pt x="96" y="434"/>
                      <a:pt x="96" y="434"/>
                    </a:cubicBezTo>
                    <a:cubicBezTo>
                      <a:pt x="139" y="409"/>
                      <a:pt x="139" y="409"/>
                      <a:pt x="139" y="409"/>
                    </a:cubicBezTo>
                    <a:cubicBezTo>
                      <a:pt x="93" y="349"/>
                      <a:pt x="93" y="349"/>
                      <a:pt x="93" y="349"/>
                    </a:cubicBezTo>
                    <a:cubicBezTo>
                      <a:pt x="133" y="201"/>
                      <a:pt x="133" y="201"/>
                      <a:pt x="133" y="201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63" y="140"/>
                      <a:pt x="163" y="140"/>
                      <a:pt x="163" y="140"/>
                    </a:cubicBezTo>
                    <a:cubicBezTo>
                      <a:pt x="179" y="81"/>
                      <a:pt x="179" y="81"/>
                      <a:pt x="179" y="81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451" y="44"/>
                      <a:pt x="451" y="44"/>
                      <a:pt x="451" y="44"/>
                    </a:cubicBezTo>
                    <a:cubicBezTo>
                      <a:pt x="453" y="37"/>
                      <a:pt x="453" y="37"/>
                      <a:pt x="453" y="37"/>
                    </a:cubicBezTo>
                    <a:cubicBezTo>
                      <a:pt x="501" y="0"/>
                      <a:pt x="501" y="0"/>
                      <a:pt x="501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721" y="44"/>
                      <a:pt x="721" y="44"/>
                      <a:pt x="721" y="44"/>
                    </a:cubicBezTo>
                    <a:cubicBezTo>
                      <a:pt x="938" y="44"/>
                      <a:pt x="938" y="44"/>
                      <a:pt x="938" y="44"/>
                    </a:cubicBezTo>
                    <a:cubicBezTo>
                      <a:pt x="987" y="107"/>
                      <a:pt x="987" y="107"/>
                      <a:pt x="987" y="107"/>
                    </a:cubicBezTo>
                    <a:cubicBezTo>
                      <a:pt x="971" y="166"/>
                      <a:pt x="971" y="166"/>
                      <a:pt x="971" y="166"/>
                    </a:cubicBezTo>
                    <a:cubicBezTo>
                      <a:pt x="939" y="191"/>
                      <a:pt x="939" y="191"/>
                      <a:pt x="939" y="191"/>
                    </a:cubicBezTo>
                    <a:cubicBezTo>
                      <a:pt x="966" y="227"/>
                      <a:pt x="966" y="227"/>
                      <a:pt x="966" y="227"/>
                    </a:cubicBezTo>
                    <a:cubicBezTo>
                      <a:pt x="927" y="375"/>
                      <a:pt x="927" y="375"/>
                      <a:pt x="927" y="375"/>
                    </a:cubicBezTo>
                    <a:cubicBezTo>
                      <a:pt x="878" y="412"/>
                      <a:pt x="878" y="412"/>
                      <a:pt x="878" y="412"/>
                    </a:cubicBezTo>
                    <a:cubicBezTo>
                      <a:pt x="766" y="412"/>
                      <a:pt x="766" y="412"/>
                      <a:pt x="766" y="412"/>
                    </a:cubicBezTo>
                    <a:cubicBezTo>
                      <a:pt x="772" y="431"/>
                      <a:pt x="772" y="431"/>
                      <a:pt x="772" y="431"/>
                    </a:cubicBezTo>
                    <a:cubicBezTo>
                      <a:pt x="765" y="435"/>
                      <a:pt x="765" y="435"/>
                      <a:pt x="765" y="435"/>
                    </a:cubicBezTo>
                    <a:cubicBezTo>
                      <a:pt x="794" y="435"/>
                      <a:pt x="794" y="435"/>
                      <a:pt x="794" y="435"/>
                    </a:cubicBezTo>
                    <a:cubicBezTo>
                      <a:pt x="836" y="459"/>
                      <a:pt x="836" y="459"/>
                      <a:pt x="836" y="459"/>
                    </a:cubicBezTo>
                    <a:cubicBezTo>
                      <a:pt x="864" y="504"/>
                      <a:pt x="864" y="504"/>
                      <a:pt x="864" y="504"/>
                    </a:cubicBezTo>
                    <a:cubicBezTo>
                      <a:pt x="866" y="507"/>
                      <a:pt x="866" y="507"/>
                      <a:pt x="866" y="507"/>
                    </a:cubicBezTo>
                    <a:cubicBezTo>
                      <a:pt x="883" y="540"/>
                      <a:pt x="879" y="577"/>
                      <a:pt x="857" y="608"/>
                    </a:cubicBezTo>
                    <a:cubicBezTo>
                      <a:pt x="846" y="624"/>
                      <a:pt x="831" y="636"/>
                      <a:pt x="815" y="645"/>
                    </a:cubicBezTo>
                    <a:cubicBezTo>
                      <a:pt x="812" y="787"/>
                      <a:pt x="812" y="787"/>
                      <a:pt x="812" y="787"/>
                    </a:cubicBezTo>
                    <a:cubicBezTo>
                      <a:pt x="762" y="836"/>
                      <a:pt x="762" y="836"/>
                      <a:pt x="762" y="836"/>
                    </a:cubicBezTo>
                    <a:cubicBezTo>
                      <a:pt x="582" y="836"/>
                      <a:pt x="582" y="836"/>
                      <a:pt x="582" y="836"/>
                    </a:cubicBezTo>
                    <a:cubicBezTo>
                      <a:pt x="533" y="785"/>
                      <a:pt x="533" y="785"/>
                      <a:pt x="533" y="785"/>
                    </a:cubicBezTo>
                    <a:cubicBezTo>
                      <a:pt x="533" y="779"/>
                      <a:pt x="533" y="779"/>
                      <a:pt x="533" y="779"/>
                    </a:cubicBezTo>
                    <a:cubicBezTo>
                      <a:pt x="501" y="814"/>
                      <a:pt x="455" y="838"/>
                      <a:pt x="408" y="838"/>
                    </a:cubicBezTo>
                    <a:lnTo>
                      <a:pt x="263" y="838"/>
                    </a:lnTo>
                    <a:close/>
                    <a:moveTo>
                      <a:pt x="647" y="338"/>
                    </a:moveTo>
                    <a:cubicBezTo>
                      <a:pt x="651" y="323"/>
                      <a:pt x="651" y="323"/>
                      <a:pt x="651" y="323"/>
                    </a:cubicBezTo>
                    <a:cubicBezTo>
                      <a:pt x="614" y="323"/>
                      <a:pt x="614" y="323"/>
                      <a:pt x="614" y="323"/>
                    </a:cubicBezTo>
                    <a:cubicBezTo>
                      <a:pt x="619" y="338"/>
                      <a:pt x="619" y="338"/>
                      <a:pt x="619" y="338"/>
                    </a:cubicBezTo>
                    <a:lnTo>
                      <a:pt x="647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3"/>
              <p:cNvSpPr>
                <a:spLocks noEditPoints="1"/>
              </p:cNvSpPr>
              <p:nvPr/>
            </p:nvSpPr>
            <p:spPr bwMode="auto">
              <a:xfrm>
                <a:off x="5256213" y="5383213"/>
                <a:ext cx="1055688" cy="920750"/>
              </a:xfrm>
              <a:custGeom>
                <a:avLst/>
                <a:gdLst>
                  <a:gd name="T0" fmla="*/ 720 w 1079"/>
                  <a:gd name="T1" fmla="*/ 144 h 938"/>
                  <a:gd name="T2" fmla="*/ 966 w 1079"/>
                  <a:gd name="T3" fmla="*/ 203 h 938"/>
                  <a:gd name="T4" fmla="*/ 688 w 1079"/>
                  <a:gd name="T5" fmla="*/ 264 h 938"/>
                  <a:gd name="T6" fmla="*/ 922 w 1079"/>
                  <a:gd name="T7" fmla="*/ 412 h 938"/>
                  <a:gd name="T8" fmla="*/ 760 w 1079"/>
                  <a:gd name="T9" fmla="*/ 323 h 938"/>
                  <a:gd name="T10" fmla="*/ 371 w 1079"/>
                  <a:gd name="T11" fmla="*/ 404 h 938"/>
                  <a:gd name="T12" fmla="*/ 639 w 1079"/>
                  <a:gd name="T13" fmla="*/ 357 h 938"/>
                  <a:gd name="T14" fmla="*/ 512 w 1079"/>
                  <a:gd name="T15" fmla="*/ 468 h 938"/>
                  <a:gd name="T16" fmla="*/ 790 w 1079"/>
                  <a:gd name="T17" fmla="*/ 438 h 938"/>
                  <a:gd name="T18" fmla="*/ 674 w 1079"/>
                  <a:gd name="T19" fmla="*/ 596 h 938"/>
                  <a:gd name="T20" fmla="*/ 687 w 1079"/>
                  <a:gd name="T21" fmla="*/ 578 h 938"/>
                  <a:gd name="T22" fmla="*/ 838 w 1079"/>
                  <a:gd name="T23" fmla="*/ 535 h 938"/>
                  <a:gd name="T24" fmla="*/ 860 w 1079"/>
                  <a:gd name="T25" fmla="*/ 629 h 938"/>
                  <a:gd name="T26" fmla="*/ 590 w 1079"/>
                  <a:gd name="T27" fmla="*/ 655 h 938"/>
                  <a:gd name="T28" fmla="*/ 452 w 1079"/>
                  <a:gd name="T29" fmla="*/ 838 h 938"/>
                  <a:gd name="T30" fmla="*/ 323 w 1079"/>
                  <a:gd name="T31" fmla="*/ 778 h 938"/>
                  <a:gd name="T32" fmla="*/ 377 w 1079"/>
                  <a:gd name="T33" fmla="*/ 756 h 938"/>
                  <a:gd name="T34" fmla="*/ 167 w 1079"/>
                  <a:gd name="T35" fmla="*/ 655 h 938"/>
                  <a:gd name="T36" fmla="*/ 166 w 1079"/>
                  <a:gd name="T37" fmla="*/ 527 h 938"/>
                  <a:gd name="T38" fmla="*/ 186 w 1079"/>
                  <a:gd name="T39" fmla="*/ 412 h 938"/>
                  <a:gd name="T40" fmla="*/ 501 w 1079"/>
                  <a:gd name="T41" fmla="*/ 264 h 938"/>
                  <a:gd name="T42" fmla="*/ 255 w 1079"/>
                  <a:gd name="T43" fmla="*/ 203 h 938"/>
                  <a:gd name="T44" fmla="*/ 534 w 1079"/>
                  <a:gd name="T45" fmla="*/ 144 h 938"/>
                  <a:gd name="T46" fmla="*/ 731 w 1079"/>
                  <a:gd name="T47" fmla="*/ 100 h 938"/>
                  <a:gd name="T48" fmla="*/ 806 w 1079"/>
                  <a:gd name="T49" fmla="*/ 836 h 938"/>
                  <a:gd name="T50" fmla="*/ 629 w 1079"/>
                  <a:gd name="T51" fmla="*/ 687 h 938"/>
                  <a:gd name="T52" fmla="*/ 344 w 1079"/>
                  <a:gd name="T53" fmla="*/ 687 h 938"/>
                  <a:gd name="T54" fmla="*/ 88 w 1079"/>
                  <a:gd name="T55" fmla="*/ 836 h 938"/>
                  <a:gd name="T56" fmla="*/ 344 w 1079"/>
                  <a:gd name="T57" fmla="*/ 687 h 938"/>
                  <a:gd name="T58" fmla="*/ 545 w 1079"/>
                  <a:gd name="T59" fmla="*/ 0 h 938"/>
                  <a:gd name="T60" fmla="*/ 271 w 1079"/>
                  <a:gd name="T61" fmla="*/ 44 h 938"/>
                  <a:gd name="T62" fmla="*/ 158 w 1079"/>
                  <a:gd name="T63" fmla="*/ 178 h 938"/>
                  <a:gd name="T64" fmla="*/ 129 w 1079"/>
                  <a:gd name="T65" fmla="*/ 238 h 938"/>
                  <a:gd name="T66" fmla="*/ 126 w 1079"/>
                  <a:gd name="T67" fmla="*/ 434 h 938"/>
                  <a:gd name="T68" fmla="*/ 145 w 1079"/>
                  <a:gd name="T69" fmla="*/ 553 h 938"/>
                  <a:gd name="T70" fmla="*/ 130 w 1079"/>
                  <a:gd name="T71" fmla="*/ 609 h 938"/>
                  <a:gd name="T72" fmla="*/ 0 w 1079"/>
                  <a:gd name="T73" fmla="*/ 790 h 938"/>
                  <a:gd name="T74" fmla="*/ 266 w 1079"/>
                  <a:gd name="T75" fmla="*/ 936 h 938"/>
                  <a:gd name="T76" fmla="*/ 307 w 1079"/>
                  <a:gd name="T77" fmla="*/ 938 h 938"/>
                  <a:gd name="T78" fmla="*/ 583 w 1079"/>
                  <a:gd name="T79" fmla="*/ 891 h 938"/>
                  <a:gd name="T80" fmla="*/ 806 w 1079"/>
                  <a:gd name="T81" fmla="*/ 936 h 938"/>
                  <a:gd name="T82" fmla="*/ 908 w 1079"/>
                  <a:gd name="T83" fmla="*/ 722 h 938"/>
                  <a:gd name="T84" fmla="*/ 954 w 1079"/>
                  <a:gd name="T85" fmla="*/ 534 h 938"/>
                  <a:gd name="T86" fmla="*/ 935 w 1079"/>
                  <a:gd name="T87" fmla="*/ 502 h 938"/>
                  <a:gd name="T88" fmla="*/ 1059 w 1079"/>
                  <a:gd name="T89" fmla="*/ 290 h 938"/>
                  <a:gd name="T90" fmla="*/ 1063 w 1079"/>
                  <a:gd name="T91" fmla="*/ 229 h 938"/>
                  <a:gd name="T92" fmla="*/ 982 w 1079"/>
                  <a:gd name="T93" fmla="*/ 44 h 938"/>
                  <a:gd name="T94" fmla="*/ 731 w 1079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79" h="938">
                    <a:moveTo>
                      <a:pt x="731" y="100"/>
                    </a:moveTo>
                    <a:cubicBezTo>
                      <a:pt x="720" y="144"/>
                      <a:pt x="720" y="144"/>
                      <a:pt x="720" y="144"/>
                    </a:cubicBezTo>
                    <a:cubicBezTo>
                      <a:pt x="982" y="144"/>
                      <a:pt x="982" y="144"/>
                      <a:pt x="982" y="144"/>
                    </a:cubicBezTo>
                    <a:cubicBezTo>
                      <a:pt x="966" y="203"/>
                      <a:pt x="966" y="203"/>
                      <a:pt x="966" y="203"/>
                    </a:cubicBezTo>
                    <a:cubicBezTo>
                      <a:pt x="704" y="203"/>
                      <a:pt x="704" y="203"/>
                      <a:pt x="704" y="203"/>
                    </a:cubicBezTo>
                    <a:cubicBezTo>
                      <a:pt x="688" y="264"/>
                      <a:pt x="688" y="264"/>
                      <a:pt x="688" y="264"/>
                    </a:cubicBezTo>
                    <a:cubicBezTo>
                      <a:pt x="962" y="264"/>
                      <a:pt x="962" y="264"/>
                      <a:pt x="962" y="264"/>
                    </a:cubicBezTo>
                    <a:cubicBezTo>
                      <a:pt x="922" y="412"/>
                      <a:pt x="922" y="412"/>
                      <a:pt x="922" y="412"/>
                    </a:cubicBezTo>
                    <a:cubicBezTo>
                      <a:pt x="736" y="412"/>
                      <a:pt x="736" y="412"/>
                      <a:pt x="736" y="412"/>
                    </a:cubicBezTo>
                    <a:cubicBezTo>
                      <a:pt x="760" y="323"/>
                      <a:pt x="760" y="323"/>
                      <a:pt x="760" y="323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71" y="404"/>
                      <a:pt x="371" y="404"/>
                      <a:pt x="371" y="404"/>
                    </a:cubicBezTo>
                    <a:cubicBezTo>
                      <a:pt x="452" y="357"/>
                      <a:pt x="452" y="357"/>
                      <a:pt x="452" y="357"/>
                    </a:cubicBezTo>
                    <a:cubicBezTo>
                      <a:pt x="639" y="357"/>
                      <a:pt x="639" y="357"/>
                      <a:pt x="639" y="357"/>
                    </a:cubicBezTo>
                    <a:cubicBezTo>
                      <a:pt x="463" y="468"/>
                      <a:pt x="463" y="468"/>
                      <a:pt x="463" y="468"/>
                    </a:cubicBezTo>
                    <a:cubicBezTo>
                      <a:pt x="512" y="468"/>
                      <a:pt x="512" y="468"/>
                      <a:pt x="512" y="468"/>
                    </a:cubicBezTo>
                    <a:cubicBezTo>
                      <a:pt x="567" y="438"/>
                      <a:pt x="567" y="438"/>
                      <a:pt x="567" y="438"/>
                    </a:cubicBezTo>
                    <a:cubicBezTo>
                      <a:pt x="790" y="438"/>
                      <a:pt x="790" y="438"/>
                      <a:pt x="790" y="438"/>
                    </a:cubicBezTo>
                    <a:cubicBezTo>
                      <a:pt x="521" y="596"/>
                      <a:pt x="521" y="596"/>
                      <a:pt x="521" y="596"/>
                    </a:cubicBezTo>
                    <a:cubicBezTo>
                      <a:pt x="674" y="596"/>
                      <a:pt x="674" y="596"/>
                      <a:pt x="674" y="596"/>
                    </a:cubicBezTo>
                    <a:cubicBezTo>
                      <a:pt x="678" y="596"/>
                      <a:pt x="683" y="594"/>
                      <a:pt x="685" y="590"/>
                    </a:cubicBezTo>
                    <a:cubicBezTo>
                      <a:pt x="689" y="586"/>
                      <a:pt x="689" y="581"/>
                      <a:pt x="687" y="578"/>
                    </a:cubicBezTo>
                    <a:cubicBezTo>
                      <a:pt x="660" y="535"/>
                      <a:pt x="660" y="535"/>
                      <a:pt x="660" y="535"/>
                    </a:cubicBezTo>
                    <a:cubicBezTo>
                      <a:pt x="838" y="535"/>
                      <a:pt x="838" y="535"/>
                      <a:pt x="838" y="535"/>
                    </a:cubicBezTo>
                    <a:cubicBezTo>
                      <a:pt x="865" y="580"/>
                      <a:pt x="865" y="580"/>
                      <a:pt x="865" y="580"/>
                    </a:cubicBezTo>
                    <a:cubicBezTo>
                      <a:pt x="873" y="595"/>
                      <a:pt x="873" y="612"/>
                      <a:pt x="860" y="629"/>
                    </a:cubicBezTo>
                    <a:cubicBezTo>
                      <a:pt x="849" y="645"/>
                      <a:pt x="831" y="655"/>
                      <a:pt x="813" y="655"/>
                    </a:cubicBezTo>
                    <a:cubicBezTo>
                      <a:pt x="590" y="655"/>
                      <a:pt x="590" y="655"/>
                      <a:pt x="590" y="655"/>
                    </a:cubicBezTo>
                    <a:cubicBezTo>
                      <a:pt x="566" y="748"/>
                      <a:pt x="566" y="748"/>
                      <a:pt x="566" y="748"/>
                    </a:cubicBezTo>
                    <a:cubicBezTo>
                      <a:pt x="552" y="798"/>
                      <a:pt x="502" y="838"/>
                      <a:pt x="452" y="838"/>
                    </a:cubicBezTo>
                    <a:cubicBezTo>
                      <a:pt x="307" y="838"/>
                      <a:pt x="307" y="838"/>
                      <a:pt x="307" y="838"/>
                    </a:cubicBezTo>
                    <a:cubicBezTo>
                      <a:pt x="323" y="778"/>
                      <a:pt x="323" y="778"/>
                      <a:pt x="323" y="778"/>
                    </a:cubicBezTo>
                    <a:cubicBezTo>
                      <a:pt x="349" y="778"/>
                      <a:pt x="349" y="778"/>
                      <a:pt x="349" y="778"/>
                    </a:cubicBezTo>
                    <a:cubicBezTo>
                      <a:pt x="361" y="778"/>
                      <a:pt x="374" y="769"/>
                      <a:pt x="377" y="756"/>
                    </a:cubicBezTo>
                    <a:cubicBezTo>
                      <a:pt x="404" y="655"/>
                      <a:pt x="404" y="655"/>
                      <a:pt x="404" y="655"/>
                    </a:cubicBezTo>
                    <a:cubicBezTo>
                      <a:pt x="167" y="655"/>
                      <a:pt x="167" y="655"/>
                      <a:pt x="167" y="655"/>
                    </a:cubicBezTo>
                    <a:cubicBezTo>
                      <a:pt x="403" y="527"/>
                      <a:pt x="403" y="527"/>
                      <a:pt x="403" y="527"/>
                    </a:cubicBezTo>
                    <a:cubicBezTo>
                      <a:pt x="166" y="527"/>
                      <a:pt x="166" y="527"/>
                      <a:pt x="166" y="527"/>
                    </a:cubicBezTo>
                    <a:cubicBezTo>
                      <a:pt x="358" y="412"/>
                      <a:pt x="358" y="412"/>
                      <a:pt x="358" y="412"/>
                    </a:cubicBezTo>
                    <a:cubicBezTo>
                      <a:pt x="186" y="412"/>
                      <a:pt x="186" y="412"/>
                      <a:pt x="186" y="412"/>
                    </a:cubicBezTo>
                    <a:cubicBezTo>
                      <a:pt x="225" y="264"/>
                      <a:pt x="225" y="264"/>
                      <a:pt x="225" y="264"/>
                    </a:cubicBezTo>
                    <a:cubicBezTo>
                      <a:pt x="501" y="264"/>
                      <a:pt x="501" y="264"/>
                      <a:pt x="501" y="264"/>
                    </a:cubicBezTo>
                    <a:cubicBezTo>
                      <a:pt x="518" y="203"/>
                      <a:pt x="518" y="203"/>
                      <a:pt x="518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534" y="144"/>
                      <a:pt x="534" y="144"/>
                      <a:pt x="534" y="144"/>
                    </a:cubicBezTo>
                    <a:cubicBezTo>
                      <a:pt x="545" y="100"/>
                      <a:pt x="545" y="100"/>
                      <a:pt x="545" y="100"/>
                    </a:cubicBezTo>
                    <a:cubicBezTo>
                      <a:pt x="731" y="100"/>
                      <a:pt x="731" y="100"/>
                      <a:pt x="731" y="100"/>
                    </a:cubicBezTo>
                    <a:moveTo>
                      <a:pt x="809" y="687"/>
                    </a:moveTo>
                    <a:cubicBezTo>
                      <a:pt x="806" y="836"/>
                      <a:pt x="806" y="836"/>
                      <a:pt x="806" y="836"/>
                    </a:cubicBezTo>
                    <a:cubicBezTo>
                      <a:pt x="626" y="836"/>
                      <a:pt x="626" y="836"/>
                      <a:pt x="626" y="836"/>
                    </a:cubicBezTo>
                    <a:cubicBezTo>
                      <a:pt x="629" y="687"/>
                      <a:pt x="629" y="687"/>
                      <a:pt x="629" y="687"/>
                    </a:cubicBezTo>
                    <a:cubicBezTo>
                      <a:pt x="809" y="687"/>
                      <a:pt x="809" y="687"/>
                      <a:pt x="809" y="687"/>
                    </a:cubicBezTo>
                    <a:moveTo>
                      <a:pt x="344" y="687"/>
                    </a:moveTo>
                    <a:cubicBezTo>
                      <a:pt x="266" y="836"/>
                      <a:pt x="266" y="836"/>
                      <a:pt x="266" y="836"/>
                    </a:cubicBezTo>
                    <a:cubicBezTo>
                      <a:pt x="88" y="836"/>
                      <a:pt x="88" y="836"/>
                      <a:pt x="88" y="836"/>
                    </a:cubicBezTo>
                    <a:cubicBezTo>
                      <a:pt x="166" y="687"/>
                      <a:pt x="166" y="687"/>
                      <a:pt x="166" y="687"/>
                    </a:cubicBezTo>
                    <a:cubicBezTo>
                      <a:pt x="344" y="687"/>
                      <a:pt x="344" y="687"/>
                      <a:pt x="344" y="687"/>
                    </a:cubicBezTo>
                    <a:moveTo>
                      <a:pt x="731" y="0"/>
                    </a:moveTo>
                    <a:cubicBezTo>
                      <a:pt x="545" y="0"/>
                      <a:pt x="545" y="0"/>
                      <a:pt x="545" y="0"/>
                    </a:cubicBezTo>
                    <a:cubicBezTo>
                      <a:pt x="488" y="44"/>
                      <a:pt x="488" y="44"/>
                      <a:pt x="488" y="44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58" y="178"/>
                      <a:pt x="158" y="178"/>
                      <a:pt x="158" y="178"/>
                    </a:cubicBezTo>
                    <a:cubicBezTo>
                      <a:pt x="176" y="201"/>
                      <a:pt x="176" y="201"/>
                      <a:pt x="176" y="201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89" y="386"/>
                      <a:pt x="89" y="386"/>
                      <a:pt x="89" y="386"/>
                    </a:cubicBezTo>
                    <a:cubicBezTo>
                      <a:pt x="126" y="434"/>
                      <a:pt x="126" y="434"/>
                      <a:pt x="126" y="434"/>
                    </a:cubicBezTo>
                    <a:cubicBezTo>
                      <a:pt x="115" y="441"/>
                      <a:pt x="115" y="441"/>
                      <a:pt x="115" y="441"/>
                    </a:cubicBezTo>
                    <a:cubicBezTo>
                      <a:pt x="145" y="553"/>
                      <a:pt x="145" y="553"/>
                      <a:pt x="145" y="553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30" y="609"/>
                      <a:pt x="130" y="609"/>
                      <a:pt x="130" y="609"/>
                    </a:cubicBezTo>
                    <a:cubicBezTo>
                      <a:pt x="77" y="641"/>
                      <a:pt x="77" y="641"/>
                      <a:pt x="77" y="641"/>
                    </a:cubicBezTo>
                    <a:cubicBezTo>
                      <a:pt x="0" y="790"/>
                      <a:pt x="0" y="790"/>
                      <a:pt x="0" y="790"/>
                    </a:cubicBezTo>
                    <a:cubicBezTo>
                      <a:pt x="88" y="936"/>
                      <a:pt x="88" y="936"/>
                      <a:pt x="88" y="936"/>
                    </a:cubicBezTo>
                    <a:cubicBezTo>
                      <a:pt x="266" y="936"/>
                      <a:pt x="266" y="936"/>
                      <a:pt x="266" y="936"/>
                    </a:cubicBezTo>
                    <a:cubicBezTo>
                      <a:pt x="293" y="920"/>
                      <a:pt x="293" y="920"/>
                      <a:pt x="293" y="920"/>
                    </a:cubicBezTo>
                    <a:cubicBezTo>
                      <a:pt x="307" y="938"/>
                      <a:pt x="307" y="938"/>
                      <a:pt x="307" y="938"/>
                    </a:cubicBezTo>
                    <a:cubicBezTo>
                      <a:pt x="452" y="938"/>
                      <a:pt x="452" y="938"/>
                      <a:pt x="452" y="938"/>
                    </a:cubicBezTo>
                    <a:cubicBezTo>
                      <a:pt x="499" y="938"/>
                      <a:pt x="545" y="920"/>
                      <a:pt x="583" y="891"/>
                    </a:cubicBezTo>
                    <a:cubicBezTo>
                      <a:pt x="626" y="936"/>
                      <a:pt x="626" y="936"/>
                      <a:pt x="626" y="936"/>
                    </a:cubicBezTo>
                    <a:cubicBezTo>
                      <a:pt x="806" y="936"/>
                      <a:pt x="806" y="936"/>
                      <a:pt x="806" y="936"/>
                    </a:cubicBezTo>
                    <a:cubicBezTo>
                      <a:pt x="906" y="838"/>
                      <a:pt x="906" y="838"/>
                      <a:pt x="906" y="838"/>
                    </a:cubicBezTo>
                    <a:cubicBezTo>
                      <a:pt x="908" y="722"/>
                      <a:pt x="908" y="722"/>
                      <a:pt x="908" y="722"/>
                    </a:cubicBezTo>
                    <a:cubicBezTo>
                      <a:pt x="921" y="712"/>
                      <a:pt x="932" y="701"/>
                      <a:pt x="941" y="687"/>
                    </a:cubicBezTo>
                    <a:cubicBezTo>
                      <a:pt x="975" y="641"/>
                      <a:pt x="980" y="584"/>
                      <a:pt x="954" y="534"/>
                    </a:cubicBezTo>
                    <a:cubicBezTo>
                      <a:pt x="951" y="528"/>
                      <a:pt x="951" y="528"/>
                      <a:pt x="951" y="528"/>
                    </a:cubicBezTo>
                    <a:cubicBezTo>
                      <a:pt x="935" y="502"/>
                      <a:pt x="935" y="502"/>
                      <a:pt x="935" y="502"/>
                    </a:cubicBezTo>
                    <a:cubicBezTo>
                      <a:pt x="1019" y="438"/>
                      <a:pt x="1019" y="438"/>
                      <a:pt x="1019" y="438"/>
                    </a:cubicBezTo>
                    <a:cubicBezTo>
                      <a:pt x="1059" y="290"/>
                      <a:pt x="1059" y="290"/>
                      <a:pt x="1059" y="290"/>
                    </a:cubicBezTo>
                    <a:cubicBezTo>
                      <a:pt x="1031" y="254"/>
                      <a:pt x="1031" y="254"/>
                      <a:pt x="1031" y="254"/>
                    </a:cubicBezTo>
                    <a:cubicBezTo>
                      <a:pt x="1063" y="229"/>
                      <a:pt x="1063" y="229"/>
                      <a:pt x="1063" y="229"/>
                    </a:cubicBezTo>
                    <a:cubicBezTo>
                      <a:pt x="1079" y="170"/>
                      <a:pt x="1079" y="170"/>
                      <a:pt x="1079" y="170"/>
                    </a:cubicBezTo>
                    <a:cubicBezTo>
                      <a:pt x="982" y="44"/>
                      <a:pt x="982" y="44"/>
                      <a:pt x="982" y="44"/>
                    </a:cubicBezTo>
                    <a:cubicBezTo>
                      <a:pt x="765" y="44"/>
                      <a:pt x="765" y="44"/>
                      <a:pt x="765" y="44"/>
                    </a:cubicBezTo>
                    <a:cubicBezTo>
                      <a:pt x="731" y="0"/>
                      <a:pt x="731" y="0"/>
                      <a:pt x="7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083301" y="5411788"/>
                <a:ext cx="969963" cy="842963"/>
              </a:xfrm>
              <a:custGeom>
                <a:avLst/>
                <a:gdLst>
                  <a:gd name="T0" fmla="*/ 384 w 611"/>
                  <a:gd name="T1" fmla="*/ 531 h 531"/>
                  <a:gd name="T2" fmla="*/ 353 w 611"/>
                  <a:gd name="T3" fmla="*/ 498 h 531"/>
                  <a:gd name="T4" fmla="*/ 353 w 611"/>
                  <a:gd name="T5" fmla="*/ 496 h 531"/>
                  <a:gd name="T6" fmla="*/ 350 w 611"/>
                  <a:gd name="T7" fmla="*/ 508 h 531"/>
                  <a:gd name="T8" fmla="*/ 320 w 611"/>
                  <a:gd name="T9" fmla="*/ 531 h 531"/>
                  <a:gd name="T10" fmla="*/ 202 w 611"/>
                  <a:gd name="T11" fmla="*/ 531 h 531"/>
                  <a:gd name="T12" fmla="*/ 175 w 611"/>
                  <a:gd name="T13" fmla="*/ 495 h 531"/>
                  <a:gd name="T14" fmla="*/ 167 w 611"/>
                  <a:gd name="T15" fmla="*/ 513 h 531"/>
                  <a:gd name="T16" fmla="*/ 139 w 611"/>
                  <a:gd name="T17" fmla="*/ 531 h 531"/>
                  <a:gd name="T18" fmla="*/ 28 w 611"/>
                  <a:gd name="T19" fmla="*/ 531 h 531"/>
                  <a:gd name="T20" fmla="*/ 0 w 611"/>
                  <a:gd name="T21" fmla="*/ 487 h 531"/>
                  <a:gd name="T22" fmla="*/ 87 w 611"/>
                  <a:gd name="T23" fmla="*/ 298 h 531"/>
                  <a:gd name="T24" fmla="*/ 59 w 611"/>
                  <a:gd name="T25" fmla="*/ 262 h 531"/>
                  <a:gd name="T26" fmla="*/ 70 w 611"/>
                  <a:gd name="T27" fmla="*/ 225 h 531"/>
                  <a:gd name="T28" fmla="*/ 99 w 611"/>
                  <a:gd name="T29" fmla="*/ 202 h 531"/>
                  <a:gd name="T30" fmla="*/ 251 w 611"/>
                  <a:gd name="T31" fmla="*/ 202 h 531"/>
                  <a:gd name="T32" fmla="*/ 257 w 611"/>
                  <a:gd name="T33" fmla="*/ 177 h 531"/>
                  <a:gd name="T34" fmla="*/ 141 w 611"/>
                  <a:gd name="T35" fmla="*/ 177 h 531"/>
                  <a:gd name="T36" fmla="*/ 111 w 611"/>
                  <a:gd name="T37" fmla="*/ 138 h 531"/>
                  <a:gd name="T38" fmla="*/ 121 w 611"/>
                  <a:gd name="T39" fmla="*/ 100 h 531"/>
                  <a:gd name="T40" fmla="*/ 151 w 611"/>
                  <a:gd name="T41" fmla="*/ 77 h 531"/>
                  <a:gd name="T42" fmla="*/ 283 w 611"/>
                  <a:gd name="T43" fmla="*/ 77 h 531"/>
                  <a:gd name="T44" fmla="*/ 298 w 611"/>
                  <a:gd name="T45" fmla="*/ 23 h 531"/>
                  <a:gd name="T46" fmla="*/ 328 w 611"/>
                  <a:gd name="T47" fmla="*/ 0 h 531"/>
                  <a:gd name="T48" fmla="*/ 446 w 611"/>
                  <a:gd name="T49" fmla="*/ 0 h 531"/>
                  <a:gd name="T50" fmla="*/ 475 w 611"/>
                  <a:gd name="T51" fmla="*/ 39 h 531"/>
                  <a:gd name="T52" fmla="*/ 465 w 611"/>
                  <a:gd name="T53" fmla="*/ 77 h 531"/>
                  <a:gd name="T54" fmla="*/ 582 w 611"/>
                  <a:gd name="T55" fmla="*/ 77 h 531"/>
                  <a:gd name="T56" fmla="*/ 611 w 611"/>
                  <a:gd name="T57" fmla="*/ 116 h 531"/>
                  <a:gd name="T58" fmla="*/ 602 w 611"/>
                  <a:gd name="T59" fmla="*/ 154 h 531"/>
                  <a:gd name="T60" fmla="*/ 571 w 611"/>
                  <a:gd name="T61" fmla="*/ 177 h 531"/>
                  <a:gd name="T62" fmla="*/ 438 w 611"/>
                  <a:gd name="T63" fmla="*/ 177 h 531"/>
                  <a:gd name="T64" fmla="*/ 432 w 611"/>
                  <a:gd name="T65" fmla="*/ 202 h 531"/>
                  <a:gd name="T66" fmla="*/ 566 w 611"/>
                  <a:gd name="T67" fmla="*/ 202 h 531"/>
                  <a:gd name="T68" fmla="*/ 597 w 611"/>
                  <a:gd name="T69" fmla="*/ 241 h 531"/>
                  <a:gd name="T70" fmla="*/ 586 w 611"/>
                  <a:gd name="T71" fmla="*/ 278 h 531"/>
                  <a:gd name="T72" fmla="*/ 557 w 611"/>
                  <a:gd name="T73" fmla="*/ 301 h 531"/>
                  <a:gd name="T74" fmla="*/ 540 w 611"/>
                  <a:gd name="T75" fmla="*/ 301 h 531"/>
                  <a:gd name="T76" fmla="*/ 526 w 611"/>
                  <a:gd name="T77" fmla="*/ 502 h 531"/>
                  <a:gd name="T78" fmla="*/ 495 w 611"/>
                  <a:gd name="T79" fmla="*/ 531 h 531"/>
                  <a:gd name="T80" fmla="*/ 384 w 611"/>
                  <a:gd name="T81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1" h="531">
                    <a:moveTo>
                      <a:pt x="384" y="531"/>
                    </a:moveTo>
                    <a:lnTo>
                      <a:pt x="353" y="498"/>
                    </a:lnTo>
                    <a:lnTo>
                      <a:pt x="353" y="496"/>
                    </a:lnTo>
                    <a:lnTo>
                      <a:pt x="350" y="508"/>
                    </a:lnTo>
                    <a:lnTo>
                      <a:pt x="320" y="531"/>
                    </a:lnTo>
                    <a:lnTo>
                      <a:pt x="202" y="531"/>
                    </a:lnTo>
                    <a:lnTo>
                      <a:pt x="175" y="495"/>
                    </a:lnTo>
                    <a:lnTo>
                      <a:pt x="167" y="513"/>
                    </a:lnTo>
                    <a:lnTo>
                      <a:pt x="139" y="531"/>
                    </a:lnTo>
                    <a:lnTo>
                      <a:pt x="28" y="531"/>
                    </a:lnTo>
                    <a:lnTo>
                      <a:pt x="0" y="487"/>
                    </a:lnTo>
                    <a:lnTo>
                      <a:pt x="87" y="298"/>
                    </a:lnTo>
                    <a:lnTo>
                      <a:pt x="59" y="262"/>
                    </a:lnTo>
                    <a:lnTo>
                      <a:pt x="70" y="225"/>
                    </a:lnTo>
                    <a:lnTo>
                      <a:pt x="99" y="202"/>
                    </a:lnTo>
                    <a:lnTo>
                      <a:pt x="251" y="202"/>
                    </a:lnTo>
                    <a:lnTo>
                      <a:pt x="257" y="177"/>
                    </a:lnTo>
                    <a:lnTo>
                      <a:pt x="141" y="177"/>
                    </a:lnTo>
                    <a:lnTo>
                      <a:pt x="111" y="138"/>
                    </a:lnTo>
                    <a:lnTo>
                      <a:pt x="121" y="100"/>
                    </a:lnTo>
                    <a:lnTo>
                      <a:pt x="151" y="77"/>
                    </a:lnTo>
                    <a:lnTo>
                      <a:pt x="283" y="77"/>
                    </a:lnTo>
                    <a:lnTo>
                      <a:pt x="298" y="23"/>
                    </a:lnTo>
                    <a:lnTo>
                      <a:pt x="328" y="0"/>
                    </a:lnTo>
                    <a:lnTo>
                      <a:pt x="446" y="0"/>
                    </a:lnTo>
                    <a:lnTo>
                      <a:pt x="475" y="39"/>
                    </a:lnTo>
                    <a:lnTo>
                      <a:pt x="465" y="77"/>
                    </a:lnTo>
                    <a:lnTo>
                      <a:pt x="582" y="77"/>
                    </a:lnTo>
                    <a:lnTo>
                      <a:pt x="611" y="116"/>
                    </a:lnTo>
                    <a:lnTo>
                      <a:pt x="602" y="154"/>
                    </a:lnTo>
                    <a:lnTo>
                      <a:pt x="571" y="177"/>
                    </a:lnTo>
                    <a:lnTo>
                      <a:pt x="438" y="177"/>
                    </a:lnTo>
                    <a:lnTo>
                      <a:pt x="432" y="202"/>
                    </a:lnTo>
                    <a:lnTo>
                      <a:pt x="566" y="202"/>
                    </a:lnTo>
                    <a:lnTo>
                      <a:pt x="597" y="241"/>
                    </a:lnTo>
                    <a:lnTo>
                      <a:pt x="586" y="278"/>
                    </a:lnTo>
                    <a:lnTo>
                      <a:pt x="557" y="301"/>
                    </a:lnTo>
                    <a:lnTo>
                      <a:pt x="540" y="301"/>
                    </a:lnTo>
                    <a:lnTo>
                      <a:pt x="526" y="502"/>
                    </a:lnTo>
                    <a:lnTo>
                      <a:pt x="495" y="531"/>
                    </a:lnTo>
                    <a:lnTo>
                      <a:pt x="384" y="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/>
              <p:cNvSpPr>
                <a:spLocks noEditPoints="1"/>
              </p:cNvSpPr>
              <p:nvPr/>
            </p:nvSpPr>
            <p:spPr bwMode="auto">
              <a:xfrm>
                <a:off x="6038851" y="5362576"/>
                <a:ext cx="1062038" cy="941388"/>
              </a:xfrm>
              <a:custGeom>
                <a:avLst/>
                <a:gdLst>
                  <a:gd name="T0" fmla="*/ 474 w 669"/>
                  <a:gd name="T1" fmla="*/ 62 h 593"/>
                  <a:gd name="T2" fmla="*/ 453 w 669"/>
                  <a:gd name="T3" fmla="*/ 139 h 593"/>
                  <a:gd name="T4" fmla="*/ 610 w 669"/>
                  <a:gd name="T5" fmla="*/ 139 h 593"/>
                  <a:gd name="T6" fmla="*/ 599 w 669"/>
                  <a:gd name="T7" fmla="*/ 177 h 593"/>
                  <a:gd name="T8" fmla="*/ 443 w 669"/>
                  <a:gd name="T9" fmla="*/ 177 h 593"/>
                  <a:gd name="T10" fmla="*/ 419 w 669"/>
                  <a:gd name="T11" fmla="*/ 264 h 593"/>
                  <a:gd name="T12" fmla="*/ 594 w 669"/>
                  <a:gd name="T13" fmla="*/ 264 h 593"/>
                  <a:gd name="T14" fmla="*/ 585 w 669"/>
                  <a:gd name="T15" fmla="*/ 301 h 593"/>
                  <a:gd name="T16" fmla="*/ 540 w 669"/>
                  <a:gd name="T17" fmla="*/ 301 h 593"/>
                  <a:gd name="T18" fmla="*/ 523 w 669"/>
                  <a:gd name="T19" fmla="*/ 531 h 593"/>
                  <a:gd name="T20" fmla="*/ 412 w 669"/>
                  <a:gd name="T21" fmla="*/ 531 h 593"/>
                  <a:gd name="T22" fmla="*/ 427 w 669"/>
                  <a:gd name="T23" fmla="*/ 301 h 593"/>
                  <a:gd name="T24" fmla="*/ 409 w 669"/>
                  <a:gd name="T25" fmla="*/ 301 h 593"/>
                  <a:gd name="T26" fmla="*/ 348 w 669"/>
                  <a:gd name="T27" fmla="*/ 531 h 593"/>
                  <a:gd name="T28" fmla="*/ 230 w 669"/>
                  <a:gd name="T29" fmla="*/ 531 h 593"/>
                  <a:gd name="T30" fmla="*/ 292 w 669"/>
                  <a:gd name="T31" fmla="*/ 301 h 593"/>
                  <a:gd name="T32" fmla="*/ 274 w 669"/>
                  <a:gd name="T33" fmla="*/ 301 h 593"/>
                  <a:gd name="T34" fmla="*/ 167 w 669"/>
                  <a:gd name="T35" fmla="*/ 531 h 593"/>
                  <a:gd name="T36" fmla="*/ 56 w 669"/>
                  <a:gd name="T37" fmla="*/ 531 h 593"/>
                  <a:gd name="T38" fmla="*/ 162 w 669"/>
                  <a:gd name="T39" fmla="*/ 301 h 593"/>
                  <a:gd name="T40" fmla="*/ 118 w 669"/>
                  <a:gd name="T41" fmla="*/ 301 h 593"/>
                  <a:gd name="T42" fmla="*/ 127 w 669"/>
                  <a:gd name="T43" fmla="*/ 264 h 593"/>
                  <a:gd name="T44" fmla="*/ 302 w 669"/>
                  <a:gd name="T45" fmla="*/ 264 h 593"/>
                  <a:gd name="T46" fmla="*/ 325 w 669"/>
                  <a:gd name="T47" fmla="*/ 177 h 593"/>
                  <a:gd name="T48" fmla="*/ 169 w 669"/>
                  <a:gd name="T49" fmla="*/ 177 h 593"/>
                  <a:gd name="T50" fmla="*/ 179 w 669"/>
                  <a:gd name="T51" fmla="*/ 139 h 593"/>
                  <a:gd name="T52" fmla="*/ 335 w 669"/>
                  <a:gd name="T53" fmla="*/ 139 h 593"/>
                  <a:gd name="T54" fmla="*/ 356 w 669"/>
                  <a:gd name="T55" fmla="*/ 62 h 593"/>
                  <a:gd name="T56" fmla="*/ 474 w 669"/>
                  <a:gd name="T57" fmla="*/ 62 h 593"/>
                  <a:gd name="T58" fmla="*/ 474 w 669"/>
                  <a:gd name="T59" fmla="*/ 0 h 593"/>
                  <a:gd name="T60" fmla="*/ 356 w 669"/>
                  <a:gd name="T61" fmla="*/ 0 h 593"/>
                  <a:gd name="T62" fmla="*/ 296 w 669"/>
                  <a:gd name="T63" fmla="*/ 46 h 593"/>
                  <a:gd name="T64" fmla="*/ 288 w 669"/>
                  <a:gd name="T65" fmla="*/ 78 h 593"/>
                  <a:gd name="T66" fmla="*/ 179 w 669"/>
                  <a:gd name="T67" fmla="*/ 78 h 593"/>
                  <a:gd name="T68" fmla="*/ 119 w 669"/>
                  <a:gd name="T69" fmla="*/ 123 h 593"/>
                  <a:gd name="T70" fmla="*/ 109 w 669"/>
                  <a:gd name="T71" fmla="*/ 161 h 593"/>
                  <a:gd name="T72" fmla="*/ 140 w 669"/>
                  <a:gd name="T73" fmla="*/ 202 h 593"/>
                  <a:gd name="T74" fmla="*/ 127 w 669"/>
                  <a:gd name="T75" fmla="*/ 202 h 593"/>
                  <a:gd name="T76" fmla="*/ 68 w 669"/>
                  <a:gd name="T77" fmla="*/ 248 h 593"/>
                  <a:gd name="T78" fmla="*/ 58 w 669"/>
                  <a:gd name="T79" fmla="*/ 285 h 593"/>
                  <a:gd name="T80" fmla="*/ 85 w 669"/>
                  <a:gd name="T81" fmla="*/ 321 h 593"/>
                  <a:gd name="T82" fmla="*/ 0 w 669"/>
                  <a:gd name="T83" fmla="*/ 505 h 593"/>
                  <a:gd name="T84" fmla="*/ 56 w 669"/>
                  <a:gd name="T85" fmla="*/ 593 h 593"/>
                  <a:gd name="T86" fmla="*/ 167 w 669"/>
                  <a:gd name="T87" fmla="*/ 593 h 593"/>
                  <a:gd name="T88" fmla="*/ 209 w 669"/>
                  <a:gd name="T89" fmla="*/ 566 h 593"/>
                  <a:gd name="T90" fmla="*/ 230 w 669"/>
                  <a:gd name="T91" fmla="*/ 593 h 593"/>
                  <a:gd name="T92" fmla="*/ 348 w 669"/>
                  <a:gd name="T93" fmla="*/ 593 h 593"/>
                  <a:gd name="T94" fmla="*/ 385 w 669"/>
                  <a:gd name="T95" fmla="*/ 564 h 593"/>
                  <a:gd name="T96" fmla="*/ 412 w 669"/>
                  <a:gd name="T97" fmla="*/ 593 h 593"/>
                  <a:gd name="T98" fmla="*/ 523 w 669"/>
                  <a:gd name="T99" fmla="*/ 593 h 593"/>
                  <a:gd name="T100" fmla="*/ 585 w 669"/>
                  <a:gd name="T101" fmla="*/ 535 h 593"/>
                  <a:gd name="T102" fmla="*/ 598 w 669"/>
                  <a:gd name="T103" fmla="*/ 353 h 593"/>
                  <a:gd name="T104" fmla="*/ 644 w 669"/>
                  <a:gd name="T105" fmla="*/ 317 h 593"/>
                  <a:gd name="T106" fmla="*/ 654 w 669"/>
                  <a:gd name="T107" fmla="*/ 280 h 593"/>
                  <a:gd name="T108" fmla="*/ 614 w 669"/>
                  <a:gd name="T109" fmla="*/ 227 h 593"/>
                  <a:gd name="T110" fmla="*/ 659 w 669"/>
                  <a:gd name="T111" fmla="*/ 193 h 593"/>
                  <a:gd name="T112" fmla="*/ 669 w 669"/>
                  <a:gd name="T113" fmla="*/ 155 h 593"/>
                  <a:gd name="T114" fmla="*/ 610 w 669"/>
                  <a:gd name="T115" fmla="*/ 78 h 593"/>
                  <a:gd name="T116" fmla="*/ 532 w 669"/>
                  <a:gd name="T117" fmla="*/ 78 h 593"/>
                  <a:gd name="T118" fmla="*/ 474 w 669"/>
                  <a:gd name="T119" fmla="*/ 0 h 593"/>
                  <a:gd name="T120" fmla="*/ 474 w 669"/>
                  <a:gd name="T121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9" h="593">
                    <a:moveTo>
                      <a:pt x="474" y="62"/>
                    </a:moveTo>
                    <a:lnTo>
                      <a:pt x="453" y="139"/>
                    </a:lnTo>
                    <a:lnTo>
                      <a:pt x="610" y="139"/>
                    </a:lnTo>
                    <a:lnTo>
                      <a:pt x="599" y="177"/>
                    </a:lnTo>
                    <a:lnTo>
                      <a:pt x="443" y="177"/>
                    </a:lnTo>
                    <a:lnTo>
                      <a:pt x="419" y="264"/>
                    </a:lnTo>
                    <a:lnTo>
                      <a:pt x="594" y="264"/>
                    </a:lnTo>
                    <a:lnTo>
                      <a:pt x="585" y="301"/>
                    </a:lnTo>
                    <a:lnTo>
                      <a:pt x="540" y="301"/>
                    </a:lnTo>
                    <a:lnTo>
                      <a:pt x="523" y="531"/>
                    </a:lnTo>
                    <a:lnTo>
                      <a:pt x="412" y="531"/>
                    </a:lnTo>
                    <a:lnTo>
                      <a:pt x="427" y="301"/>
                    </a:lnTo>
                    <a:lnTo>
                      <a:pt x="409" y="301"/>
                    </a:lnTo>
                    <a:lnTo>
                      <a:pt x="348" y="531"/>
                    </a:lnTo>
                    <a:lnTo>
                      <a:pt x="230" y="531"/>
                    </a:lnTo>
                    <a:lnTo>
                      <a:pt x="292" y="301"/>
                    </a:lnTo>
                    <a:lnTo>
                      <a:pt x="274" y="301"/>
                    </a:lnTo>
                    <a:lnTo>
                      <a:pt x="167" y="531"/>
                    </a:lnTo>
                    <a:lnTo>
                      <a:pt x="56" y="531"/>
                    </a:lnTo>
                    <a:lnTo>
                      <a:pt x="162" y="301"/>
                    </a:lnTo>
                    <a:lnTo>
                      <a:pt x="118" y="301"/>
                    </a:lnTo>
                    <a:lnTo>
                      <a:pt x="127" y="264"/>
                    </a:lnTo>
                    <a:lnTo>
                      <a:pt x="302" y="264"/>
                    </a:lnTo>
                    <a:lnTo>
                      <a:pt x="325" y="177"/>
                    </a:lnTo>
                    <a:lnTo>
                      <a:pt x="169" y="177"/>
                    </a:lnTo>
                    <a:lnTo>
                      <a:pt x="179" y="139"/>
                    </a:lnTo>
                    <a:lnTo>
                      <a:pt x="335" y="139"/>
                    </a:lnTo>
                    <a:lnTo>
                      <a:pt x="356" y="62"/>
                    </a:lnTo>
                    <a:lnTo>
                      <a:pt x="474" y="62"/>
                    </a:lnTo>
                    <a:close/>
                    <a:moveTo>
                      <a:pt x="474" y="0"/>
                    </a:moveTo>
                    <a:lnTo>
                      <a:pt x="356" y="0"/>
                    </a:lnTo>
                    <a:lnTo>
                      <a:pt x="296" y="46"/>
                    </a:lnTo>
                    <a:lnTo>
                      <a:pt x="288" y="78"/>
                    </a:lnTo>
                    <a:lnTo>
                      <a:pt x="179" y="78"/>
                    </a:lnTo>
                    <a:lnTo>
                      <a:pt x="119" y="123"/>
                    </a:lnTo>
                    <a:lnTo>
                      <a:pt x="109" y="161"/>
                    </a:lnTo>
                    <a:lnTo>
                      <a:pt x="140" y="202"/>
                    </a:lnTo>
                    <a:lnTo>
                      <a:pt x="127" y="202"/>
                    </a:lnTo>
                    <a:lnTo>
                      <a:pt x="68" y="248"/>
                    </a:lnTo>
                    <a:lnTo>
                      <a:pt x="58" y="285"/>
                    </a:lnTo>
                    <a:lnTo>
                      <a:pt x="85" y="321"/>
                    </a:lnTo>
                    <a:lnTo>
                      <a:pt x="0" y="505"/>
                    </a:lnTo>
                    <a:lnTo>
                      <a:pt x="56" y="593"/>
                    </a:lnTo>
                    <a:lnTo>
                      <a:pt x="167" y="593"/>
                    </a:lnTo>
                    <a:lnTo>
                      <a:pt x="209" y="566"/>
                    </a:lnTo>
                    <a:lnTo>
                      <a:pt x="230" y="593"/>
                    </a:lnTo>
                    <a:lnTo>
                      <a:pt x="348" y="593"/>
                    </a:lnTo>
                    <a:lnTo>
                      <a:pt x="385" y="564"/>
                    </a:lnTo>
                    <a:lnTo>
                      <a:pt x="412" y="593"/>
                    </a:lnTo>
                    <a:lnTo>
                      <a:pt x="523" y="593"/>
                    </a:lnTo>
                    <a:lnTo>
                      <a:pt x="585" y="535"/>
                    </a:lnTo>
                    <a:lnTo>
                      <a:pt x="598" y="353"/>
                    </a:lnTo>
                    <a:lnTo>
                      <a:pt x="644" y="317"/>
                    </a:lnTo>
                    <a:lnTo>
                      <a:pt x="654" y="280"/>
                    </a:lnTo>
                    <a:lnTo>
                      <a:pt x="614" y="227"/>
                    </a:lnTo>
                    <a:lnTo>
                      <a:pt x="659" y="193"/>
                    </a:lnTo>
                    <a:lnTo>
                      <a:pt x="669" y="155"/>
                    </a:lnTo>
                    <a:lnTo>
                      <a:pt x="610" y="78"/>
                    </a:lnTo>
                    <a:lnTo>
                      <a:pt x="532" y="78"/>
                    </a:lnTo>
                    <a:lnTo>
                      <a:pt x="474" y="0"/>
                    </a:lnTo>
                    <a:lnTo>
                      <a:pt x="4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6038851" y="5362576"/>
                <a:ext cx="1062038" cy="941388"/>
              </a:xfrm>
              <a:custGeom>
                <a:avLst/>
                <a:gdLst>
                  <a:gd name="T0" fmla="*/ 474 w 669"/>
                  <a:gd name="T1" fmla="*/ 62 h 593"/>
                  <a:gd name="T2" fmla="*/ 453 w 669"/>
                  <a:gd name="T3" fmla="*/ 139 h 593"/>
                  <a:gd name="T4" fmla="*/ 610 w 669"/>
                  <a:gd name="T5" fmla="*/ 139 h 593"/>
                  <a:gd name="T6" fmla="*/ 599 w 669"/>
                  <a:gd name="T7" fmla="*/ 177 h 593"/>
                  <a:gd name="T8" fmla="*/ 443 w 669"/>
                  <a:gd name="T9" fmla="*/ 177 h 593"/>
                  <a:gd name="T10" fmla="*/ 419 w 669"/>
                  <a:gd name="T11" fmla="*/ 264 h 593"/>
                  <a:gd name="T12" fmla="*/ 594 w 669"/>
                  <a:gd name="T13" fmla="*/ 264 h 593"/>
                  <a:gd name="T14" fmla="*/ 585 w 669"/>
                  <a:gd name="T15" fmla="*/ 301 h 593"/>
                  <a:gd name="T16" fmla="*/ 540 w 669"/>
                  <a:gd name="T17" fmla="*/ 301 h 593"/>
                  <a:gd name="T18" fmla="*/ 523 w 669"/>
                  <a:gd name="T19" fmla="*/ 531 h 593"/>
                  <a:gd name="T20" fmla="*/ 412 w 669"/>
                  <a:gd name="T21" fmla="*/ 531 h 593"/>
                  <a:gd name="T22" fmla="*/ 427 w 669"/>
                  <a:gd name="T23" fmla="*/ 301 h 593"/>
                  <a:gd name="T24" fmla="*/ 409 w 669"/>
                  <a:gd name="T25" fmla="*/ 301 h 593"/>
                  <a:gd name="T26" fmla="*/ 348 w 669"/>
                  <a:gd name="T27" fmla="*/ 531 h 593"/>
                  <a:gd name="T28" fmla="*/ 230 w 669"/>
                  <a:gd name="T29" fmla="*/ 531 h 593"/>
                  <a:gd name="T30" fmla="*/ 292 w 669"/>
                  <a:gd name="T31" fmla="*/ 301 h 593"/>
                  <a:gd name="T32" fmla="*/ 274 w 669"/>
                  <a:gd name="T33" fmla="*/ 301 h 593"/>
                  <a:gd name="T34" fmla="*/ 167 w 669"/>
                  <a:gd name="T35" fmla="*/ 531 h 593"/>
                  <a:gd name="T36" fmla="*/ 56 w 669"/>
                  <a:gd name="T37" fmla="*/ 531 h 593"/>
                  <a:gd name="T38" fmla="*/ 162 w 669"/>
                  <a:gd name="T39" fmla="*/ 301 h 593"/>
                  <a:gd name="T40" fmla="*/ 118 w 669"/>
                  <a:gd name="T41" fmla="*/ 301 h 593"/>
                  <a:gd name="T42" fmla="*/ 127 w 669"/>
                  <a:gd name="T43" fmla="*/ 264 h 593"/>
                  <a:gd name="T44" fmla="*/ 302 w 669"/>
                  <a:gd name="T45" fmla="*/ 264 h 593"/>
                  <a:gd name="T46" fmla="*/ 325 w 669"/>
                  <a:gd name="T47" fmla="*/ 177 h 593"/>
                  <a:gd name="T48" fmla="*/ 169 w 669"/>
                  <a:gd name="T49" fmla="*/ 177 h 593"/>
                  <a:gd name="T50" fmla="*/ 179 w 669"/>
                  <a:gd name="T51" fmla="*/ 139 h 593"/>
                  <a:gd name="T52" fmla="*/ 335 w 669"/>
                  <a:gd name="T53" fmla="*/ 139 h 593"/>
                  <a:gd name="T54" fmla="*/ 356 w 669"/>
                  <a:gd name="T55" fmla="*/ 62 h 593"/>
                  <a:gd name="T56" fmla="*/ 474 w 669"/>
                  <a:gd name="T57" fmla="*/ 62 h 593"/>
                  <a:gd name="T58" fmla="*/ 474 w 669"/>
                  <a:gd name="T59" fmla="*/ 0 h 593"/>
                  <a:gd name="T60" fmla="*/ 356 w 669"/>
                  <a:gd name="T61" fmla="*/ 0 h 593"/>
                  <a:gd name="T62" fmla="*/ 296 w 669"/>
                  <a:gd name="T63" fmla="*/ 46 h 593"/>
                  <a:gd name="T64" fmla="*/ 288 w 669"/>
                  <a:gd name="T65" fmla="*/ 78 h 593"/>
                  <a:gd name="T66" fmla="*/ 179 w 669"/>
                  <a:gd name="T67" fmla="*/ 78 h 593"/>
                  <a:gd name="T68" fmla="*/ 119 w 669"/>
                  <a:gd name="T69" fmla="*/ 123 h 593"/>
                  <a:gd name="T70" fmla="*/ 109 w 669"/>
                  <a:gd name="T71" fmla="*/ 161 h 593"/>
                  <a:gd name="T72" fmla="*/ 140 w 669"/>
                  <a:gd name="T73" fmla="*/ 202 h 593"/>
                  <a:gd name="T74" fmla="*/ 127 w 669"/>
                  <a:gd name="T75" fmla="*/ 202 h 593"/>
                  <a:gd name="T76" fmla="*/ 68 w 669"/>
                  <a:gd name="T77" fmla="*/ 248 h 593"/>
                  <a:gd name="T78" fmla="*/ 58 w 669"/>
                  <a:gd name="T79" fmla="*/ 285 h 593"/>
                  <a:gd name="T80" fmla="*/ 85 w 669"/>
                  <a:gd name="T81" fmla="*/ 321 h 593"/>
                  <a:gd name="T82" fmla="*/ 0 w 669"/>
                  <a:gd name="T83" fmla="*/ 505 h 593"/>
                  <a:gd name="T84" fmla="*/ 56 w 669"/>
                  <a:gd name="T85" fmla="*/ 593 h 593"/>
                  <a:gd name="T86" fmla="*/ 167 w 669"/>
                  <a:gd name="T87" fmla="*/ 593 h 593"/>
                  <a:gd name="T88" fmla="*/ 209 w 669"/>
                  <a:gd name="T89" fmla="*/ 566 h 593"/>
                  <a:gd name="T90" fmla="*/ 230 w 669"/>
                  <a:gd name="T91" fmla="*/ 593 h 593"/>
                  <a:gd name="T92" fmla="*/ 348 w 669"/>
                  <a:gd name="T93" fmla="*/ 593 h 593"/>
                  <a:gd name="T94" fmla="*/ 385 w 669"/>
                  <a:gd name="T95" fmla="*/ 564 h 593"/>
                  <a:gd name="T96" fmla="*/ 412 w 669"/>
                  <a:gd name="T97" fmla="*/ 593 h 593"/>
                  <a:gd name="T98" fmla="*/ 523 w 669"/>
                  <a:gd name="T99" fmla="*/ 593 h 593"/>
                  <a:gd name="T100" fmla="*/ 585 w 669"/>
                  <a:gd name="T101" fmla="*/ 535 h 593"/>
                  <a:gd name="T102" fmla="*/ 598 w 669"/>
                  <a:gd name="T103" fmla="*/ 353 h 593"/>
                  <a:gd name="T104" fmla="*/ 644 w 669"/>
                  <a:gd name="T105" fmla="*/ 317 h 593"/>
                  <a:gd name="T106" fmla="*/ 654 w 669"/>
                  <a:gd name="T107" fmla="*/ 280 h 593"/>
                  <a:gd name="T108" fmla="*/ 614 w 669"/>
                  <a:gd name="T109" fmla="*/ 227 h 593"/>
                  <a:gd name="T110" fmla="*/ 659 w 669"/>
                  <a:gd name="T111" fmla="*/ 193 h 593"/>
                  <a:gd name="T112" fmla="*/ 669 w 669"/>
                  <a:gd name="T113" fmla="*/ 155 h 593"/>
                  <a:gd name="T114" fmla="*/ 610 w 669"/>
                  <a:gd name="T115" fmla="*/ 78 h 593"/>
                  <a:gd name="T116" fmla="*/ 532 w 669"/>
                  <a:gd name="T117" fmla="*/ 78 h 593"/>
                  <a:gd name="T118" fmla="*/ 474 w 669"/>
                  <a:gd name="T119" fmla="*/ 0 h 593"/>
                  <a:gd name="T120" fmla="*/ 474 w 669"/>
                  <a:gd name="T121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69" h="593">
                    <a:moveTo>
                      <a:pt x="474" y="62"/>
                    </a:moveTo>
                    <a:lnTo>
                      <a:pt x="453" y="139"/>
                    </a:lnTo>
                    <a:lnTo>
                      <a:pt x="610" y="139"/>
                    </a:lnTo>
                    <a:lnTo>
                      <a:pt x="599" y="177"/>
                    </a:lnTo>
                    <a:lnTo>
                      <a:pt x="443" y="177"/>
                    </a:lnTo>
                    <a:lnTo>
                      <a:pt x="419" y="264"/>
                    </a:lnTo>
                    <a:lnTo>
                      <a:pt x="594" y="264"/>
                    </a:lnTo>
                    <a:lnTo>
                      <a:pt x="585" y="301"/>
                    </a:lnTo>
                    <a:lnTo>
                      <a:pt x="540" y="301"/>
                    </a:lnTo>
                    <a:lnTo>
                      <a:pt x="523" y="531"/>
                    </a:lnTo>
                    <a:lnTo>
                      <a:pt x="412" y="531"/>
                    </a:lnTo>
                    <a:lnTo>
                      <a:pt x="427" y="301"/>
                    </a:lnTo>
                    <a:lnTo>
                      <a:pt x="409" y="301"/>
                    </a:lnTo>
                    <a:lnTo>
                      <a:pt x="348" y="531"/>
                    </a:lnTo>
                    <a:lnTo>
                      <a:pt x="230" y="531"/>
                    </a:lnTo>
                    <a:lnTo>
                      <a:pt x="292" y="301"/>
                    </a:lnTo>
                    <a:lnTo>
                      <a:pt x="274" y="301"/>
                    </a:lnTo>
                    <a:lnTo>
                      <a:pt x="167" y="531"/>
                    </a:lnTo>
                    <a:lnTo>
                      <a:pt x="56" y="531"/>
                    </a:lnTo>
                    <a:lnTo>
                      <a:pt x="162" y="301"/>
                    </a:lnTo>
                    <a:lnTo>
                      <a:pt x="118" y="301"/>
                    </a:lnTo>
                    <a:lnTo>
                      <a:pt x="127" y="264"/>
                    </a:lnTo>
                    <a:lnTo>
                      <a:pt x="302" y="264"/>
                    </a:lnTo>
                    <a:lnTo>
                      <a:pt x="325" y="177"/>
                    </a:lnTo>
                    <a:lnTo>
                      <a:pt x="169" y="177"/>
                    </a:lnTo>
                    <a:lnTo>
                      <a:pt x="179" y="139"/>
                    </a:lnTo>
                    <a:lnTo>
                      <a:pt x="335" y="139"/>
                    </a:lnTo>
                    <a:lnTo>
                      <a:pt x="356" y="62"/>
                    </a:lnTo>
                    <a:lnTo>
                      <a:pt x="474" y="62"/>
                    </a:lnTo>
                    <a:moveTo>
                      <a:pt x="474" y="0"/>
                    </a:moveTo>
                    <a:lnTo>
                      <a:pt x="356" y="0"/>
                    </a:lnTo>
                    <a:lnTo>
                      <a:pt x="296" y="46"/>
                    </a:lnTo>
                    <a:lnTo>
                      <a:pt x="288" y="78"/>
                    </a:lnTo>
                    <a:lnTo>
                      <a:pt x="179" y="78"/>
                    </a:lnTo>
                    <a:lnTo>
                      <a:pt x="119" y="123"/>
                    </a:lnTo>
                    <a:lnTo>
                      <a:pt x="109" y="161"/>
                    </a:lnTo>
                    <a:lnTo>
                      <a:pt x="140" y="202"/>
                    </a:lnTo>
                    <a:lnTo>
                      <a:pt x="127" y="202"/>
                    </a:lnTo>
                    <a:lnTo>
                      <a:pt x="68" y="248"/>
                    </a:lnTo>
                    <a:lnTo>
                      <a:pt x="58" y="285"/>
                    </a:lnTo>
                    <a:lnTo>
                      <a:pt x="85" y="321"/>
                    </a:lnTo>
                    <a:lnTo>
                      <a:pt x="0" y="505"/>
                    </a:lnTo>
                    <a:lnTo>
                      <a:pt x="56" y="593"/>
                    </a:lnTo>
                    <a:lnTo>
                      <a:pt x="167" y="593"/>
                    </a:lnTo>
                    <a:lnTo>
                      <a:pt x="209" y="566"/>
                    </a:lnTo>
                    <a:lnTo>
                      <a:pt x="230" y="593"/>
                    </a:lnTo>
                    <a:lnTo>
                      <a:pt x="348" y="593"/>
                    </a:lnTo>
                    <a:lnTo>
                      <a:pt x="385" y="564"/>
                    </a:lnTo>
                    <a:lnTo>
                      <a:pt x="412" y="593"/>
                    </a:lnTo>
                    <a:lnTo>
                      <a:pt x="523" y="593"/>
                    </a:lnTo>
                    <a:lnTo>
                      <a:pt x="585" y="535"/>
                    </a:lnTo>
                    <a:lnTo>
                      <a:pt x="598" y="353"/>
                    </a:lnTo>
                    <a:lnTo>
                      <a:pt x="644" y="317"/>
                    </a:lnTo>
                    <a:lnTo>
                      <a:pt x="654" y="280"/>
                    </a:lnTo>
                    <a:lnTo>
                      <a:pt x="614" y="227"/>
                    </a:lnTo>
                    <a:lnTo>
                      <a:pt x="659" y="193"/>
                    </a:lnTo>
                    <a:lnTo>
                      <a:pt x="669" y="155"/>
                    </a:lnTo>
                    <a:lnTo>
                      <a:pt x="610" y="78"/>
                    </a:lnTo>
                    <a:lnTo>
                      <a:pt x="532" y="78"/>
                    </a:lnTo>
                    <a:lnTo>
                      <a:pt x="474" y="0"/>
                    </a:lnTo>
                    <a:lnTo>
                      <a:pt x="47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6891338" y="5411788"/>
                <a:ext cx="998538" cy="842963"/>
              </a:xfrm>
              <a:custGeom>
                <a:avLst/>
                <a:gdLst>
                  <a:gd name="T0" fmla="*/ 251 w 1020"/>
                  <a:gd name="T1" fmla="*/ 859 h 859"/>
                  <a:gd name="T2" fmla="*/ 223 w 1020"/>
                  <a:gd name="T3" fmla="*/ 827 h 859"/>
                  <a:gd name="T4" fmla="*/ 220 w 1020"/>
                  <a:gd name="T5" fmla="*/ 833 h 859"/>
                  <a:gd name="T6" fmla="*/ 176 w 1020"/>
                  <a:gd name="T7" fmla="*/ 859 h 859"/>
                  <a:gd name="T8" fmla="*/ 44 w 1020"/>
                  <a:gd name="T9" fmla="*/ 859 h 859"/>
                  <a:gd name="T10" fmla="*/ 0 w 1020"/>
                  <a:gd name="T11" fmla="*/ 785 h 859"/>
                  <a:gd name="T12" fmla="*/ 131 w 1020"/>
                  <a:gd name="T13" fmla="*/ 547 h 859"/>
                  <a:gd name="T14" fmla="*/ 115 w 1020"/>
                  <a:gd name="T15" fmla="*/ 547 h 859"/>
                  <a:gd name="T16" fmla="*/ 67 w 1020"/>
                  <a:gd name="T17" fmla="*/ 484 h 859"/>
                  <a:gd name="T18" fmla="*/ 83 w 1020"/>
                  <a:gd name="T19" fmla="*/ 423 h 859"/>
                  <a:gd name="T20" fmla="*/ 131 w 1020"/>
                  <a:gd name="T21" fmla="*/ 386 h 859"/>
                  <a:gd name="T22" fmla="*/ 146 w 1020"/>
                  <a:gd name="T23" fmla="*/ 386 h 859"/>
                  <a:gd name="T24" fmla="*/ 102 w 1020"/>
                  <a:gd name="T25" fmla="*/ 323 h 859"/>
                  <a:gd name="T26" fmla="*/ 208 w 1020"/>
                  <a:gd name="T27" fmla="*/ 33 h 859"/>
                  <a:gd name="T28" fmla="*/ 255 w 1020"/>
                  <a:gd name="T29" fmla="*/ 0 h 859"/>
                  <a:gd name="T30" fmla="*/ 374 w 1020"/>
                  <a:gd name="T31" fmla="*/ 0 h 859"/>
                  <a:gd name="T32" fmla="*/ 421 w 1020"/>
                  <a:gd name="T33" fmla="*/ 68 h 859"/>
                  <a:gd name="T34" fmla="*/ 409 w 1020"/>
                  <a:gd name="T35" fmla="*/ 99 h 859"/>
                  <a:gd name="T36" fmla="*/ 551 w 1020"/>
                  <a:gd name="T37" fmla="*/ 99 h 859"/>
                  <a:gd name="T38" fmla="*/ 561 w 1020"/>
                  <a:gd name="T39" fmla="*/ 64 h 859"/>
                  <a:gd name="T40" fmla="*/ 609 w 1020"/>
                  <a:gd name="T41" fmla="*/ 27 h 859"/>
                  <a:gd name="T42" fmla="*/ 971 w 1020"/>
                  <a:gd name="T43" fmla="*/ 27 h 859"/>
                  <a:gd name="T44" fmla="*/ 1020 w 1020"/>
                  <a:gd name="T45" fmla="*/ 90 h 859"/>
                  <a:gd name="T46" fmla="*/ 845 w 1020"/>
                  <a:gd name="T47" fmla="*/ 743 h 859"/>
                  <a:gd name="T48" fmla="*/ 703 w 1020"/>
                  <a:gd name="T49" fmla="*/ 856 h 859"/>
                  <a:gd name="T50" fmla="*/ 414 w 1020"/>
                  <a:gd name="T51" fmla="*/ 856 h 859"/>
                  <a:gd name="T52" fmla="*/ 402 w 1020"/>
                  <a:gd name="T53" fmla="*/ 841 h 859"/>
                  <a:gd name="T54" fmla="*/ 382 w 1020"/>
                  <a:gd name="T55" fmla="*/ 859 h 859"/>
                  <a:gd name="T56" fmla="*/ 251 w 1020"/>
                  <a:gd name="T57" fmla="*/ 859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0" h="859">
                    <a:moveTo>
                      <a:pt x="251" y="859"/>
                    </a:moveTo>
                    <a:cubicBezTo>
                      <a:pt x="223" y="827"/>
                      <a:pt x="223" y="827"/>
                      <a:pt x="223" y="827"/>
                    </a:cubicBezTo>
                    <a:cubicBezTo>
                      <a:pt x="220" y="833"/>
                      <a:pt x="220" y="833"/>
                      <a:pt x="220" y="833"/>
                    </a:cubicBezTo>
                    <a:cubicBezTo>
                      <a:pt x="176" y="859"/>
                      <a:pt x="176" y="859"/>
                      <a:pt x="176" y="859"/>
                    </a:cubicBezTo>
                    <a:cubicBezTo>
                      <a:pt x="44" y="859"/>
                      <a:pt x="44" y="859"/>
                      <a:pt x="44" y="859"/>
                    </a:cubicBezTo>
                    <a:cubicBezTo>
                      <a:pt x="0" y="785"/>
                      <a:pt x="0" y="785"/>
                      <a:pt x="0" y="785"/>
                    </a:cubicBezTo>
                    <a:cubicBezTo>
                      <a:pt x="131" y="547"/>
                      <a:pt x="131" y="547"/>
                      <a:pt x="131" y="547"/>
                    </a:cubicBezTo>
                    <a:cubicBezTo>
                      <a:pt x="115" y="547"/>
                      <a:pt x="115" y="547"/>
                      <a:pt x="115" y="547"/>
                    </a:cubicBezTo>
                    <a:cubicBezTo>
                      <a:pt x="67" y="484"/>
                      <a:pt x="67" y="484"/>
                      <a:pt x="67" y="484"/>
                    </a:cubicBezTo>
                    <a:cubicBezTo>
                      <a:pt x="83" y="423"/>
                      <a:pt x="83" y="423"/>
                      <a:pt x="83" y="423"/>
                    </a:cubicBezTo>
                    <a:cubicBezTo>
                      <a:pt x="131" y="386"/>
                      <a:pt x="131" y="386"/>
                      <a:pt x="131" y="386"/>
                    </a:cubicBezTo>
                    <a:cubicBezTo>
                      <a:pt x="146" y="386"/>
                      <a:pt x="146" y="386"/>
                      <a:pt x="146" y="386"/>
                    </a:cubicBezTo>
                    <a:cubicBezTo>
                      <a:pt x="102" y="323"/>
                      <a:pt x="102" y="323"/>
                      <a:pt x="102" y="323"/>
                    </a:cubicBezTo>
                    <a:cubicBezTo>
                      <a:pt x="208" y="33"/>
                      <a:pt x="208" y="33"/>
                      <a:pt x="208" y="33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421" y="68"/>
                      <a:pt x="421" y="68"/>
                      <a:pt x="421" y="68"/>
                    </a:cubicBezTo>
                    <a:cubicBezTo>
                      <a:pt x="409" y="99"/>
                      <a:pt x="409" y="99"/>
                      <a:pt x="409" y="99"/>
                    </a:cubicBezTo>
                    <a:cubicBezTo>
                      <a:pt x="551" y="99"/>
                      <a:pt x="551" y="99"/>
                      <a:pt x="551" y="99"/>
                    </a:cubicBezTo>
                    <a:cubicBezTo>
                      <a:pt x="561" y="64"/>
                      <a:pt x="561" y="64"/>
                      <a:pt x="561" y="64"/>
                    </a:cubicBezTo>
                    <a:cubicBezTo>
                      <a:pt x="609" y="27"/>
                      <a:pt x="609" y="27"/>
                      <a:pt x="609" y="27"/>
                    </a:cubicBezTo>
                    <a:cubicBezTo>
                      <a:pt x="971" y="27"/>
                      <a:pt x="971" y="27"/>
                      <a:pt x="971" y="27"/>
                    </a:cubicBezTo>
                    <a:cubicBezTo>
                      <a:pt x="1020" y="90"/>
                      <a:pt x="1020" y="90"/>
                      <a:pt x="1020" y="90"/>
                    </a:cubicBezTo>
                    <a:cubicBezTo>
                      <a:pt x="845" y="743"/>
                      <a:pt x="845" y="743"/>
                      <a:pt x="845" y="743"/>
                    </a:cubicBezTo>
                    <a:cubicBezTo>
                      <a:pt x="828" y="807"/>
                      <a:pt x="765" y="856"/>
                      <a:pt x="703" y="856"/>
                    </a:cubicBezTo>
                    <a:cubicBezTo>
                      <a:pt x="414" y="856"/>
                      <a:pt x="414" y="856"/>
                      <a:pt x="414" y="856"/>
                    </a:cubicBezTo>
                    <a:cubicBezTo>
                      <a:pt x="402" y="841"/>
                      <a:pt x="402" y="841"/>
                      <a:pt x="402" y="841"/>
                    </a:cubicBezTo>
                    <a:cubicBezTo>
                      <a:pt x="382" y="859"/>
                      <a:pt x="382" y="859"/>
                      <a:pt x="382" y="859"/>
                    </a:cubicBezTo>
                    <a:lnTo>
                      <a:pt x="251" y="8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8"/>
              <p:cNvSpPr>
                <a:spLocks noEditPoints="1"/>
              </p:cNvSpPr>
              <p:nvPr/>
            </p:nvSpPr>
            <p:spPr bwMode="auto">
              <a:xfrm>
                <a:off x="6848476" y="5362576"/>
                <a:ext cx="1089025" cy="941388"/>
              </a:xfrm>
              <a:custGeom>
                <a:avLst/>
                <a:gdLst>
                  <a:gd name="T0" fmla="*/ 418 w 1112"/>
                  <a:gd name="T1" fmla="*/ 100 h 959"/>
                  <a:gd name="T2" fmla="*/ 381 w 1112"/>
                  <a:gd name="T3" fmla="*/ 199 h 959"/>
                  <a:gd name="T4" fmla="*/ 597 w 1112"/>
                  <a:gd name="T5" fmla="*/ 199 h 959"/>
                  <a:gd name="T6" fmla="*/ 581 w 1112"/>
                  <a:gd name="T7" fmla="*/ 259 h 959"/>
                  <a:gd name="T8" fmla="*/ 520 w 1112"/>
                  <a:gd name="T9" fmla="*/ 259 h 959"/>
                  <a:gd name="T10" fmla="*/ 459 w 1112"/>
                  <a:gd name="T11" fmla="*/ 486 h 959"/>
                  <a:gd name="T12" fmla="*/ 535 w 1112"/>
                  <a:gd name="T13" fmla="*/ 486 h 959"/>
                  <a:gd name="T14" fmla="*/ 519 w 1112"/>
                  <a:gd name="T15" fmla="*/ 547 h 959"/>
                  <a:gd name="T16" fmla="*/ 453 w 1112"/>
                  <a:gd name="T17" fmla="*/ 547 h 959"/>
                  <a:gd name="T18" fmla="*/ 426 w 1112"/>
                  <a:gd name="T19" fmla="*/ 859 h 959"/>
                  <a:gd name="T20" fmla="*/ 295 w 1112"/>
                  <a:gd name="T21" fmla="*/ 859 h 959"/>
                  <a:gd name="T22" fmla="*/ 310 w 1112"/>
                  <a:gd name="T23" fmla="*/ 695 h 959"/>
                  <a:gd name="T24" fmla="*/ 220 w 1112"/>
                  <a:gd name="T25" fmla="*/ 859 h 959"/>
                  <a:gd name="T26" fmla="*/ 88 w 1112"/>
                  <a:gd name="T27" fmla="*/ 859 h 959"/>
                  <a:gd name="T28" fmla="*/ 260 w 1112"/>
                  <a:gd name="T29" fmla="*/ 547 h 959"/>
                  <a:gd name="T30" fmla="*/ 159 w 1112"/>
                  <a:gd name="T31" fmla="*/ 547 h 959"/>
                  <a:gd name="T32" fmla="*/ 175 w 1112"/>
                  <a:gd name="T33" fmla="*/ 486 h 959"/>
                  <a:gd name="T34" fmla="*/ 305 w 1112"/>
                  <a:gd name="T35" fmla="*/ 486 h 959"/>
                  <a:gd name="T36" fmla="*/ 365 w 1112"/>
                  <a:gd name="T37" fmla="*/ 259 h 959"/>
                  <a:gd name="T38" fmla="*/ 359 w 1112"/>
                  <a:gd name="T39" fmla="*/ 259 h 959"/>
                  <a:gd name="T40" fmla="*/ 311 w 1112"/>
                  <a:gd name="T41" fmla="*/ 390 h 959"/>
                  <a:gd name="T42" fmla="*/ 193 w 1112"/>
                  <a:gd name="T43" fmla="*/ 390 h 959"/>
                  <a:gd name="T44" fmla="*/ 299 w 1112"/>
                  <a:gd name="T45" fmla="*/ 100 h 959"/>
                  <a:gd name="T46" fmla="*/ 418 w 1112"/>
                  <a:gd name="T47" fmla="*/ 100 h 959"/>
                  <a:gd name="T48" fmla="*/ 1015 w 1112"/>
                  <a:gd name="T49" fmla="*/ 127 h 959"/>
                  <a:gd name="T50" fmla="*/ 840 w 1112"/>
                  <a:gd name="T51" fmla="*/ 780 h 959"/>
                  <a:gd name="T52" fmla="*/ 747 w 1112"/>
                  <a:gd name="T53" fmla="*/ 856 h 959"/>
                  <a:gd name="T54" fmla="*/ 458 w 1112"/>
                  <a:gd name="T55" fmla="*/ 856 h 959"/>
                  <a:gd name="T56" fmla="*/ 653 w 1112"/>
                  <a:gd name="T57" fmla="*/ 127 h 959"/>
                  <a:gd name="T58" fmla="*/ 1015 w 1112"/>
                  <a:gd name="T59" fmla="*/ 127 h 959"/>
                  <a:gd name="T60" fmla="*/ 851 w 1112"/>
                  <a:gd name="T61" fmla="*/ 187 h 959"/>
                  <a:gd name="T62" fmla="*/ 784 w 1112"/>
                  <a:gd name="T63" fmla="*/ 187 h 959"/>
                  <a:gd name="T64" fmla="*/ 621 w 1112"/>
                  <a:gd name="T65" fmla="*/ 795 h 959"/>
                  <a:gd name="T66" fmla="*/ 667 w 1112"/>
                  <a:gd name="T67" fmla="*/ 795 h 959"/>
                  <a:gd name="T68" fmla="*/ 694 w 1112"/>
                  <a:gd name="T69" fmla="*/ 773 h 959"/>
                  <a:gd name="T70" fmla="*/ 851 w 1112"/>
                  <a:gd name="T71" fmla="*/ 187 h 959"/>
                  <a:gd name="T72" fmla="*/ 418 w 1112"/>
                  <a:gd name="T73" fmla="*/ 0 h 959"/>
                  <a:gd name="T74" fmla="*/ 299 w 1112"/>
                  <a:gd name="T75" fmla="*/ 0 h 959"/>
                  <a:gd name="T76" fmla="*/ 205 w 1112"/>
                  <a:gd name="T77" fmla="*/ 66 h 959"/>
                  <a:gd name="T78" fmla="*/ 99 w 1112"/>
                  <a:gd name="T79" fmla="*/ 355 h 959"/>
                  <a:gd name="T80" fmla="*/ 139 w 1112"/>
                  <a:gd name="T81" fmla="*/ 413 h 959"/>
                  <a:gd name="T82" fmla="*/ 79 w 1112"/>
                  <a:gd name="T83" fmla="*/ 460 h 959"/>
                  <a:gd name="T84" fmla="*/ 62 w 1112"/>
                  <a:gd name="T85" fmla="*/ 521 h 959"/>
                  <a:gd name="T86" fmla="*/ 119 w 1112"/>
                  <a:gd name="T87" fmla="*/ 595 h 959"/>
                  <a:gd name="T88" fmla="*/ 0 w 1112"/>
                  <a:gd name="T89" fmla="*/ 810 h 959"/>
                  <a:gd name="T90" fmla="*/ 88 w 1112"/>
                  <a:gd name="T91" fmla="*/ 959 h 959"/>
                  <a:gd name="T92" fmla="*/ 220 w 1112"/>
                  <a:gd name="T93" fmla="*/ 959 h 959"/>
                  <a:gd name="T94" fmla="*/ 269 w 1112"/>
                  <a:gd name="T95" fmla="*/ 930 h 959"/>
                  <a:gd name="T96" fmla="*/ 295 w 1112"/>
                  <a:gd name="T97" fmla="*/ 959 h 959"/>
                  <a:gd name="T98" fmla="*/ 426 w 1112"/>
                  <a:gd name="T99" fmla="*/ 959 h 959"/>
                  <a:gd name="T100" fmla="*/ 446 w 1112"/>
                  <a:gd name="T101" fmla="*/ 941 h 959"/>
                  <a:gd name="T102" fmla="*/ 458 w 1112"/>
                  <a:gd name="T103" fmla="*/ 956 h 959"/>
                  <a:gd name="T104" fmla="*/ 747 w 1112"/>
                  <a:gd name="T105" fmla="*/ 956 h 959"/>
                  <a:gd name="T106" fmla="*/ 937 w 1112"/>
                  <a:gd name="T107" fmla="*/ 806 h 959"/>
                  <a:gd name="T108" fmla="*/ 1112 w 1112"/>
                  <a:gd name="T109" fmla="*/ 153 h 959"/>
                  <a:gd name="T110" fmla="*/ 1015 w 1112"/>
                  <a:gd name="T111" fmla="*/ 27 h 959"/>
                  <a:gd name="T112" fmla="*/ 653 w 1112"/>
                  <a:gd name="T113" fmla="*/ 27 h 959"/>
                  <a:gd name="T114" fmla="*/ 559 w 1112"/>
                  <a:gd name="T115" fmla="*/ 99 h 959"/>
                  <a:gd name="T116" fmla="*/ 486 w 1112"/>
                  <a:gd name="T117" fmla="*/ 99 h 959"/>
                  <a:gd name="T118" fmla="*/ 418 w 1112"/>
                  <a:gd name="T119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12" h="959">
                    <a:moveTo>
                      <a:pt x="418" y="100"/>
                    </a:moveTo>
                    <a:cubicBezTo>
                      <a:pt x="381" y="199"/>
                      <a:pt x="381" y="199"/>
                      <a:pt x="381" y="199"/>
                    </a:cubicBezTo>
                    <a:cubicBezTo>
                      <a:pt x="597" y="199"/>
                      <a:pt x="597" y="199"/>
                      <a:pt x="597" y="199"/>
                    </a:cubicBezTo>
                    <a:cubicBezTo>
                      <a:pt x="581" y="259"/>
                      <a:pt x="581" y="259"/>
                      <a:pt x="581" y="259"/>
                    </a:cubicBezTo>
                    <a:cubicBezTo>
                      <a:pt x="520" y="259"/>
                      <a:pt x="520" y="259"/>
                      <a:pt x="520" y="259"/>
                    </a:cubicBezTo>
                    <a:cubicBezTo>
                      <a:pt x="459" y="486"/>
                      <a:pt x="459" y="486"/>
                      <a:pt x="459" y="486"/>
                    </a:cubicBezTo>
                    <a:cubicBezTo>
                      <a:pt x="535" y="486"/>
                      <a:pt x="535" y="486"/>
                      <a:pt x="535" y="486"/>
                    </a:cubicBezTo>
                    <a:cubicBezTo>
                      <a:pt x="519" y="547"/>
                      <a:pt x="519" y="547"/>
                      <a:pt x="519" y="547"/>
                    </a:cubicBezTo>
                    <a:cubicBezTo>
                      <a:pt x="453" y="547"/>
                      <a:pt x="453" y="547"/>
                      <a:pt x="453" y="547"/>
                    </a:cubicBezTo>
                    <a:cubicBezTo>
                      <a:pt x="426" y="859"/>
                      <a:pt x="426" y="859"/>
                      <a:pt x="426" y="859"/>
                    </a:cubicBezTo>
                    <a:cubicBezTo>
                      <a:pt x="295" y="859"/>
                      <a:pt x="295" y="859"/>
                      <a:pt x="295" y="859"/>
                    </a:cubicBezTo>
                    <a:cubicBezTo>
                      <a:pt x="310" y="695"/>
                      <a:pt x="310" y="695"/>
                      <a:pt x="310" y="695"/>
                    </a:cubicBezTo>
                    <a:cubicBezTo>
                      <a:pt x="220" y="859"/>
                      <a:pt x="220" y="859"/>
                      <a:pt x="220" y="859"/>
                    </a:cubicBezTo>
                    <a:cubicBezTo>
                      <a:pt x="88" y="859"/>
                      <a:pt x="88" y="859"/>
                      <a:pt x="88" y="859"/>
                    </a:cubicBezTo>
                    <a:cubicBezTo>
                      <a:pt x="260" y="547"/>
                      <a:pt x="260" y="547"/>
                      <a:pt x="260" y="547"/>
                    </a:cubicBezTo>
                    <a:cubicBezTo>
                      <a:pt x="159" y="547"/>
                      <a:pt x="159" y="547"/>
                      <a:pt x="159" y="547"/>
                    </a:cubicBezTo>
                    <a:cubicBezTo>
                      <a:pt x="175" y="486"/>
                      <a:pt x="175" y="486"/>
                      <a:pt x="175" y="486"/>
                    </a:cubicBezTo>
                    <a:cubicBezTo>
                      <a:pt x="305" y="486"/>
                      <a:pt x="305" y="486"/>
                      <a:pt x="305" y="486"/>
                    </a:cubicBezTo>
                    <a:cubicBezTo>
                      <a:pt x="365" y="259"/>
                      <a:pt x="365" y="259"/>
                      <a:pt x="365" y="259"/>
                    </a:cubicBezTo>
                    <a:cubicBezTo>
                      <a:pt x="359" y="259"/>
                      <a:pt x="359" y="259"/>
                      <a:pt x="359" y="259"/>
                    </a:cubicBezTo>
                    <a:cubicBezTo>
                      <a:pt x="311" y="390"/>
                      <a:pt x="311" y="390"/>
                      <a:pt x="311" y="390"/>
                    </a:cubicBezTo>
                    <a:cubicBezTo>
                      <a:pt x="193" y="390"/>
                      <a:pt x="193" y="390"/>
                      <a:pt x="193" y="390"/>
                    </a:cubicBezTo>
                    <a:cubicBezTo>
                      <a:pt x="299" y="100"/>
                      <a:pt x="299" y="100"/>
                      <a:pt x="299" y="100"/>
                    </a:cubicBezTo>
                    <a:cubicBezTo>
                      <a:pt x="418" y="100"/>
                      <a:pt x="418" y="100"/>
                      <a:pt x="418" y="100"/>
                    </a:cubicBezTo>
                    <a:moveTo>
                      <a:pt x="1015" y="127"/>
                    </a:moveTo>
                    <a:cubicBezTo>
                      <a:pt x="840" y="780"/>
                      <a:pt x="840" y="780"/>
                      <a:pt x="840" y="780"/>
                    </a:cubicBezTo>
                    <a:cubicBezTo>
                      <a:pt x="829" y="822"/>
                      <a:pt x="787" y="856"/>
                      <a:pt x="747" y="856"/>
                    </a:cubicBezTo>
                    <a:cubicBezTo>
                      <a:pt x="458" y="856"/>
                      <a:pt x="458" y="856"/>
                      <a:pt x="458" y="856"/>
                    </a:cubicBezTo>
                    <a:cubicBezTo>
                      <a:pt x="653" y="127"/>
                      <a:pt x="653" y="127"/>
                      <a:pt x="653" y="127"/>
                    </a:cubicBezTo>
                    <a:cubicBezTo>
                      <a:pt x="1015" y="127"/>
                      <a:pt x="1015" y="127"/>
                      <a:pt x="1015" y="127"/>
                    </a:cubicBezTo>
                    <a:moveTo>
                      <a:pt x="851" y="187"/>
                    </a:moveTo>
                    <a:cubicBezTo>
                      <a:pt x="784" y="187"/>
                      <a:pt x="784" y="187"/>
                      <a:pt x="784" y="187"/>
                    </a:cubicBezTo>
                    <a:cubicBezTo>
                      <a:pt x="621" y="795"/>
                      <a:pt x="621" y="795"/>
                      <a:pt x="621" y="795"/>
                    </a:cubicBezTo>
                    <a:cubicBezTo>
                      <a:pt x="667" y="795"/>
                      <a:pt x="667" y="795"/>
                      <a:pt x="667" y="795"/>
                    </a:cubicBezTo>
                    <a:cubicBezTo>
                      <a:pt x="679" y="795"/>
                      <a:pt x="691" y="785"/>
                      <a:pt x="694" y="773"/>
                    </a:cubicBezTo>
                    <a:cubicBezTo>
                      <a:pt x="851" y="187"/>
                      <a:pt x="851" y="187"/>
                      <a:pt x="851" y="187"/>
                    </a:cubicBezTo>
                    <a:moveTo>
                      <a:pt x="418" y="0"/>
                    </a:moveTo>
                    <a:cubicBezTo>
                      <a:pt x="299" y="0"/>
                      <a:pt x="299" y="0"/>
                      <a:pt x="299" y="0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99" y="355"/>
                      <a:pt x="99" y="355"/>
                      <a:pt x="99" y="355"/>
                    </a:cubicBezTo>
                    <a:cubicBezTo>
                      <a:pt x="139" y="413"/>
                      <a:pt x="139" y="413"/>
                      <a:pt x="139" y="413"/>
                    </a:cubicBezTo>
                    <a:cubicBezTo>
                      <a:pt x="79" y="460"/>
                      <a:pt x="79" y="460"/>
                      <a:pt x="79" y="460"/>
                    </a:cubicBezTo>
                    <a:cubicBezTo>
                      <a:pt x="62" y="521"/>
                      <a:pt x="62" y="521"/>
                      <a:pt x="62" y="521"/>
                    </a:cubicBezTo>
                    <a:cubicBezTo>
                      <a:pt x="119" y="595"/>
                      <a:pt x="119" y="595"/>
                      <a:pt x="119" y="595"/>
                    </a:cubicBezTo>
                    <a:cubicBezTo>
                      <a:pt x="0" y="810"/>
                      <a:pt x="0" y="810"/>
                      <a:pt x="0" y="810"/>
                    </a:cubicBezTo>
                    <a:cubicBezTo>
                      <a:pt x="88" y="959"/>
                      <a:pt x="88" y="959"/>
                      <a:pt x="88" y="959"/>
                    </a:cubicBezTo>
                    <a:cubicBezTo>
                      <a:pt x="220" y="959"/>
                      <a:pt x="220" y="959"/>
                      <a:pt x="220" y="959"/>
                    </a:cubicBezTo>
                    <a:cubicBezTo>
                      <a:pt x="269" y="930"/>
                      <a:pt x="269" y="930"/>
                      <a:pt x="269" y="930"/>
                    </a:cubicBezTo>
                    <a:cubicBezTo>
                      <a:pt x="295" y="959"/>
                      <a:pt x="295" y="959"/>
                      <a:pt x="295" y="959"/>
                    </a:cubicBezTo>
                    <a:cubicBezTo>
                      <a:pt x="426" y="959"/>
                      <a:pt x="426" y="959"/>
                      <a:pt x="426" y="959"/>
                    </a:cubicBezTo>
                    <a:cubicBezTo>
                      <a:pt x="446" y="941"/>
                      <a:pt x="446" y="941"/>
                      <a:pt x="446" y="941"/>
                    </a:cubicBezTo>
                    <a:cubicBezTo>
                      <a:pt x="458" y="956"/>
                      <a:pt x="458" y="956"/>
                      <a:pt x="458" y="956"/>
                    </a:cubicBezTo>
                    <a:cubicBezTo>
                      <a:pt x="747" y="956"/>
                      <a:pt x="747" y="956"/>
                      <a:pt x="747" y="956"/>
                    </a:cubicBezTo>
                    <a:cubicBezTo>
                      <a:pt x="832" y="956"/>
                      <a:pt x="914" y="892"/>
                      <a:pt x="937" y="806"/>
                    </a:cubicBezTo>
                    <a:cubicBezTo>
                      <a:pt x="1112" y="153"/>
                      <a:pt x="1112" y="153"/>
                      <a:pt x="1112" y="153"/>
                    </a:cubicBezTo>
                    <a:cubicBezTo>
                      <a:pt x="1015" y="27"/>
                      <a:pt x="1015" y="27"/>
                      <a:pt x="1015" y="27"/>
                    </a:cubicBezTo>
                    <a:cubicBezTo>
                      <a:pt x="653" y="27"/>
                      <a:pt x="653" y="27"/>
                      <a:pt x="653" y="27"/>
                    </a:cubicBezTo>
                    <a:cubicBezTo>
                      <a:pt x="559" y="99"/>
                      <a:pt x="559" y="99"/>
                      <a:pt x="559" y="99"/>
                    </a:cubicBezTo>
                    <a:cubicBezTo>
                      <a:pt x="486" y="99"/>
                      <a:pt x="486" y="99"/>
                      <a:pt x="486" y="99"/>
                    </a:cubicBezTo>
                    <a:cubicBezTo>
                      <a:pt x="418" y="0"/>
                      <a:pt x="418" y="0"/>
                      <a:pt x="4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9"/>
              <p:cNvSpPr>
                <a:spLocks/>
              </p:cNvSpPr>
              <p:nvPr/>
            </p:nvSpPr>
            <p:spPr bwMode="auto">
              <a:xfrm>
                <a:off x="6894513" y="4354513"/>
                <a:ext cx="701675" cy="300038"/>
              </a:xfrm>
              <a:custGeom>
                <a:avLst/>
                <a:gdLst>
                  <a:gd name="T0" fmla="*/ 70 w 716"/>
                  <a:gd name="T1" fmla="*/ 0 h 306"/>
                  <a:gd name="T2" fmla="*/ 486 w 716"/>
                  <a:gd name="T3" fmla="*/ 21 h 306"/>
                  <a:gd name="T4" fmla="*/ 590 w 716"/>
                  <a:gd name="T5" fmla="*/ 107 h 306"/>
                  <a:gd name="T6" fmla="*/ 538 w 716"/>
                  <a:gd name="T7" fmla="*/ 227 h 306"/>
                  <a:gd name="T8" fmla="*/ 219 w 716"/>
                  <a:gd name="T9" fmla="*/ 295 h 306"/>
                  <a:gd name="T10" fmla="*/ 31 w 716"/>
                  <a:gd name="T11" fmla="*/ 255 h 306"/>
                  <a:gd name="T12" fmla="*/ 4 w 716"/>
                  <a:gd name="T13" fmla="*/ 169 h 306"/>
                  <a:gd name="T14" fmla="*/ 70 w 716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6" h="306">
                    <a:moveTo>
                      <a:pt x="70" y="0"/>
                    </a:moveTo>
                    <a:cubicBezTo>
                      <a:pt x="78" y="0"/>
                      <a:pt x="480" y="19"/>
                      <a:pt x="486" y="21"/>
                    </a:cubicBezTo>
                    <a:cubicBezTo>
                      <a:pt x="492" y="22"/>
                      <a:pt x="612" y="32"/>
                      <a:pt x="590" y="107"/>
                    </a:cubicBezTo>
                    <a:cubicBezTo>
                      <a:pt x="568" y="183"/>
                      <a:pt x="716" y="175"/>
                      <a:pt x="538" y="227"/>
                    </a:cubicBezTo>
                    <a:cubicBezTo>
                      <a:pt x="360" y="279"/>
                      <a:pt x="353" y="306"/>
                      <a:pt x="219" y="295"/>
                    </a:cubicBezTo>
                    <a:cubicBezTo>
                      <a:pt x="85" y="284"/>
                      <a:pt x="41" y="268"/>
                      <a:pt x="31" y="255"/>
                    </a:cubicBezTo>
                    <a:cubicBezTo>
                      <a:pt x="22" y="243"/>
                      <a:pt x="0" y="181"/>
                      <a:pt x="4" y="169"/>
                    </a:cubicBezTo>
                    <a:cubicBezTo>
                      <a:pt x="9" y="156"/>
                      <a:pt x="70" y="0"/>
                      <a:pt x="70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04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0"/>
              <p:cNvSpPr>
                <a:spLocks/>
              </p:cNvSpPr>
              <p:nvPr/>
            </p:nvSpPr>
            <p:spPr bwMode="auto">
              <a:xfrm>
                <a:off x="5929313" y="4787901"/>
                <a:ext cx="541338" cy="557213"/>
              </a:xfrm>
              <a:custGeom>
                <a:avLst/>
                <a:gdLst>
                  <a:gd name="T0" fmla="*/ 35 w 341"/>
                  <a:gd name="T1" fmla="*/ 351 h 351"/>
                  <a:gd name="T2" fmla="*/ 0 w 341"/>
                  <a:gd name="T3" fmla="*/ 300 h 351"/>
                  <a:gd name="T4" fmla="*/ 111 w 341"/>
                  <a:gd name="T5" fmla="*/ 24 h 351"/>
                  <a:gd name="T6" fmla="*/ 145 w 341"/>
                  <a:gd name="T7" fmla="*/ 0 h 351"/>
                  <a:gd name="T8" fmla="*/ 307 w 341"/>
                  <a:gd name="T9" fmla="*/ 0 h 351"/>
                  <a:gd name="T10" fmla="*/ 341 w 341"/>
                  <a:gd name="T11" fmla="*/ 51 h 351"/>
                  <a:gd name="T12" fmla="*/ 231 w 341"/>
                  <a:gd name="T13" fmla="*/ 327 h 351"/>
                  <a:gd name="T14" fmla="*/ 196 w 341"/>
                  <a:gd name="T15" fmla="*/ 351 h 351"/>
                  <a:gd name="T16" fmla="*/ 35 w 341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351">
                    <a:moveTo>
                      <a:pt x="35" y="351"/>
                    </a:moveTo>
                    <a:lnTo>
                      <a:pt x="0" y="300"/>
                    </a:lnTo>
                    <a:lnTo>
                      <a:pt x="111" y="24"/>
                    </a:lnTo>
                    <a:lnTo>
                      <a:pt x="145" y="0"/>
                    </a:lnTo>
                    <a:lnTo>
                      <a:pt x="307" y="0"/>
                    </a:lnTo>
                    <a:lnTo>
                      <a:pt x="341" y="51"/>
                    </a:lnTo>
                    <a:lnTo>
                      <a:pt x="231" y="327"/>
                    </a:lnTo>
                    <a:lnTo>
                      <a:pt x="196" y="351"/>
                    </a:lnTo>
                    <a:lnTo>
                      <a:pt x="35" y="3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1"/>
              <p:cNvSpPr>
                <a:spLocks noEditPoints="1"/>
              </p:cNvSpPr>
              <p:nvPr/>
            </p:nvSpPr>
            <p:spPr bwMode="auto">
              <a:xfrm>
                <a:off x="5875338" y="4729163"/>
                <a:ext cx="649288" cy="674688"/>
              </a:xfrm>
              <a:custGeom>
                <a:avLst/>
                <a:gdLst>
                  <a:gd name="T0" fmla="*/ 341 w 409"/>
                  <a:gd name="T1" fmla="*/ 74 h 425"/>
                  <a:gd name="T2" fmla="*/ 230 w 409"/>
                  <a:gd name="T3" fmla="*/ 350 h 425"/>
                  <a:gd name="T4" fmla="*/ 69 w 409"/>
                  <a:gd name="T5" fmla="*/ 350 h 425"/>
                  <a:gd name="T6" fmla="*/ 179 w 409"/>
                  <a:gd name="T7" fmla="*/ 74 h 425"/>
                  <a:gd name="T8" fmla="*/ 341 w 409"/>
                  <a:gd name="T9" fmla="*/ 74 h 425"/>
                  <a:gd name="T10" fmla="*/ 341 w 409"/>
                  <a:gd name="T11" fmla="*/ 0 h 425"/>
                  <a:gd name="T12" fmla="*/ 179 w 409"/>
                  <a:gd name="T13" fmla="*/ 0 h 425"/>
                  <a:gd name="T14" fmla="*/ 110 w 409"/>
                  <a:gd name="T15" fmla="*/ 47 h 425"/>
                  <a:gd name="T16" fmla="*/ 0 w 409"/>
                  <a:gd name="T17" fmla="*/ 323 h 425"/>
                  <a:gd name="T18" fmla="*/ 69 w 409"/>
                  <a:gd name="T19" fmla="*/ 425 h 425"/>
                  <a:gd name="T20" fmla="*/ 230 w 409"/>
                  <a:gd name="T21" fmla="*/ 425 h 425"/>
                  <a:gd name="T22" fmla="*/ 299 w 409"/>
                  <a:gd name="T23" fmla="*/ 378 h 425"/>
                  <a:gd name="T24" fmla="*/ 409 w 409"/>
                  <a:gd name="T25" fmla="*/ 102 h 425"/>
                  <a:gd name="T26" fmla="*/ 341 w 409"/>
                  <a:gd name="T27" fmla="*/ 0 h 425"/>
                  <a:gd name="T28" fmla="*/ 341 w 409"/>
                  <a:gd name="T2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9" h="425">
                    <a:moveTo>
                      <a:pt x="341" y="74"/>
                    </a:moveTo>
                    <a:lnTo>
                      <a:pt x="230" y="350"/>
                    </a:lnTo>
                    <a:lnTo>
                      <a:pt x="69" y="350"/>
                    </a:lnTo>
                    <a:lnTo>
                      <a:pt x="179" y="74"/>
                    </a:lnTo>
                    <a:lnTo>
                      <a:pt x="341" y="74"/>
                    </a:lnTo>
                    <a:close/>
                    <a:moveTo>
                      <a:pt x="341" y="0"/>
                    </a:moveTo>
                    <a:lnTo>
                      <a:pt x="179" y="0"/>
                    </a:lnTo>
                    <a:lnTo>
                      <a:pt x="110" y="47"/>
                    </a:lnTo>
                    <a:lnTo>
                      <a:pt x="0" y="323"/>
                    </a:lnTo>
                    <a:lnTo>
                      <a:pt x="69" y="425"/>
                    </a:lnTo>
                    <a:lnTo>
                      <a:pt x="230" y="425"/>
                    </a:lnTo>
                    <a:lnTo>
                      <a:pt x="299" y="378"/>
                    </a:lnTo>
                    <a:lnTo>
                      <a:pt x="409" y="102"/>
                    </a:lnTo>
                    <a:lnTo>
                      <a:pt x="341" y="0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2"/>
              <p:cNvSpPr>
                <a:spLocks noEditPoints="1"/>
              </p:cNvSpPr>
              <p:nvPr/>
            </p:nvSpPr>
            <p:spPr bwMode="auto">
              <a:xfrm>
                <a:off x="5875338" y="4729163"/>
                <a:ext cx="649288" cy="674688"/>
              </a:xfrm>
              <a:custGeom>
                <a:avLst/>
                <a:gdLst>
                  <a:gd name="T0" fmla="*/ 341 w 409"/>
                  <a:gd name="T1" fmla="*/ 74 h 425"/>
                  <a:gd name="T2" fmla="*/ 230 w 409"/>
                  <a:gd name="T3" fmla="*/ 350 h 425"/>
                  <a:gd name="T4" fmla="*/ 69 w 409"/>
                  <a:gd name="T5" fmla="*/ 350 h 425"/>
                  <a:gd name="T6" fmla="*/ 179 w 409"/>
                  <a:gd name="T7" fmla="*/ 74 h 425"/>
                  <a:gd name="T8" fmla="*/ 341 w 409"/>
                  <a:gd name="T9" fmla="*/ 74 h 425"/>
                  <a:gd name="T10" fmla="*/ 341 w 409"/>
                  <a:gd name="T11" fmla="*/ 0 h 425"/>
                  <a:gd name="T12" fmla="*/ 179 w 409"/>
                  <a:gd name="T13" fmla="*/ 0 h 425"/>
                  <a:gd name="T14" fmla="*/ 110 w 409"/>
                  <a:gd name="T15" fmla="*/ 47 h 425"/>
                  <a:gd name="T16" fmla="*/ 0 w 409"/>
                  <a:gd name="T17" fmla="*/ 323 h 425"/>
                  <a:gd name="T18" fmla="*/ 69 w 409"/>
                  <a:gd name="T19" fmla="*/ 425 h 425"/>
                  <a:gd name="T20" fmla="*/ 230 w 409"/>
                  <a:gd name="T21" fmla="*/ 425 h 425"/>
                  <a:gd name="T22" fmla="*/ 299 w 409"/>
                  <a:gd name="T23" fmla="*/ 378 h 425"/>
                  <a:gd name="T24" fmla="*/ 409 w 409"/>
                  <a:gd name="T25" fmla="*/ 102 h 425"/>
                  <a:gd name="T26" fmla="*/ 341 w 409"/>
                  <a:gd name="T27" fmla="*/ 0 h 425"/>
                  <a:gd name="T28" fmla="*/ 341 w 409"/>
                  <a:gd name="T2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9" h="425">
                    <a:moveTo>
                      <a:pt x="341" y="74"/>
                    </a:moveTo>
                    <a:lnTo>
                      <a:pt x="230" y="350"/>
                    </a:lnTo>
                    <a:lnTo>
                      <a:pt x="69" y="350"/>
                    </a:lnTo>
                    <a:lnTo>
                      <a:pt x="179" y="74"/>
                    </a:lnTo>
                    <a:lnTo>
                      <a:pt x="341" y="74"/>
                    </a:lnTo>
                    <a:moveTo>
                      <a:pt x="341" y="0"/>
                    </a:moveTo>
                    <a:lnTo>
                      <a:pt x="179" y="0"/>
                    </a:lnTo>
                    <a:lnTo>
                      <a:pt x="110" y="47"/>
                    </a:lnTo>
                    <a:lnTo>
                      <a:pt x="0" y="323"/>
                    </a:lnTo>
                    <a:lnTo>
                      <a:pt x="69" y="425"/>
                    </a:lnTo>
                    <a:lnTo>
                      <a:pt x="230" y="425"/>
                    </a:lnTo>
                    <a:lnTo>
                      <a:pt x="299" y="378"/>
                    </a:lnTo>
                    <a:lnTo>
                      <a:pt x="409" y="102"/>
                    </a:lnTo>
                    <a:lnTo>
                      <a:pt x="341" y="0"/>
                    </a:lnTo>
                    <a:lnTo>
                      <a:pt x="34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3"/>
              <p:cNvSpPr>
                <a:spLocks noEditPoints="1"/>
              </p:cNvSpPr>
              <p:nvPr/>
            </p:nvSpPr>
            <p:spPr bwMode="auto">
              <a:xfrm>
                <a:off x="6088063" y="4176713"/>
                <a:ext cx="1254125" cy="1173163"/>
              </a:xfrm>
              <a:custGeom>
                <a:avLst/>
                <a:gdLst>
                  <a:gd name="T0" fmla="*/ 192 w 1281"/>
                  <a:gd name="T1" fmla="*/ 1196 h 1196"/>
                  <a:gd name="T2" fmla="*/ 134 w 1281"/>
                  <a:gd name="T3" fmla="*/ 1120 h 1196"/>
                  <a:gd name="T4" fmla="*/ 158 w 1281"/>
                  <a:gd name="T5" fmla="*/ 1031 h 1196"/>
                  <a:gd name="T6" fmla="*/ 216 w 1281"/>
                  <a:gd name="T7" fmla="*/ 986 h 1196"/>
                  <a:gd name="T8" fmla="*/ 296 w 1281"/>
                  <a:gd name="T9" fmla="*/ 986 h 1196"/>
                  <a:gd name="T10" fmla="*/ 383 w 1281"/>
                  <a:gd name="T11" fmla="*/ 663 h 1196"/>
                  <a:gd name="T12" fmla="*/ 58 w 1281"/>
                  <a:gd name="T13" fmla="*/ 663 h 1196"/>
                  <a:gd name="T14" fmla="*/ 0 w 1281"/>
                  <a:gd name="T15" fmla="*/ 588 h 1196"/>
                  <a:gd name="T16" fmla="*/ 145 w 1281"/>
                  <a:gd name="T17" fmla="*/ 45 h 1196"/>
                  <a:gd name="T18" fmla="*/ 203 w 1281"/>
                  <a:gd name="T19" fmla="*/ 0 h 1196"/>
                  <a:gd name="T20" fmla="*/ 1223 w 1281"/>
                  <a:gd name="T21" fmla="*/ 0 h 1196"/>
                  <a:gd name="T22" fmla="*/ 1281 w 1281"/>
                  <a:gd name="T23" fmla="*/ 76 h 1196"/>
                  <a:gd name="T24" fmla="*/ 1258 w 1281"/>
                  <a:gd name="T25" fmla="*/ 165 h 1196"/>
                  <a:gd name="T26" fmla="*/ 1200 w 1281"/>
                  <a:gd name="T27" fmla="*/ 210 h 1196"/>
                  <a:gd name="T28" fmla="*/ 893 w 1281"/>
                  <a:gd name="T29" fmla="*/ 210 h 1196"/>
                  <a:gd name="T30" fmla="*/ 903 w 1281"/>
                  <a:gd name="T31" fmla="*/ 221 h 1196"/>
                  <a:gd name="T32" fmla="*/ 840 w 1281"/>
                  <a:gd name="T33" fmla="*/ 454 h 1196"/>
                  <a:gd name="T34" fmla="*/ 1161 w 1281"/>
                  <a:gd name="T35" fmla="*/ 454 h 1196"/>
                  <a:gd name="T36" fmla="*/ 1219 w 1281"/>
                  <a:gd name="T37" fmla="*/ 529 h 1196"/>
                  <a:gd name="T38" fmla="*/ 1195 w 1281"/>
                  <a:gd name="T39" fmla="*/ 619 h 1196"/>
                  <a:gd name="T40" fmla="*/ 1137 w 1281"/>
                  <a:gd name="T41" fmla="*/ 663 h 1196"/>
                  <a:gd name="T42" fmla="*/ 784 w 1281"/>
                  <a:gd name="T43" fmla="*/ 663 h 1196"/>
                  <a:gd name="T44" fmla="*/ 683 w 1281"/>
                  <a:gd name="T45" fmla="*/ 1040 h 1196"/>
                  <a:gd name="T46" fmla="*/ 485 w 1281"/>
                  <a:gd name="T47" fmla="*/ 1196 h 1196"/>
                  <a:gd name="T48" fmla="*/ 192 w 1281"/>
                  <a:gd name="T49" fmla="*/ 1196 h 1196"/>
                  <a:gd name="T50" fmla="*/ 439 w 1281"/>
                  <a:gd name="T51" fmla="*/ 454 h 1196"/>
                  <a:gd name="T52" fmla="*/ 504 w 1281"/>
                  <a:gd name="T53" fmla="*/ 210 h 1196"/>
                  <a:gd name="T54" fmla="*/ 504 w 1281"/>
                  <a:gd name="T55" fmla="*/ 210 h 1196"/>
                  <a:gd name="T56" fmla="*/ 438 w 1281"/>
                  <a:gd name="T57" fmla="*/ 454 h 1196"/>
                  <a:gd name="T58" fmla="*/ 439 w 1281"/>
                  <a:gd name="T59" fmla="*/ 454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1" h="1196">
                    <a:moveTo>
                      <a:pt x="192" y="1196"/>
                    </a:moveTo>
                    <a:cubicBezTo>
                      <a:pt x="134" y="1120"/>
                      <a:pt x="134" y="1120"/>
                      <a:pt x="134" y="1120"/>
                    </a:cubicBezTo>
                    <a:cubicBezTo>
                      <a:pt x="158" y="1031"/>
                      <a:pt x="158" y="1031"/>
                      <a:pt x="158" y="1031"/>
                    </a:cubicBezTo>
                    <a:cubicBezTo>
                      <a:pt x="216" y="986"/>
                      <a:pt x="216" y="986"/>
                      <a:pt x="216" y="986"/>
                    </a:cubicBezTo>
                    <a:cubicBezTo>
                      <a:pt x="296" y="986"/>
                      <a:pt x="296" y="986"/>
                      <a:pt x="296" y="986"/>
                    </a:cubicBezTo>
                    <a:cubicBezTo>
                      <a:pt x="383" y="663"/>
                      <a:pt x="383" y="663"/>
                      <a:pt x="383" y="663"/>
                    </a:cubicBezTo>
                    <a:cubicBezTo>
                      <a:pt x="58" y="663"/>
                      <a:pt x="58" y="663"/>
                      <a:pt x="58" y="663"/>
                    </a:cubicBezTo>
                    <a:cubicBezTo>
                      <a:pt x="0" y="588"/>
                      <a:pt x="0" y="588"/>
                      <a:pt x="0" y="588"/>
                    </a:cubicBezTo>
                    <a:cubicBezTo>
                      <a:pt x="145" y="45"/>
                      <a:pt x="145" y="45"/>
                      <a:pt x="145" y="45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1223" y="0"/>
                      <a:pt x="1223" y="0"/>
                      <a:pt x="1223" y="0"/>
                    </a:cubicBezTo>
                    <a:cubicBezTo>
                      <a:pt x="1281" y="76"/>
                      <a:pt x="1281" y="76"/>
                      <a:pt x="1281" y="76"/>
                    </a:cubicBezTo>
                    <a:cubicBezTo>
                      <a:pt x="1258" y="165"/>
                      <a:pt x="1258" y="165"/>
                      <a:pt x="1258" y="165"/>
                    </a:cubicBezTo>
                    <a:cubicBezTo>
                      <a:pt x="1200" y="210"/>
                      <a:pt x="1200" y="210"/>
                      <a:pt x="1200" y="210"/>
                    </a:cubicBezTo>
                    <a:cubicBezTo>
                      <a:pt x="893" y="210"/>
                      <a:pt x="893" y="210"/>
                      <a:pt x="893" y="210"/>
                    </a:cubicBezTo>
                    <a:cubicBezTo>
                      <a:pt x="903" y="221"/>
                      <a:pt x="903" y="221"/>
                      <a:pt x="903" y="221"/>
                    </a:cubicBezTo>
                    <a:cubicBezTo>
                      <a:pt x="840" y="454"/>
                      <a:pt x="840" y="454"/>
                      <a:pt x="840" y="454"/>
                    </a:cubicBezTo>
                    <a:cubicBezTo>
                      <a:pt x="1161" y="454"/>
                      <a:pt x="1161" y="454"/>
                      <a:pt x="1161" y="454"/>
                    </a:cubicBezTo>
                    <a:cubicBezTo>
                      <a:pt x="1219" y="529"/>
                      <a:pt x="1219" y="529"/>
                      <a:pt x="1219" y="529"/>
                    </a:cubicBezTo>
                    <a:cubicBezTo>
                      <a:pt x="1195" y="619"/>
                      <a:pt x="1195" y="619"/>
                      <a:pt x="1195" y="619"/>
                    </a:cubicBezTo>
                    <a:cubicBezTo>
                      <a:pt x="1137" y="663"/>
                      <a:pt x="1137" y="663"/>
                      <a:pt x="1137" y="663"/>
                    </a:cubicBezTo>
                    <a:cubicBezTo>
                      <a:pt x="784" y="663"/>
                      <a:pt x="784" y="663"/>
                      <a:pt x="784" y="663"/>
                    </a:cubicBezTo>
                    <a:cubicBezTo>
                      <a:pt x="683" y="1040"/>
                      <a:pt x="683" y="1040"/>
                      <a:pt x="683" y="1040"/>
                    </a:cubicBezTo>
                    <a:cubicBezTo>
                      <a:pt x="660" y="1127"/>
                      <a:pt x="573" y="1196"/>
                      <a:pt x="485" y="1196"/>
                    </a:cubicBezTo>
                    <a:lnTo>
                      <a:pt x="192" y="1196"/>
                    </a:lnTo>
                    <a:close/>
                    <a:moveTo>
                      <a:pt x="439" y="454"/>
                    </a:moveTo>
                    <a:cubicBezTo>
                      <a:pt x="504" y="210"/>
                      <a:pt x="504" y="210"/>
                      <a:pt x="504" y="210"/>
                    </a:cubicBezTo>
                    <a:cubicBezTo>
                      <a:pt x="504" y="210"/>
                      <a:pt x="504" y="210"/>
                      <a:pt x="504" y="210"/>
                    </a:cubicBezTo>
                    <a:cubicBezTo>
                      <a:pt x="438" y="454"/>
                      <a:pt x="438" y="454"/>
                      <a:pt x="438" y="454"/>
                    </a:cubicBezTo>
                    <a:lnTo>
                      <a:pt x="439" y="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6030913" y="4117976"/>
                <a:ext cx="1368425" cy="1290638"/>
              </a:xfrm>
              <a:custGeom>
                <a:avLst/>
                <a:gdLst>
                  <a:gd name="T0" fmla="*/ 1281 w 1397"/>
                  <a:gd name="T1" fmla="*/ 120 h 1316"/>
                  <a:gd name="T2" fmla="*/ 1258 w 1397"/>
                  <a:gd name="T3" fmla="*/ 210 h 1316"/>
                  <a:gd name="T4" fmla="*/ 516 w 1397"/>
                  <a:gd name="T5" fmla="*/ 210 h 1316"/>
                  <a:gd name="T6" fmla="*/ 418 w 1397"/>
                  <a:gd name="T7" fmla="*/ 574 h 1316"/>
                  <a:gd name="T8" fmla="*/ 543 w 1397"/>
                  <a:gd name="T9" fmla="*/ 574 h 1316"/>
                  <a:gd name="T10" fmla="*/ 625 w 1397"/>
                  <a:gd name="T11" fmla="*/ 266 h 1316"/>
                  <a:gd name="T12" fmla="*/ 903 w 1397"/>
                  <a:gd name="T13" fmla="*/ 266 h 1316"/>
                  <a:gd name="T14" fmla="*/ 820 w 1397"/>
                  <a:gd name="T15" fmla="*/ 574 h 1316"/>
                  <a:gd name="T16" fmla="*/ 1219 w 1397"/>
                  <a:gd name="T17" fmla="*/ 574 h 1316"/>
                  <a:gd name="T18" fmla="*/ 1195 w 1397"/>
                  <a:gd name="T19" fmla="*/ 663 h 1316"/>
                  <a:gd name="T20" fmla="*/ 796 w 1397"/>
                  <a:gd name="T21" fmla="*/ 663 h 1316"/>
                  <a:gd name="T22" fmla="*/ 683 w 1397"/>
                  <a:gd name="T23" fmla="*/ 1084 h 1316"/>
                  <a:gd name="T24" fmla="*/ 543 w 1397"/>
                  <a:gd name="T25" fmla="*/ 1196 h 1316"/>
                  <a:gd name="T26" fmla="*/ 250 w 1397"/>
                  <a:gd name="T27" fmla="*/ 1196 h 1316"/>
                  <a:gd name="T28" fmla="*/ 274 w 1397"/>
                  <a:gd name="T29" fmla="*/ 1106 h 1316"/>
                  <a:gd name="T30" fmla="*/ 366 w 1397"/>
                  <a:gd name="T31" fmla="*/ 1106 h 1316"/>
                  <a:gd name="T32" fmla="*/ 409 w 1397"/>
                  <a:gd name="T33" fmla="*/ 1072 h 1316"/>
                  <a:gd name="T34" fmla="*/ 519 w 1397"/>
                  <a:gd name="T35" fmla="*/ 663 h 1316"/>
                  <a:gd name="T36" fmla="*/ 116 w 1397"/>
                  <a:gd name="T37" fmla="*/ 663 h 1316"/>
                  <a:gd name="T38" fmla="*/ 261 w 1397"/>
                  <a:gd name="T39" fmla="*/ 120 h 1316"/>
                  <a:gd name="T40" fmla="*/ 1281 w 1397"/>
                  <a:gd name="T41" fmla="*/ 120 h 1316"/>
                  <a:gd name="T42" fmla="*/ 1281 w 1397"/>
                  <a:gd name="T43" fmla="*/ 0 h 1316"/>
                  <a:gd name="T44" fmla="*/ 261 w 1397"/>
                  <a:gd name="T45" fmla="*/ 0 h 1316"/>
                  <a:gd name="T46" fmla="*/ 145 w 1397"/>
                  <a:gd name="T47" fmla="*/ 89 h 1316"/>
                  <a:gd name="T48" fmla="*/ 0 w 1397"/>
                  <a:gd name="T49" fmla="*/ 632 h 1316"/>
                  <a:gd name="T50" fmla="*/ 116 w 1397"/>
                  <a:gd name="T51" fmla="*/ 783 h 1316"/>
                  <a:gd name="T52" fmla="*/ 362 w 1397"/>
                  <a:gd name="T53" fmla="*/ 783 h 1316"/>
                  <a:gd name="T54" fmla="*/ 308 w 1397"/>
                  <a:gd name="T55" fmla="*/ 986 h 1316"/>
                  <a:gd name="T56" fmla="*/ 274 w 1397"/>
                  <a:gd name="T57" fmla="*/ 986 h 1316"/>
                  <a:gd name="T58" fmla="*/ 158 w 1397"/>
                  <a:gd name="T59" fmla="*/ 1075 h 1316"/>
                  <a:gd name="T60" fmla="*/ 134 w 1397"/>
                  <a:gd name="T61" fmla="*/ 1165 h 1316"/>
                  <a:gd name="T62" fmla="*/ 250 w 1397"/>
                  <a:gd name="T63" fmla="*/ 1316 h 1316"/>
                  <a:gd name="T64" fmla="*/ 543 w 1397"/>
                  <a:gd name="T65" fmla="*/ 1316 h 1316"/>
                  <a:gd name="T66" fmla="*/ 799 w 1397"/>
                  <a:gd name="T67" fmla="*/ 1115 h 1316"/>
                  <a:gd name="T68" fmla="*/ 888 w 1397"/>
                  <a:gd name="T69" fmla="*/ 783 h 1316"/>
                  <a:gd name="T70" fmla="*/ 1195 w 1397"/>
                  <a:gd name="T71" fmla="*/ 783 h 1316"/>
                  <a:gd name="T72" fmla="*/ 1311 w 1397"/>
                  <a:gd name="T73" fmla="*/ 694 h 1316"/>
                  <a:gd name="T74" fmla="*/ 1335 w 1397"/>
                  <a:gd name="T75" fmla="*/ 605 h 1316"/>
                  <a:gd name="T76" fmla="*/ 1219 w 1397"/>
                  <a:gd name="T77" fmla="*/ 454 h 1316"/>
                  <a:gd name="T78" fmla="*/ 977 w 1397"/>
                  <a:gd name="T79" fmla="*/ 454 h 1316"/>
                  <a:gd name="T80" fmla="*/ 1010 w 1397"/>
                  <a:gd name="T81" fmla="*/ 330 h 1316"/>
                  <a:gd name="T82" fmla="*/ 1258 w 1397"/>
                  <a:gd name="T83" fmla="*/ 330 h 1316"/>
                  <a:gd name="T84" fmla="*/ 1373 w 1397"/>
                  <a:gd name="T85" fmla="*/ 241 h 1316"/>
                  <a:gd name="T86" fmla="*/ 1397 w 1397"/>
                  <a:gd name="T87" fmla="*/ 151 h 1316"/>
                  <a:gd name="T88" fmla="*/ 1281 w 1397"/>
                  <a:gd name="T89" fmla="*/ 0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97" h="1316">
                    <a:moveTo>
                      <a:pt x="1281" y="120"/>
                    </a:moveTo>
                    <a:cubicBezTo>
                      <a:pt x="1258" y="210"/>
                      <a:pt x="1258" y="210"/>
                      <a:pt x="1258" y="210"/>
                    </a:cubicBezTo>
                    <a:cubicBezTo>
                      <a:pt x="516" y="210"/>
                      <a:pt x="516" y="210"/>
                      <a:pt x="516" y="210"/>
                    </a:cubicBezTo>
                    <a:cubicBezTo>
                      <a:pt x="418" y="574"/>
                      <a:pt x="418" y="574"/>
                      <a:pt x="418" y="574"/>
                    </a:cubicBezTo>
                    <a:cubicBezTo>
                      <a:pt x="543" y="574"/>
                      <a:pt x="543" y="574"/>
                      <a:pt x="543" y="574"/>
                    </a:cubicBezTo>
                    <a:cubicBezTo>
                      <a:pt x="625" y="266"/>
                      <a:pt x="625" y="266"/>
                      <a:pt x="625" y="266"/>
                    </a:cubicBezTo>
                    <a:cubicBezTo>
                      <a:pt x="903" y="266"/>
                      <a:pt x="903" y="266"/>
                      <a:pt x="903" y="266"/>
                    </a:cubicBezTo>
                    <a:cubicBezTo>
                      <a:pt x="820" y="574"/>
                      <a:pt x="820" y="574"/>
                      <a:pt x="820" y="574"/>
                    </a:cubicBezTo>
                    <a:cubicBezTo>
                      <a:pt x="1219" y="574"/>
                      <a:pt x="1219" y="574"/>
                      <a:pt x="1219" y="574"/>
                    </a:cubicBezTo>
                    <a:cubicBezTo>
                      <a:pt x="1195" y="663"/>
                      <a:pt x="1195" y="663"/>
                      <a:pt x="1195" y="663"/>
                    </a:cubicBezTo>
                    <a:cubicBezTo>
                      <a:pt x="796" y="663"/>
                      <a:pt x="796" y="663"/>
                      <a:pt x="796" y="663"/>
                    </a:cubicBezTo>
                    <a:cubicBezTo>
                      <a:pt x="683" y="1084"/>
                      <a:pt x="683" y="1084"/>
                      <a:pt x="683" y="1084"/>
                    </a:cubicBezTo>
                    <a:cubicBezTo>
                      <a:pt x="667" y="1145"/>
                      <a:pt x="604" y="1196"/>
                      <a:pt x="543" y="1196"/>
                    </a:cubicBezTo>
                    <a:cubicBezTo>
                      <a:pt x="250" y="1196"/>
                      <a:pt x="250" y="1196"/>
                      <a:pt x="250" y="1196"/>
                    </a:cubicBezTo>
                    <a:cubicBezTo>
                      <a:pt x="274" y="1106"/>
                      <a:pt x="274" y="1106"/>
                      <a:pt x="274" y="1106"/>
                    </a:cubicBezTo>
                    <a:cubicBezTo>
                      <a:pt x="366" y="1106"/>
                      <a:pt x="366" y="1106"/>
                      <a:pt x="366" y="1106"/>
                    </a:cubicBezTo>
                    <a:cubicBezTo>
                      <a:pt x="384" y="1106"/>
                      <a:pt x="404" y="1092"/>
                      <a:pt x="409" y="1072"/>
                    </a:cubicBezTo>
                    <a:cubicBezTo>
                      <a:pt x="519" y="663"/>
                      <a:pt x="519" y="663"/>
                      <a:pt x="519" y="663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261" y="120"/>
                      <a:pt x="261" y="120"/>
                      <a:pt x="261" y="120"/>
                    </a:cubicBezTo>
                    <a:cubicBezTo>
                      <a:pt x="1281" y="120"/>
                      <a:pt x="1281" y="120"/>
                      <a:pt x="1281" y="120"/>
                    </a:cubicBezTo>
                    <a:moveTo>
                      <a:pt x="128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116" y="783"/>
                      <a:pt x="116" y="783"/>
                      <a:pt x="116" y="783"/>
                    </a:cubicBezTo>
                    <a:cubicBezTo>
                      <a:pt x="362" y="783"/>
                      <a:pt x="362" y="783"/>
                      <a:pt x="362" y="783"/>
                    </a:cubicBezTo>
                    <a:cubicBezTo>
                      <a:pt x="308" y="986"/>
                      <a:pt x="308" y="986"/>
                      <a:pt x="308" y="986"/>
                    </a:cubicBezTo>
                    <a:cubicBezTo>
                      <a:pt x="274" y="986"/>
                      <a:pt x="274" y="986"/>
                      <a:pt x="274" y="986"/>
                    </a:cubicBezTo>
                    <a:cubicBezTo>
                      <a:pt x="158" y="1075"/>
                      <a:pt x="158" y="1075"/>
                      <a:pt x="158" y="1075"/>
                    </a:cubicBezTo>
                    <a:cubicBezTo>
                      <a:pt x="134" y="1165"/>
                      <a:pt x="134" y="1165"/>
                      <a:pt x="134" y="1165"/>
                    </a:cubicBezTo>
                    <a:cubicBezTo>
                      <a:pt x="250" y="1316"/>
                      <a:pt x="250" y="1316"/>
                      <a:pt x="250" y="1316"/>
                    </a:cubicBezTo>
                    <a:cubicBezTo>
                      <a:pt x="543" y="1316"/>
                      <a:pt x="543" y="1316"/>
                      <a:pt x="543" y="1316"/>
                    </a:cubicBezTo>
                    <a:cubicBezTo>
                      <a:pt x="659" y="1316"/>
                      <a:pt x="769" y="1230"/>
                      <a:pt x="799" y="1115"/>
                    </a:cubicBezTo>
                    <a:cubicBezTo>
                      <a:pt x="888" y="783"/>
                      <a:pt x="888" y="783"/>
                      <a:pt x="888" y="783"/>
                    </a:cubicBezTo>
                    <a:cubicBezTo>
                      <a:pt x="1195" y="783"/>
                      <a:pt x="1195" y="783"/>
                      <a:pt x="1195" y="783"/>
                    </a:cubicBezTo>
                    <a:cubicBezTo>
                      <a:pt x="1311" y="694"/>
                      <a:pt x="1311" y="694"/>
                      <a:pt x="1311" y="694"/>
                    </a:cubicBezTo>
                    <a:cubicBezTo>
                      <a:pt x="1335" y="605"/>
                      <a:pt x="1335" y="605"/>
                      <a:pt x="1335" y="605"/>
                    </a:cubicBezTo>
                    <a:cubicBezTo>
                      <a:pt x="1219" y="454"/>
                      <a:pt x="1219" y="454"/>
                      <a:pt x="1219" y="454"/>
                    </a:cubicBezTo>
                    <a:cubicBezTo>
                      <a:pt x="977" y="454"/>
                      <a:pt x="977" y="454"/>
                      <a:pt x="977" y="454"/>
                    </a:cubicBezTo>
                    <a:cubicBezTo>
                      <a:pt x="1010" y="330"/>
                      <a:pt x="1010" y="330"/>
                      <a:pt x="1010" y="330"/>
                    </a:cubicBezTo>
                    <a:cubicBezTo>
                      <a:pt x="1258" y="330"/>
                      <a:pt x="1258" y="330"/>
                      <a:pt x="1258" y="330"/>
                    </a:cubicBezTo>
                    <a:cubicBezTo>
                      <a:pt x="1373" y="241"/>
                      <a:pt x="1373" y="241"/>
                      <a:pt x="1373" y="241"/>
                    </a:cubicBezTo>
                    <a:cubicBezTo>
                      <a:pt x="1397" y="151"/>
                      <a:pt x="1397" y="151"/>
                      <a:pt x="1397" y="151"/>
                    </a:cubicBezTo>
                    <a:cubicBezTo>
                      <a:pt x="1281" y="0"/>
                      <a:pt x="1281" y="0"/>
                      <a:pt x="128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6754813" y="4787901"/>
                <a:ext cx="431800" cy="557213"/>
              </a:xfrm>
              <a:custGeom>
                <a:avLst/>
                <a:gdLst>
                  <a:gd name="T0" fmla="*/ 36 w 272"/>
                  <a:gd name="T1" fmla="*/ 351 h 351"/>
                  <a:gd name="T2" fmla="*/ 0 w 272"/>
                  <a:gd name="T3" fmla="*/ 309 h 351"/>
                  <a:gd name="T4" fmla="*/ 37 w 272"/>
                  <a:gd name="T5" fmla="*/ 32 h 351"/>
                  <a:gd name="T6" fmla="*/ 74 w 272"/>
                  <a:gd name="T7" fmla="*/ 0 h 351"/>
                  <a:gd name="T8" fmla="*/ 235 w 272"/>
                  <a:gd name="T9" fmla="*/ 0 h 351"/>
                  <a:gd name="T10" fmla="*/ 272 w 272"/>
                  <a:gd name="T11" fmla="*/ 42 h 351"/>
                  <a:gd name="T12" fmla="*/ 235 w 272"/>
                  <a:gd name="T13" fmla="*/ 318 h 351"/>
                  <a:gd name="T14" fmla="*/ 198 w 272"/>
                  <a:gd name="T15" fmla="*/ 351 h 351"/>
                  <a:gd name="T16" fmla="*/ 36 w 272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351">
                    <a:moveTo>
                      <a:pt x="36" y="351"/>
                    </a:moveTo>
                    <a:lnTo>
                      <a:pt x="0" y="309"/>
                    </a:lnTo>
                    <a:lnTo>
                      <a:pt x="37" y="32"/>
                    </a:lnTo>
                    <a:lnTo>
                      <a:pt x="74" y="0"/>
                    </a:lnTo>
                    <a:lnTo>
                      <a:pt x="235" y="0"/>
                    </a:lnTo>
                    <a:lnTo>
                      <a:pt x="272" y="42"/>
                    </a:lnTo>
                    <a:lnTo>
                      <a:pt x="235" y="318"/>
                    </a:lnTo>
                    <a:lnTo>
                      <a:pt x="198" y="351"/>
                    </a:lnTo>
                    <a:lnTo>
                      <a:pt x="36" y="3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6"/>
              <p:cNvSpPr>
                <a:spLocks noEditPoints="1"/>
              </p:cNvSpPr>
              <p:nvPr/>
            </p:nvSpPr>
            <p:spPr bwMode="auto">
              <a:xfrm>
                <a:off x="6696076" y="4729163"/>
                <a:ext cx="549275" cy="674688"/>
              </a:xfrm>
              <a:custGeom>
                <a:avLst/>
                <a:gdLst>
                  <a:gd name="T0" fmla="*/ 272 w 346"/>
                  <a:gd name="T1" fmla="*/ 74 h 425"/>
                  <a:gd name="T2" fmla="*/ 235 w 346"/>
                  <a:gd name="T3" fmla="*/ 350 h 425"/>
                  <a:gd name="T4" fmla="*/ 73 w 346"/>
                  <a:gd name="T5" fmla="*/ 350 h 425"/>
                  <a:gd name="T6" fmla="*/ 111 w 346"/>
                  <a:gd name="T7" fmla="*/ 74 h 425"/>
                  <a:gd name="T8" fmla="*/ 272 w 346"/>
                  <a:gd name="T9" fmla="*/ 74 h 425"/>
                  <a:gd name="T10" fmla="*/ 272 w 346"/>
                  <a:gd name="T11" fmla="*/ 0 h 425"/>
                  <a:gd name="T12" fmla="*/ 111 w 346"/>
                  <a:gd name="T13" fmla="*/ 0 h 425"/>
                  <a:gd name="T14" fmla="*/ 37 w 346"/>
                  <a:gd name="T15" fmla="*/ 64 h 425"/>
                  <a:gd name="T16" fmla="*/ 0 w 346"/>
                  <a:gd name="T17" fmla="*/ 341 h 425"/>
                  <a:gd name="T18" fmla="*/ 73 w 346"/>
                  <a:gd name="T19" fmla="*/ 425 h 425"/>
                  <a:gd name="T20" fmla="*/ 235 w 346"/>
                  <a:gd name="T21" fmla="*/ 425 h 425"/>
                  <a:gd name="T22" fmla="*/ 308 w 346"/>
                  <a:gd name="T23" fmla="*/ 360 h 425"/>
                  <a:gd name="T24" fmla="*/ 346 w 346"/>
                  <a:gd name="T25" fmla="*/ 84 h 425"/>
                  <a:gd name="T26" fmla="*/ 272 w 346"/>
                  <a:gd name="T27" fmla="*/ 0 h 425"/>
                  <a:gd name="T28" fmla="*/ 272 w 346"/>
                  <a:gd name="T2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6" h="425">
                    <a:moveTo>
                      <a:pt x="272" y="74"/>
                    </a:moveTo>
                    <a:lnTo>
                      <a:pt x="235" y="350"/>
                    </a:lnTo>
                    <a:lnTo>
                      <a:pt x="73" y="350"/>
                    </a:lnTo>
                    <a:lnTo>
                      <a:pt x="111" y="74"/>
                    </a:lnTo>
                    <a:lnTo>
                      <a:pt x="272" y="74"/>
                    </a:lnTo>
                    <a:close/>
                    <a:moveTo>
                      <a:pt x="272" y="0"/>
                    </a:moveTo>
                    <a:lnTo>
                      <a:pt x="111" y="0"/>
                    </a:lnTo>
                    <a:lnTo>
                      <a:pt x="37" y="64"/>
                    </a:lnTo>
                    <a:lnTo>
                      <a:pt x="0" y="341"/>
                    </a:lnTo>
                    <a:lnTo>
                      <a:pt x="73" y="425"/>
                    </a:lnTo>
                    <a:lnTo>
                      <a:pt x="235" y="425"/>
                    </a:lnTo>
                    <a:lnTo>
                      <a:pt x="308" y="360"/>
                    </a:lnTo>
                    <a:lnTo>
                      <a:pt x="346" y="84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7"/>
              <p:cNvSpPr>
                <a:spLocks noEditPoints="1"/>
              </p:cNvSpPr>
              <p:nvPr/>
            </p:nvSpPr>
            <p:spPr bwMode="auto">
              <a:xfrm>
                <a:off x="6696076" y="4729163"/>
                <a:ext cx="549275" cy="674688"/>
              </a:xfrm>
              <a:custGeom>
                <a:avLst/>
                <a:gdLst>
                  <a:gd name="T0" fmla="*/ 272 w 346"/>
                  <a:gd name="T1" fmla="*/ 74 h 425"/>
                  <a:gd name="T2" fmla="*/ 235 w 346"/>
                  <a:gd name="T3" fmla="*/ 350 h 425"/>
                  <a:gd name="T4" fmla="*/ 73 w 346"/>
                  <a:gd name="T5" fmla="*/ 350 h 425"/>
                  <a:gd name="T6" fmla="*/ 111 w 346"/>
                  <a:gd name="T7" fmla="*/ 74 h 425"/>
                  <a:gd name="T8" fmla="*/ 272 w 346"/>
                  <a:gd name="T9" fmla="*/ 74 h 425"/>
                  <a:gd name="T10" fmla="*/ 272 w 346"/>
                  <a:gd name="T11" fmla="*/ 0 h 425"/>
                  <a:gd name="T12" fmla="*/ 111 w 346"/>
                  <a:gd name="T13" fmla="*/ 0 h 425"/>
                  <a:gd name="T14" fmla="*/ 37 w 346"/>
                  <a:gd name="T15" fmla="*/ 64 h 425"/>
                  <a:gd name="T16" fmla="*/ 0 w 346"/>
                  <a:gd name="T17" fmla="*/ 341 h 425"/>
                  <a:gd name="T18" fmla="*/ 73 w 346"/>
                  <a:gd name="T19" fmla="*/ 425 h 425"/>
                  <a:gd name="T20" fmla="*/ 235 w 346"/>
                  <a:gd name="T21" fmla="*/ 425 h 425"/>
                  <a:gd name="T22" fmla="*/ 308 w 346"/>
                  <a:gd name="T23" fmla="*/ 360 h 425"/>
                  <a:gd name="T24" fmla="*/ 346 w 346"/>
                  <a:gd name="T25" fmla="*/ 84 h 425"/>
                  <a:gd name="T26" fmla="*/ 272 w 346"/>
                  <a:gd name="T27" fmla="*/ 0 h 425"/>
                  <a:gd name="T28" fmla="*/ 272 w 346"/>
                  <a:gd name="T2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6" h="425">
                    <a:moveTo>
                      <a:pt x="272" y="74"/>
                    </a:moveTo>
                    <a:lnTo>
                      <a:pt x="235" y="350"/>
                    </a:lnTo>
                    <a:lnTo>
                      <a:pt x="73" y="350"/>
                    </a:lnTo>
                    <a:lnTo>
                      <a:pt x="111" y="74"/>
                    </a:lnTo>
                    <a:lnTo>
                      <a:pt x="272" y="74"/>
                    </a:lnTo>
                    <a:moveTo>
                      <a:pt x="272" y="0"/>
                    </a:moveTo>
                    <a:lnTo>
                      <a:pt x="111" y="0"/>
                    </a:lnTo>
                    <a:lnTo>
                      <a:pt x="37" y="64"/>
                    </a:lnTo>
                    <a:lnTo>
                      <a:pt x="0" y="341"/>
                    </a:lnTo>
                    <a:lnTo>
                      <a:pt x="73" y="425"/>
                    </a:lnTo>
                    <a:lnTo>
                      <a:pt x="235" y="425"/>
                    </a:lnTo>
                    <a:lnTo>
                      <a:pt x="308" y="360"/>
                    </a:lnTo>
                    <a:lnTo>
                      <a:pt x="346" y="84"/>
                    </a:lnTo>
                    <a:lnTo>
                      <a:pt x="272" y="0"/>
                    </a:lnTo>
                    <a:lnTo>
                      <a:pt x="27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7521576" y="4168776"/>
                <a:ext cx="723900" cy="1055688"/>
              </a:xfrm>
              <a:custGeom>
                <a:avLst/>
                <a:gdLst>
                  <a:gd name="T0" fmla="*/ 153 w 456"/>
                  <a:gd name="T1" fmla="*/ 665 h 665"/>
                  <a:gd name="T2" fmla="*/ 117 w 456"/>
                  <a:gd name="T3" fmla="*/ 618 h 665"/>
                  <a:gd name="T4" fmla="*/ 126 w 456"/>
                  <a:gd name="T5" fmla="*/ 587 h 665"/>
                  <a:gd name="T6" fmla="*/ 36 w 456"/>
                  <a:gd name="T7" fmla="*/ 587 h 665"/>
                  <a:gd name="T8" fmla="*/ 0 w 456"/>
                  <a:gd name="T9" fmla="*/ 540 h 665"/>
                  <a:gd name="T10" fmla="*/ 13 w 456"/>
                  <a:gd name="T11" fmla="*/ 491 h 665"/>
                  <a:gd name="T12" fmla="*/ 32 w 456"/>
                  <a:gd name="T13" fmla="*/ 477 h 665"/>
                  <a:gd name="T14" fmla="*/ 136 w 456"/>
                  <a:gd name="T15" fmla="*/ 90 h 665"/>
                  <a:gd name="T16" fmla="*/ 124 w 456"/>
                  <a:gd name="T17" fmla="*/ 76 h 665"/>
                  <a:gd name="T18" fmla="*/ 137 w 456"/>
                  <a:gd name="T19" fmla="*/ 27 h 665"/>
                  <a:gd name="T20" fmla="*/ 173 w 456"/>
                  <a:gd name="T21" fmla="*/ 0 h 665"/>
                  <a:gd name="T22" fmla="*/ 420 w 456"/>
                  <a:gd name="T23" fmla="*/ 0 h 665"/>
                  <a:gd name="T24" fmla="*/ 456 w 456"/>
                  <a:gd name="T25" fmla="*/ 47 h 665"/>
                  <a:gd name="T26" fmla="*/ 443 w 456"/>
                  <a:gd name="T27" fmla="*/ 95 h 665"/>
                  <a:gd name="T28" fmla="*/ 424 w 456"/>
                  <a:gd name="T29" fmla="*/ 109 h 665"/>
                  <a:gd name="T30" fmla="*/ 321 w 456"/>
                  <a:gd name="T31" fmla="*/ 496 h 665"/>
                  <a:gd name="T32" fmla="*/ 332 w 456"/>
                  <a:gd name="T33" fmla="*/ 510 h 665"/>
                  <a:gd name="T34" fmla="*/ 319 w 456"/>
                  <a:gd name="T35" fmla="*/ 559 h 665"/>
                  <a:gd name="T36" fmla="*/ 300 w 456"/>
                  <a:gd name="T37" fmla="*/ 573 h 665"/>
                  <a:gd name="T38" fmla="*/ 283 w 456"/>
                  <a:gd name="T39" fmla="*/ 637 h 665"/>
                  <a:gd name="T40" fmla="*/ 247 w 456"/>
                  <a:gd name="T41" fmla="*/ 665 h 665"/>
                  <a:gd name="T42" fmla="*/ 153 w 456"/>
                  <a:gd name="T43" fmla="*/ 665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65">
                    <a:moveTo>
                      <a:pt x="153" y="665"/>
                    </a:moveTo>
                    <a:lnTo>
                      <a:pt x="117" y="618"/>
                    </a:lnTo>
                    <a:lnTo>
                      <a:pt x="126" y="587"/>
                    </a:lnTo>
                    <a:lnTo>
                      <a:pt x="36" y="587"/>
                    </a:lnTo>
                    <a:lnTo>
                      <a:pt x="0" y="540"/>
                    </a:lnTo>
                    <a:lnTo>
                      <a:pt x="13" y="491"/>
                    </a:lnTo>
                    <a:lnTo>
                      <a:pt x="32" y="477"/>
                    </a:lnTo>
                    <a:lnTo>
                      <a:pt x="136" y="90"/>
                    </a:lnTo>
                    <a:lnTo>
                      <a:pt x="124" y="76"/>
                    </a:lnTo>
                    <a:lnTo>
                      <a:pt x="137" y="27"/>
                    </a:lnTo>
                    <a:lnTo>
                      <a:pt x="173" y="0"/>
                    </a:lnTo>
                    <a:lnTo>
                      <a:pt x="420" y="0"/>
                    </a:lnTo>
                    <a:lnTo>
                      <a:pt x="456" y="47"/>
                    </a:lnTo>
                    <a:lnTo>
                      <a:pt x="443" y="95"/>
                    </a:lnTo>
                    <a:lnTo>
                      <a:pt x="424" y="109"/>
                    </a:lnTo>
                    <a:lnTo>
                      <a:pt x="321" y="496"/>
                    </a:lnTo>
                    <a:lnTo>
                      <a:pt x="332" y="510"/>
                    </a:lnTo>
                    <a:lnTo>
                      <a:pt x="319" y="559"/>
                    </a:lnTo>
                    <a:lnTo>
                      <a:pt x="300" y="573"/>
                    </a:lnTo>
                    <a:lnTo>
                      <a:pt x="283" y="637"/>
                    </a:lnTo>
                    <a:lnTo>
                      <a:pt x="247" y="665"/>
                    </a:lnTo>
                    <a:lnTo>
                      <a:pt x="153" y="6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9"/>
              <p:cNvSpPr>
                <a:spLocks noEditPoints="1"/>
              </p:cNvSpPr>
              <p:nvPr/>
            </p:nvSpPr>
            <p:spPr bwMode="auto">
              <a:xfrm>
                <a:off x="7466013" y="4110038"/>
                <a:ext cx="836613" cy="1173163"/>
              </a:xfrm>
              <a:custGeom>
                <a:avLst/>
                <a:gdLst>
                  <a:gd name="T0" fmla="*/ 455 w 527"/>
                  <a:gd name="T1" fmla="*/ 74 h 739"/>
                  <a:gd name="T2" fmla="*/ 442 w 527"/>
                  <a:gd name="T3" fmla="*/ 123 h 739"/>
                  <a:gd name="T4" fmla="*/ 428 w 527"/>
                  <a:gd name="T5" fmla="*/ 123 h 739"/>
                  <a:gd name="T6" fmla="*/ 316 w 527"/>
                  <a:gd name="T7" fmla="*/ 538 h 739"/>
                  <a:gd name="T8" fmla="*/ 331 w 527"/>
                  <a:gd name="T9" fmla="*/ 538 h 739"/>
                  <a:gd name="T10" fmla="*/ 318 w 527"/>
                  <a:gd name="T11" fmla="*/ 587 h 739"/>
                  <a:gd name="T12" fmla="*/ 303 w 527"/>
                  <a:gd name="T13" fmla="*/ 587 h 739"/>
                  <a:gd name="T14" fmla="*/ 282 w 527"/>
                  <a:gd name="T15" fmla="*/ 665 h 739"/>
                  <a:gd name="T16" fmla="*/ 188 w 527"/>
                  <a:gd name="T17" fmla="*/ 665 h 739"/>
                  <a:gd name="T18" fmla="*/ 209 w 527"/>
                  <a:gd name="T19" fmla="*/ 587 h 739"/>
                  <a:gd name="T20" fmla="*/ 71 w 527"/>
                  <a:gd name="T21" fmla="*/ 587 h 739"/>
                  <a:gd name="T22" fmla="*/ 84 w 527"/>
                  <a:gd name="T23" fmla="*/ 538 h 739"/>
                  <a:gd name="T24" fmla="*/ 99 w 527"/>
                  <a:gd name="T25" fmla="*/ 538 h 739"/>
                  <a:gd name="T26" fmla="*/ 210 w 527"/>
                  <a:gd name="T27" fmla="*/ 123 h 739"/>
                  <a:gd name="T28" fmla="*/ 195 w 527"/>
                  <a:gd name="T29" fmla="*/ 123 h 739"/>
                  <a:gd name="T30" fmla="*/ 208 w 527"/>
                  <a:gd name="T31" fmla="*/ 74 h 739"/>
                  <a:gd name="T32" fmla="*/ 455 w 527"/>
                  <a:gd name="T33" fmla="*/ 74 h 739"/>
                  <a:gd name="T34" fmla="*/ 277 w 527"/>
                  <a:gd name="T35" fmla="*/ 224 h 739"/>
                  <a:gd name="T36" fmla="*/ 306 w 527"/>
                  <a:gd name="T37" fmla="*/ 224 h 739"/>
                  <a:gd name="T38" fmla="*/ 333 w 527"/>
                  <a:gd name="T39" fmla="*/ 123 h 739"/>
                  <a:gd name="T40" fmla="*/ 304 w 527"/>
                  <a:gd name="T41" fmla="*/ 123 h 739"/>
                  <a:gd name="T42" fmla="*/ 277 w 527"/>
                  <a:gd name="T43" fmla="*/ 224 h 739"/>
                  <a:gd name="T44" fmla="*/ 236 w 527"/>
                  <a:gd name="T45" fmla="*/ 377 h 739"/>
                  <a:gd name="T46" fmla="*/ 265 w 527"/>
                  <a:gd name="T47" fmla="*/ 377 h 739"/>
                  <a:gd name="T48" fmla="*/ 293 w 527"/>
                  <a:gd name="T49" fmla="*/ 273 h 739"/>
                  <a:gd name="T50" fmla="*/ 264 w 527"/>
                  <a:gd name="T51" fmla="*/ 273 h 739"/>
                  <a:gd name="T52" fmla="*/ 236 w 527"/>
                  <a:gd name="T53" fmla="*/ 377 h 739"/>
                  <a:gd name="T54" fmla="*/ 193 w 527"/>
                  <a:gd name="T55" fmla="*/ 538 h 739"/>
                  <a:gd name="T56" fmla="*/ 222 w 527"/>
                  <a:gd name="T57" fmla="*/ 538 h 739"/>
                  <a:gd name="T58" fmla="*/ 252 w 527"/>
                  <a:gd name="T59" fmla="*/ 425 h 739"/>
                  <a:gd name="T60" fmla="*/ 223 w 527"/>
                  <a:gd name="T61" fmla="*/ 425 h 739"/>
                  <a:gd name="T62" fmla="*/ 193 w 527"/>
                  <a:gd name="T63" fmla="*/ 538 h 739"/>
                  <a:gd name="T64" fmla="*/ 455 w 527"/>
                  <a:gd name="T65" fmla="*/ 0 h 739"/>
                  <a:gd name="T66" fmla="*/ 208 w 527"/>
                  <a:gd name="T67" fmla="*/ 0 h 739"/>
                  <a:gd name="T68" fmla="*/ 137 w 527"/>
                  <a:gd name="T69" fmla="*/ 55 h 739"/>
                  <a:gd name="T70" fmla="*/ 124 w 527"/>
                  <a:gd name="T71" fmla="*/ 103 h 739"/>
                  <a:gd name="T72" fmla="*/ 135 w 527"/>
                  <a:gd name="T73" fmla="*/ 117 h 739"/>
                  <a:gd name="T74" fmla="*/ 31 w 527"/>
                  <a:gd name="T75" fmla="*/ 504 h 739"/>
                  <a:gd name="T76" fmla="*/ 13 w 527"/>
                  <a:gd name="T77" fmla="*/ 519 h 739"/>
                  <a:gd name="T78" fmla="*/ 0 w 527"/>
                  <a:gd name="T79" fmla="*/ 567 h 739"/>
                  <a:gd name="T80" fmla="*/ 71 w 527"/>
                  <a:gd name="T81" fmla="*/ 661 h 739"/>
                  <a:gd name="T82" fmla="*/ 128 w 527"/>
                  <a:gd name="T83" fmla="*/ 661 h 739"/>
                  <a:gd name="T84" fmla="*/ 188 w 527"/>
                  <a:gd name="T85" fmla="*/ 739 h 739"/>
                  <a:gd name="T86" fmla="*/ 282 w 527"/>
                  <a:gd name="T87" fmla="*/ 739 h 739"/>
                  <a:gd name="T88" fmla="*/ 354 w 527"/>
                  <a:gd name="T89" fmla="*/ 684 h 739"/>
                  <a:gd name="T90" fmla="*/ 371 w 527"/>
                  <a:gd name="T91" fmla="*/ 619 h 739"/>
                  <a:gd name="T92" fmla="*/ 390 w 527"/>
                  <a:gd name="T93" fmla="*/ 606 h 739"/>
                  <a:gd name="T94" fmla="*/ 402 w 527"/>
                  <a:gd name="T95" fmla="*/ 557 h 739"/>
                  <a:gd name="T96" fmla="*/ 391 w 527"/>
                  <a:gd name="T97" fmla="*/ 543 h 739"/>
                  <a:gd name="T98" fmla="*/ 495 w 527"/>
                  <a:gd name="T99" fmla="*/ 155 h 739"/>
                  <a:gd name="T100" fmla="*/ 514 w 527"/>
                  <a:gd name="T101" fmla="*/ 142 h 739"/>
                  <a:gd name="T102" fmla="*/ 527 w 527"/>
                  <a:gd name="T103" fmla="*/ 93 h 739"/>
                  <a:gd name="T104" fmla="*/ 455 w 527"/>
                  <a:gd name="T105" fmla="*/ 0 h 739"/>
                  <a:gd name="T106" fmla="*/ 455 w 527"/>
                  <a:gd name="T107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7" h="739">
                    <a:moveTo>
                      <a:pt x="455" y="74"/>
                    </a:moveTo>
                    <a:lnTo>
                      <a:pt x="442" y="123"/>
                    </a:lnTo>
                    <a:lnTo>
                      <a:pt x="428" y="123"/>
                    </a:lnTo>
                    <a:lnTo>
                      <a:pt x="316" y="538"/>
                    </a:lnTo>
                    <a:lnTo>
                      <a:pt x="331" y="538"/>
                    </a:lnTo>
                    <a:lnTo>
                      <a:pt x="318" y="587"/>
                    </a:lnTo>
                    <a:lnTo>
                      <a:pt x="303" y="587"/>
                    </a:lnTo>
                    <a:lnTo>
                      <a:pt x="282" y="665"/>
                    </a:lnTo>
                    <a:lnTo>
                      <a:pt x="188" y="665"/>
                    </a:lnTo>
                    <a:lnTo>
                      <a:pt x="209" y="587"/>
                    </a:lnTo>
                    <a:lnTo>
                      <a:pt x="71" y="587"/>
                    </a:lnTo>
                    <a:lnTo>
                      <a:pt x="84" y="538"/>
                    </a:lnTo>
                    <a:lnTo>
                      <a:pt x="99" y="538"/>
                    </a:lnTo>
                    <a:lnTo>
                      <a:pt x="210" y="123"/>
                    </a:lnTo>
                    <a:lnTo>
                      <a:pt x="195" y="123"/>
                    </a:lnTo>
                    <a:lnTo>
                      <a:pt x="208" y="74"/>
                    </a:lnTo>
                    <a:lnTo>
                      <a:pt x="455" y="74"/>
                    </a:lnTo>
                    <a:close/>
                    <a:moveTo>
                      <a:pt x="277" y="224"/>
                    </a:moveTo>
                    <a:lnTo>
                      <a:pt x="306" y="224"/>
                    </a:lnTo>
                    <a:lnTo>
                      <a:pt x="333" y="123"/>
                    </a:lnTo>
                    <a:lnTo>
                      <a:pt x="304" y="123"/>
                    </a:lnTo>
                    <a:lnTo>
                      <a:pt x="277" y="224"/>
                    </a:lnTo>
                    <a:close/>
                    <a:moveTo>
                      <a:pt x="236" y="377"/>
                    </a:moveTo>
                    <a:lnTo>
                      <a:pt x="265" y="377"/>
                    </a:lnTo>
                    <a:lnTo>
                      <a:pt x="293" y="273"/>
                    </a:lnTo>
                    <a:lnTo>
                      <a:pt x="264" y="273"/>
                    </a:lnTo>
                    <a:lnTo>
                      <a:pt x="236" y="377"/>
                    </a:lnTo>
                    <a:close/>
                    <a:moveTo>
                      <a:pt x="193" y="538"/>
                    </a:moveTo>
                    <a:lnTo>
                      <a:pt x="222" y="538"/>
                    </a:lnTo>
                    <a:lnTo>
                      <a:pt x="252" y="425"/>
                    </a:lnTo>
                    <a:lnTo>
                      <a:pt x="223" y="425"/>
                    </a:lnTo>
                    <a:lnTo>
                      <a:pt x="193" y="538"/>
                    </a:lnTo>
                    <a:close/>
                    <a:moveTo>
                      <a:pt x="455" y="0"/>
                    </a:moveTo>
                    <a:lnTo>
                      <a:pt x="208" y="0"/>
                    </a:lnTo>
                    <a:lnTo>
                      <a:pt x="137" y="55"/>
                    </a:lnTo>
                    <a:lnTo>
                      <a:pt x="124" y="103"/>
                    </a:lnTo>
                    <a:lnTo>
                      <a:pt x="135" y="117"/>
                    </a:lnTo>
                    <a:lnTo>
                      <a:pt x="31" y="504"/>
                    </a:lnTo>
                    <a:lnTo>
                      <a:pt x="13" y="519"/>
                    </a:lnTo>
                    <a:lnTo>
                      <a:pt x="0" y="567"/>
                    </a:lnTo>
                    <a:lnTo>
                      <a:pt x="71" y="661"/>
                    </a:lnTo>
                    <a:lnTo>
                      <a:pt x="128" y="661"/>
                    </a:lnTo>
                    <a:lnTo>
                      <a:pt x="188" y="739"/>
                    </a:lnTo>
                    <a:lnTo>
                      <a:pt x="282" y="739"/>
                    </a:lnTo>
                    <a:lnTo>
                      <a:pt x="354" y="684"/>
                    </a:lnTo>
                    <a:lnTo>
                      <a:pt x="371" y="619"/>
                    </a:lnTo>
                    <a:lnTo>
                      <a:pt x="390" y="606"/>
                    </a:lnTo>
                    <a:lnTo>
                      <a:pt x="402" y="557"/>
                    </a:lnTo>
                    <a:lnTo>
                      <a:pt x="391" y="543"/>
                    </a:lnTo>
                    <a:lnTo>
                      <a:pt x="495" y="155"/>
                    </a:lnTo>
                    <a:lnTo>
                      <a:pt x="514" y="142"/>
                    </a:lnTo>
                    <a:lnTo>
                      <a:pt x="527" y="93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0"/>
              <p:cNvSpPr>
                <a:spLocks noEditPoints="1"/>
              </p:cNvSpPr>
              <p:nvPr/>
            </p:nvSpPr>
            <p:spPr bwMode="auto">
              <a:xfrm>
                <a:off x="7466013" y="4110038"/>
                <a:ext cx="836613" cy="1173163"/>
              </a:xfrm>
              <a:custGeom>
                <a:avLst/>
                <a:gdLst>
                  <a:gd name="T0" fmla="*/ 455 w 527"/>
                  <a:gd name="T1" fmla="*/ 74 h 739"/>
                  <a:gd name="T2" fmla="*/ 442 w 527"/>
                  <a:gd name="T3" fmla="*/ 123 h 739"/>
                  <a:gd name="T4" fmla="*/ 428 w 527"/>
                  <a:gd name="T5" fmla="*/ 123 h 739"/>
                  <a:gd name="T6" fmla="*/ 316 w 527"/>
                  <a:gd name="T7" fmla="*/ 538 h 739"/>
                  <a:gd name="T8" fmla="*/ 331 w 527"/>
                  <a:gd name="T9" fmla="*/ 538 h 739"/>
                  <a:gd name="T10" fmla="*/ 318 w 527"/>
                  <a:gd name="T11" fmla="*/ 587 h 739"/>
                  <a:gd name="T12" fmla="*/ 303 w 527"/>
                  <a:gd name="T13" fmla="*/ 587 h 739"/>
                  <a:gd name="T14" fmla="*/ 282 w 527"/>
                  <a:gd name="T15" fmla="*/ 665 h 739"/>
                  <a:gd name="T16" fmla="*/ 188 w 527"/>
                  <a:gd name="T17" fmla="*/ 665 h 739"/>
                  <a:gd name="T18" fmla="*/ 209 w 527"/>
                  <a:gd name="T19" fmla="*/ 587 h 739"/>
                  <a:gd name="T20" fmla="*/ 71 w 527"/>
                  <a:gd name="T21" fmla="*/ 587 h 739"/>
                  <a:gd name="T22" fmla="*/ 84 w 527"/>
                  <a:gd name="T23" fmla="*/ 538 h 739"/>
                  <a:gd name="T24" fmla="*/ 99 w 527"/>
                  <a:gd name="T25" fmla="*/ 538 h 739"/>
                  <a:gd name="T26" fmla="*/ 210 w 527"/>
                  <a:gd name="T27" fmla="*/ 123 h 739"/>
                  <a:gd name="T28" fmla="*/ 195 w 527"/>
                  <a:gd name="T29" fmla="*/ 123 h 739"/>
                  <a:gd name="T30" fmla="*/ 208 w 527"/>
                  <a:gd name="T31" fmla="*/ 74 h 739"/>
                  <a:gd name="T32" fmla="*/ 455 w 527"/>
                  <a:gd name="T33" fmla="*/ 74 h 739"/>
                  <a:gd name="T34" fmla="*/ 277 w 527"/>
                  <a:gd name="T35" fmla="*/ 224 h 739"/>
                  <a:gd name="T36" fmla="*/ 306 w 527"/>
                  <a:gd name="T37" fmla="*/ 224 h 739"/>
                  <a:gd name="T38" fmla="*/ 333 w 527"/>
                  <a:gd name="T39" fmla="*/ 123 h 739"/>
                  <a:gd name="T40" fmla="*/ 304 w 527"/>
                  <a:gd name="T41" fmla="*/ 123 h 739"/>
                  <a:gd name="T42" fmla="*/ 277 w 527"/>
                  <a:gd name="T43" fmla="*/ 224 h 739"/>
                  <a:gd name="T44" fmla="*/ 236 w 527"/>
                  <a:gd name="T45" fmla="*/ 377 h 739"/>
                  <a:gd name="T46" fmla="*/ 265 w 527"/>
                  <a:gd name="T47" fmla="*/ 377 h 739"/>
                  <a:gd name="T48" fmla="*/ 293 w 527"/>
                  <a:gd name="T49" fmla="*/ 273 h 739"/>
                  <a:gd name="T50" fmla="*/ 264 w 527"/>
                  <a:gd name="T51" fmla="*/ 273 h 739"/>
                  <a:gd name="T52" fmla="*/ 236 w 527"/>
                  <a:gd name="T53" fmla="*/ 377 h 739"/>
                  <a:gd name="T54" fmla="*/ 193 w 527"/>
                  <a:gd name="T55" fmla="*/ 538 h 739"/>
                  <a:gd name="T56" fmla="*/ 222 w 527"/>
                  <a:gd name="T57" fmla="*/ 538 h 739"/>
                  <a:gd name="T58" fmla="*/ 252 w 527"/>
                  <a:gd name="T59" fmla="*/ 425 h 739"/>
                  <a:gd name="T60" fmla="*/ 223 w 527"/>
                  <a:gd name="T61" fmla="*/ 425 h 739"/>
                  <a:gd name="T62" fmla="*/ 193 w 527"/>
                  <a:gd name="T63" fmla="*/ 538 h 739"/>
                  <a:gd name="T64" fmla="*/ 455 w 527"/>
                  <a:gd name="T65" fmla="*/ 0 h 739"/>
                  <a:gd name="T66" fmla="*/ 208 w 527"/>
                  <a:gd name="T67" fmla="*/ 0 h 739"/>
                  <a:gd name="T68" fmla="*/ 137 w 527"/>
                  <a:gd name="T69" fmla="*/ 55 h 739"/>
                  <a:gd name="T70" fmla="*/ 124 w 527"/>
                  <a:gd name="T71" fmla="*/ 103 h 739"/>
                  <a:gd name="T72" fmla="*/ 135 w 527"/>
                  <a:gd name="T73" fmla="*/ 117 h 739"/>
                  <a:gd name="T74" fmla="*/ 31 w 527"/>
                  <a:gd name="T75" fmla="*/ 504 h 739"/>
                  <a:gd name="T76" fmla="*/ 13 w 527"/>
                  <a:gd name="T77" fmla="*/ 519 h 739"/>
                  <a:gd name="T78" fmla="*/ 0 w 527"/>
                  <a:gd name="T79" fmla="*/ 567 h 739"/>
                  <a:gd name="T80" fmla="*/ 71 w 527"/>
                  <a:gd name="T81" fmla="*/ 661 h 739"/>
                  <a:gd name="T82" fmla="*/ 128 w 527"/>
                  <a:gd name="T83" fmla="*/ 661 h 739"/>
                  <a:gd name="T84" fmla="*/ 188 w 527"/>
                  <a:gd name="T85" fmla="*/ 739 h 739"/>
                  <a:gd name="T86" fmla="*/ 282 w 527"/>
                  <a:gd name="T87" fmla="*/ 739 h 739"/>
                  <a:gd name="T88" fmla="*/ 354 w 527"/>
                  <a:gd name="T89" fmla="*/ 684 h 739"/>
                  <a:gd name="T90" fmla="*/ 371 w 527"/>
                  <a:gd name="T91" fmla="*/ 619 h 739"/>
                  <a:gd name="T92" fmla="*/ 390 w 527"/>
                  <a:gd name="T93" fmla="*/ 606 h 739"/>
                  <a:gd name="T94" fmla="*/ 402 w 527"/>
                  <a:gd name="T95" fmla="*/ 557 h 739"/>
                  <a:gd name="T96" fmla="*/ 391 w 527"/>
                  <a:gd name="T97" fmla="*/ 543 h 739"/>
                  <a:gd name="T98" fmla="*/ 495 w 527"/>
                  <a:gd name="T99" fmla="*/ 155 h 739"/>
                  <a:gd name="T100" fmla="*/ 514 w 527"/>
                  <a:gd name="T101" fmla="*/ 142 h 739"/>
                  <a:gd name="T102" fmla="*/ 527 w 527"/>
                  <a:gd name="T103" fmla="*/ 93 h 739"/>
                  <a:gd name="T104" fmla="*/ 455 w 527"/>
                  <a:gd name="T105" fmla="*/ 0 h 739"/>
                  <a:gd name="T106" fmla="*/ 455 w 527"/>
                  <a:gd name="T107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7" h="739">
                    <a:moveTo>
                      <a:pt x="455" y="74"/>
                    </a:moveTo>
                    <a:lnTo>
                      <a:pt x="442" y="123"/>
                    </a:lnTo>
                    <a:lnTo>
                      <a:pt x="428" y="123"/>
                    </a:lnTo>
                    <a:lnTo>
                      <a:pt x="316" y="538"/>
                    </a:lnTo>
                    <a:lnTo>
                      <a:pt x="331" y="538"/>
                    </a:lnTo>
                    <a:lnTo>
                      <a:pt x="318" y="587"/>
                    </a:lnTo>
                    <a:lnTo>
                      <a:pt x="303" y="587"/>
                    </a:lnTo>
                    <a:lnTo>
                      <a:pt x="282" y="665"/>
                    </a:lnTo>
                    <a:lnTo>
                      <a:pt x="188" y="665"/>
                    </a:lnTo>
                    <a:lnTo>
                      <a:pt x="209" y="587"/>
                    </a:lnTo>
                    <a:lnTo>
                      <a:pt x="71" y="587"/>
                    </a:lnTo>
                    <a:lnTo>
                      <a:pt x="84" y="538"/>
                    </a:lnTo>
                    <a:lnTo>
                      <a:pt x="99" y="538"/>
                    </a:lnTo>
                    <a:lnTo>
                      <a:pt x="210" y="123"/>
                    </a:lnTo>
                    <a:lnTo>
                      <a:pt x="195" y="123"/>
                    </a:lnTo>
                    <a:lnTo>
                      <a:pt x="208" y="74"/>
                    </a:lnTo>
                    <a:lnTo>
                      <a:pt x="455" y="74"/>
                    </a:lnTo>
                    <a:moveTo>
                      <a:pt x="277" y="224"/>
                    </a:moveTo>
                    <a:lnTo>
                      <a:pt x="306" y="224"/>
                    </a:lnTo>
                    <a:lnTo>
                      <a:pt x="333" y="123"/>
                    </a:lnTo>
                    <a:lnTo>
                      <a:pt x="304" y="123"/>
                    </a:lnTo>
                    <a:lnTo>
                      <a:pt x="277" y="224"/>
                    </a:lnTo>
                    <a:moveTo>
                      <a:pt x="236" y="377"/>
                    </a:moveTo>
                    <a:lnTo>
                      <a:pt x="265" y="377"/>
                    </a:lnTo>
                    <a:lnTo>
                      <a:pt x="293" y="273"/>
                    </a:lnTo>
                    <a:lnTo>
                      <a:pt x="264" y="273"/>
                    </a:lnTo>
                    <a:lnTo>
                      <a:pt x="236" y="377"/>
                    </a:lnTo>
                    <a:moveTo>
                      <a:pt x="193" y="538"/>
                    </a:moveTo>
                    <a:lnTo>
                      <a:pt x="222" y="538"/>
                    </a:lnTo>
                    <a:lnTo>
                      <a:pt x="252" y="425"/>
                    </a:lnTo>
                    <a:lnTo>
                      <a:pt x="223" y="425"/>
                    </a:lnTo>
                    <a:lnTo>
                      <a:pt x="193" y="538"/>
                    </a:lnTo>
                    <a:moveTo>
                      <a:pt x="455" y="0"/>
                    </a:moveTo>
                    <a:lnTo>
                      <a:pt x="208" y="0"/>
                    </a:lnTo>
                    <a:lnTo>
                      <a:pt x="137" y="55"/>
                    </a:lnTo>
                    <a:lnTo>
                      <a:pt x="124" y="103"/>
                    </a:lnTo>
                    <a:lnTo>
                      <a:pt x="135" y="117"/>
                    </a:lnTo>
                    <a:lnTo>
                      <a:pt x="31" y="504"/>
                    </a:lnTo>
                    <a:lnTo>
                      <a:pt x="13" y="519"/>
                    </a:lnTo>
                    <a:lnTo>
                      <a:pt x="0" y="567"/>
                    </a:lnTo>
                    <a:lnTo>
                      <a:pt x="71" y="661"/>
                    </a:lnTo>
                    <a:lnTo>
                      <a:pt x="128" y="661"/>
                    </a:lnTo>
                    <a:lnTo>
                      <a:pt x="188" y="739"/>
                    </a:lnTo>
                    <a:lnTo>
                      <a:pt x="282" y="739"/>
                    </a:lnTo>
                    <a:lnTo>
                      <a:pt x="354" y="684"/>
                    </a:lnTo>
                    <a:lnTo>
                      <a:pt x="371" y="619"/>
                    </a:lnTo>
                    <a:lnTo>
                      <a:pt x="390" y="606"/>
                    </a:lnTo>
                    <a:lnTo>
                      <a:pt x="402" y="557"/>
                    </a:lnTo>
                    <a:lnTo>
                      <a:pt x="391" y="543"/>
                    </a:lnTo>
                    <a:lnTo>
                      <a:pt x="495" y="155"/>
                    </a:lnTo>
                    <a:lnTo>
                      <a:pt x="514" y="142"/>
                    </a:lnTo>
                    <a:lnTo>
                      <a:pt x="527" y="93"/>
                    </a:lnTo>
                    <a:lnTo>
                      <a:pt x="455" y="0"/>
                    </a:lnTo>
                    <a:lnTo>
                      <a:pt x="45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7073901" y="4148138"/>
                <a:ext cx="1481138" cy="1903413"/>
              </a:xfrm>
              <a:custGeom>
                <a:avLst/>
                <a:gdLst>
                  <a:gd name="T0" fmla="*/ 675 w 933"/>
                  <a:gd name="T1" fmla="*/ 1199 h 1199"/>
                  <a:gd name="T2" fmla="*/ 638 w 933"/>
                  <a:gd name="T3" fmla="*/ 1162 h 1199"/>
                  <a:gd name="T4" fmla="*/ 630 w 933"/>
                  <a:gd name="T5" fmla="*/ 757 h 1199"/>
                  <a:gd name="T6" fmla="*/ 273 w 933"/>
                  <a:gd name="T7" fmla="*/ 757 h 1199"/>
                  <a:gd name="T8" fmla="*/ 255 w 933"/>
                  <a:gd name="T9" fmla="*/ 752 h 1199"/>
                  <a:gd name="T10" fmla="*/ 158 w 933"/>
                  <a:gd name="T11" fmla="*/ 699 h 1199"/>
                  <a:gd name="T12" fmla="*/ 148 w 933"/>
                  <a:gd name="T13" fmla="*/ 733 h 1199"/>
                  <a:gd name="T14" fmla="*/ 112 w 933"/>
                  <a:gd name="T15" fmla="*/ 759 h 1199"/>
                  <a:gd name="T16" fmla="*/ 36 w 933"/>
                  <a:gd name="T17" fmla="*/ 759 h 1199"/>
                  <a:gd name="T18" fmla="*/ 0 w 933"/>
                  <a:gd name="T19" fmla="*/ 712 h 1199"/>
                  <a:gd name="T20" fmla="*/ 89 w 933"/>
                  <a:gd name="T21" fmla="*/ 409 h 1199"/>
                  <a:gd name="T22" fmla="*/ 120 w 933"/>
                  <a:gd name="T23" fmla="*/ 386 h 1199"/>
                  <a:gd name="T24" fmla="*/ 97 w 933"/>
                  <a:gd name="T25" fmla="*/ 355 h 1199"/>
                  <a:gd name="T26" fmla="*/ 111 w 933"/>
                  <a:gd name="T27" fmla="*/ 300 h 1199"/>
                  <a:gd name="T28" fmla="*/ 147 w 933"/>
                  <a:gd name="T29" fmla="*/ 273 h 1199"/>
                  <a:gd name="T30" fmla="*/ 172 w 933"/>
                  <a:gd name="T31" fmla="*/ 273 h 1199"/>
                  <a:gd name="T32" fmla="*/ 184 w 933"/>
                  <a:gd name="T33" fmla="*/ 226 h 1199"/>
                  <a:gd name="T34" fmla="*/ 149 w 933"/>
                  <a:gd name="T35" fmla="*/ 180 h 1199"/>
                  <a:gd name="T36" fmla="*/ 164 w 933"/>
                  <a:gd name="T37" fmla="*/ 125 h 1199"/>
                  <a:gd name="T38" fmla="*/ 200 w 933"/>
                  <a:gd name="T39" fmla="*/ 97 h 1199"/>
                  <a:gd name="T40" fmla="*/ 219 w 933"/>
                  <a:gd name="T41" fmla="*/ 97 h 1199"/>
                  <a:gd name="T42" fmla="*/ 237 w 933"/>
                  <a:gd name="T43" fmla="*/ 27 h 1199"/>
                  <a:gd name="T44" fmla="*/ 273 w 933"/>
                  <a:gd name="T45" fmla="*/ 0 h 1199"/>
                  <a:gd name="T46" fmla="*/ 406 w 933"/>
                  <a:gd name="T47" fmla="*/ 0 h 1199"/>
                  <a:gd name="T48" fmla="*/ 442 w 933"/>
                  <a:gd name="T49" fmla="*/ 46 h 1199"/>
                  <a:gd name="T50" fmla="*/ 428 w 933"/>
                  <a:gd name="T51" fmla="*/ 99 h 1199"/>
                  <a:gd name="T52" fmla="*/ 463 w 933"/>
                  <a:gd name="T53" fmla="*/ 144 h 1199"/>
                  <a:gd name="T54" fmla="*/ 448 w 933"/>
                  <a:gd name="T55" fmla="*/ 199 h 1199"/>
                  <a:gd name="T56" fmla="*/ 412 w 933"/>
                  <a:gd name="T57" fmla="*/ 227 h 1199"/>
                  <a:gd name="T58" fmla="*/ 393 w 933"/>
                  <a:gd name="T59" fmla="*/ 227 h 1199"/>
                  <a:gd name="T60" fmla="*/ 381 w 933"/>
                  <a:gd name="T61" fmla="*/ 273 h 1199"/>
                  <a:gd name="T62" fmla="*/ 386 w 933"/>
                  <a:gd name="T63" fmla="*/ 273 h 1199"/>
                  <a:gd name="T64" fmla="*/ 422 w 933"/>
                  <a:gd name="T65" fmla="*/ 319 h 1199"/>
                  <a:gd name="T66" fmla="*/ 407 w 933"/>
                  <a:gd name="T67" fmla="*/ 374 h 1199"/>
                  <a:gd name="T68" fmla="*/ 371 w 933"/>
                  <a:gd name="T69" fmla="*/ 402 h 1199"/>
                  <a:gd name="T70" fmla="*/ 355 w 933"/>
                  <a:gd name="T71" fmla="*/ 461 h 1199"/>
                  <a:gd name="T72" fmla="*/ 370 w 933"/>
                  <a:gd name="T73" fmla="*/ 481 h 1199"/>
                  <a:gd name="T74" fmla="*/ 356 w 933"/>
                  <a:gd name="T75" fmla="*/ 537 h 1199"/>
                  <a:gd name="T76" fmla="*/ 330 w 933"/>
                  <a:gd name="T77" fmla="*/ 556 h 1199"/>
                  <a:gd name="T78" fmla="*/ 320 w 933"/>
                  <a:gd name="T79" fmla="*/ 593 h 1199"/>
                  <a:gd name="T80" fmla="*/ 378 w 933"/>
                  <a:gd name="T81" fmla="*/ 627 h 1199"/>
                  <a:gd name="T82" fmla="*/ 519 w 933"/>
                  <a:gd name="T83" fmla="*/ 627 h 1199"/>
                  <a:gd name="T84" fmla="*/ 516 w 933"/>
                  <a:gd name="T85" fmla="*/ 622 h 1199"/>
                  <a:gd name="T86" fmla="*/ 624 w 933"/>
                  <a:gd name="T87" fmla="*/ 438 h 1199"/>
                  <a:gd name="T88" fmla="*/ 621 w 933"/>
                  <a:gd name="T89" fmla="*/ 295 h 1199"/>
                  <a:gd name="T90" fmla="*/ 622 w 933"/>
                  <a:gd name="T91" fmla="*/ 285 h 1199"/>
                  <a:gd name="T92" fmla="*/ 664 w 933"/>
                  <a:gd name="T93" fmla="*/ 130 h 1199"/>
                  <a:gd name="T94" fmla="*/ 691 w 933"/>
                  <a:gd name="T95" fmla="*/ 109 h 1199"/>
                  <a:gd name="T96" fmla="*/ 675 w 933"/>
                  <a:gd name="T97" fmla="*/ 88 h 1199"/>
                  <a:gd name="T98" fmla="*/ 688 w 933"/>
                  <a:gd name="T99" fmla="*/ 40 h 1199"/>
                  <a:gd name="T100" fmla="*/ 724 w 933"/>
                  <a:gd name="T101" fmla="*/ 13 h 1199"/>
                  <a:gd name="T102" fmla="*/ 898 w 933"/>
                  <a:gd name="T103" fmla="*/ 13 h 1199"/>
                  <a:gd name="T104" fmla="*/ 933 w 933"/>
                  <a:gd name="T105" fmla="*/ 60 h 1199"/>
                  <a:gd name="T106" fmla="*/ 868 w 933"/>
                  <a:gd name="T107" fmla="*/ 304 h 1199"/>
                  <a:gd name="T108" fmla="*/ 864 w 933"/>
                  <a:gd name="T109" fmla="*/ 314 h 1199"/>
                  <a:gd name="T110" fmla="*/ 778 w 933"/>
                  <a:gd name="T111" fmla="*/ 458 h 1199"/>
                  <a:gd name="T112" fmla="*/ 778 w 933"/>
                  <a:gd name="T113" fmla="*/ 459 h 1199"/>
                  <a:gd name="T114" fmla="*/ 830 w 933"/>
                  <a:gd name="T115" fmla="*/ 1158 h 1199"/>
                  <a:gd name="T116" fmla="*/ 793 w 933"/>
                  <a:gd name="T117" fmla="*/ 1199 h 1199"/>
                  <a:gd name="T118" fmla="*/ 675 w 933"/>
                  <a:gd name="T119" fmla="*/ 1199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3" h="1199">
                    <a:moveTo>
                      <a:pt x="675" y="1199"/>
                    </a:moveTo>
                    <a:lnTo>
                      <a:pt x="638" y="1162"/>
                    </a:lnTo>
                    <a:lnTo>
                      <a:pt x="630" y="757"/>
                    </a:lnTo>
                    <a:lnTo>
                      <a:pt x="273" y="757"/>
                    </a:lnTo>
                    <a:lnTo>
                      <a:pt x="255" y="752"/>
                    </a:lnTo>
                    <a:lnTo>
                      <a:pt x="158" y="699"/>
                    </a:lnTo>
                    <a:lnTo>
                      <a:pt x="148" y="733"/>
                    </a:lnTo>
                    <a:lnTo>
                      <a:pt x="112" y="759"/>
                    </a:lnTo>
                    <a:lnTo>
                      <a:pt x="36" y="759"/>
                    </a:lnTo>
                    <a:lnTo>
                      <a:pt x="0" y="712"/>
                    </a:lnTo>
                    <a:lnTo>
                      <a:pt x="89" y="409"/>
                    </a:lnTo>
                    <a:lnTo>
                      <a:pt x="120" y="386"/>
                    </a:lnTo>
                    <a:lnTo>
                      <a:pt x="97" y="355"/>
                    </a:lnTo>
                    <a:lnTo>
                      <a:pt x="111" y="300"/>
                    </a:lnTo>
                    <a:lnTo>
                      <a:pt x="147" y="273"/>
                    </a:lnTo>
                    <a:lnTo>
                      <a:pt x="172" y="273"/>
                    </a:lnTo>
                    <a:lnTo>
                      <a:pt x="184" y="226"/>
                    </a:lnTo>
                    <a:lnTo>
                      <a:pt x="149" y="180"/>
                    </a:lnTo>
                    <a:lnTo>
                      <a:pt x="164" y="125"/>
                    </a:lnTo>
                    <a:lnTo>
                      <a:pt x="200" y="97"/>
                    </a:lnTo>
                    <a:lnTo>
                      <a:pt x="219" y="97"/>
                    </a:lnTo>
                    <a:lnTo>
                      <a:pt x="237" y="27"/>
                    </a:lnTo>
                    <a:lnTo>
                      <a:pt x="273" y="0"/>
                    </a:lnTo>
                    <a:lnTo>
                      <a:pt x="406" y="0"/>
                    </a:lnTo>
                    <a:lnTo>
                      <a:pt x="442" y="46"/>
                    </a:lnTo>
                    <a:lnTo>
                      <a:pt x="428" y="99"/>
                    </a:lnTo>
                    <a:lnTo>
                      <a:pt x="463" y="144"/>
                    </a:lnTo>
                    <a:lnTo>
                      <a:pt x="448" y="199"/>
                    </a:lnTo>
                    <a:lnTo>
                      <a:pt x="412" y="227"/>
                    </a:lnTo>
                    <a:lnTo>
                      <a:pt x="393" y="227"/>
                    </a:lnTo>
                    <a:lnTo>
                      <a:pt x="381" y="273"/>
                    </a:lnTo>
                    <a:lnTo>
                      <a:pt x="386" y="273"/>
                    </a:lnTo>
                    <a:lnTo>
                      <a:pt x="422" y="319"/>
                    </a:lnTo>
                    <a:lnTo>
                      <a:pt x="407" y="374"/>
                    </a:lnTo>
                    <a:lnTo>
                      <a:pt x="371" y="402"/>
                    </a:lnTo>
                    <a:lnTo>
                      <a:pt x="355" y="461"/>
                    </a:lnTo>
                    <a:lnTo>
                      <a:pt x="370" y="481"/>
                    </a:lnTo>
                    <a:lnTo>
                      <a:pt x="356" y="537"/>
                    </a:lnTo>
                    <a:lnTo>
                      <a:pt x="330" y="556"/>
                    </a:lnTo>
                    <a:lnTo>
                      <a:pt x="320" y="593"/>
                    </a:lnTo>
                    <a:lnTo>
                      <a:pt x="378" y="627"/>
                    </a:lnTo>
                    <a:lnTo>
                      <a:pt x="519" y="627"/>
                    </a:lnTo>
                    <a:lnTo>
                      <a:pt x="516" y="622"/>
                    </a:lnTo>
                    <a:lnTo>
                      <a:pt x="624" y="438"/>
                    </a:lnTo>
                    <a:lnTo>
                      <a:pt x="621" y="295"/>
                    </a:lnTo>
                    <a:lnTo>
                      <a:pt x="622" y="285"/>
                    </a:lnTo>
                    <a:lnTo>
                      <a:pt x="664" y="130"/>
                    </a:lnTo>
                    <a:lnTo>
                      <a:pt x="691" y="109"/>
                    </a:lnTo>
                    <a:lnTo>
                      <a:pt x="675" y="88"/>
                    </a:lnTo>
                    <a:lnTo>
                      <a:pt x="688" y="40"/>
                    </a:lnTo>
                    <a:lnTo>
                      <a:pt x="724" y="13"/>
                    </a:lnTo>
                    <a:lnTo>
                      <a:pt x="898" y="13"/>
                    </a:lnTo>
                    <a:lnTo>
                      <a:pt x="933" y="60"/>
                    </a:lnTo>
                    <a:lnTo>
                      <a:pt x="868" y="304"/>
                    </a:lnTo>
                    <a:lnTo>
                      <a:pt x="864" y="314"/>
                    </a:lnTo>
                    <a:lnTo>
                      <a:pt x="778" y="458"/>
                    </a:lnTo>
                    <a:lnTo>
                      <a:pt x="778" y="459"/>
                    </a:lnTo>
                    <a:lnTo>
                      <a:pt x="830" y="1158"/>
                    </a:lnTo>
                    <a:lnTo>
                      <a:pt x="793" y="1199"/>
                    </a:lnTo>
                    <a:lnTo>
                      <a:pt x="675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42"/>
              <p:cNvSpPr>
                <a:spLocks noEditPoints="1"/>
              </p:cNvSpPr>
              <p:nvPr/>
            </p:nvSpPr>
            <p:spPr bwMode="auto">
              <a:xfrm>
                <a:off x="7018338" y="4089401"/>
                <a:ext cx="1593850" cy="2020888"/>
              </a:xfrm>
              <a:custGeom>
                <a:avLst/>
                <a:gdLst>
                  <a:gd name="T0" fmla="*/ 415 w 1004"/>
                  <a:gd name="T1" fmla="*/ 171 h 1273"/>
                  <a:gd name="T2" fmla="*/ 447 w 1004"/>
                  <a:gd name="T3" fmla="*/ 227 h 1273"/>
                  <a:gd name="T4" fmla="*/ 368 w 1004"/>
                  <a:gd name="T5" fmla="*/ 347 h 1273"/>
                  <a:gd name="T6" fmla="*/ 406 w 1004"/>
                  <a:gd name="T7" fmla="*/ 402 h 1273"/>
                  <a:gd name="T8" fmla="*/ 349 w 1004"/>
                  <a:gd name="T9" fmla="*/ 509 h 1273"/>
                  <a:gd name="T10" fmla="*/ 355 w 1004"/>
                  <a:gd name="T11" fmla="*/ 564 h 1273"/>
                  <a:gd name="T12" fmla="*/ 312 w 1004"/>
                  <a:gd name="T13" fmla="*/ 647 h 1273"/>
                  <a:gd name="T14" fmla="*/ 701 w 1004"/>
                  <a:gd name="T15" fmla="*/ 701 h 1273"/>
                  <a:gd name="T16" fmla="*/ 661 w 1004"/>
                  <a:gd name="T17" fmla="*/ 678 h 1273"/>
                  <a:gd name="T18" fmla="*/ 696 w 1004"/>
                  <a:gd name="T19" fmla="*/ 485 h 1273"/>
                  <a:gd name="T20" fmla="*/ 734 w 1004"/>
                  <a:gd name="T21" fmla="*/ 177 h 1273"/>
                  <a:gd name="T22" fmla="*/ 772 w 1004"/>
                  <a:gd name="T23" fmla="*/ 320 h 1273"/>
                  <a:gd name="T24" fmla="*/ 795 w 1004"/>
                  <a:gd name="T25" fmla="*/ 320 h 1273"/>
                  <a:gd name="T26" fmla="*/ 746 w 1004"/>
                  <a:gd name="T27" fmla="*/ 134 h 1273"/>
                  <a:gd name="T28" fmla="*/ 933 w 1004"/>
                  <a:gd name="T29" fmla="*/ 87 h 1273"/>
                  <a:gd name="T30" fmla="*/ 775 w 1004"/>
                  <a:gd name="T31" fmla="*/ 485 h 1273"/>
                  <a:gd name="T32" fmla="*/ 828 w 1004"/>
                  <a:gd name="T33" fmla="*/ 1198 h 1273"/>
                  <a:gd name="T34" fmla="*/ 702 w 1004"/>
                  <a:gd name="T35" fmla="*/ 757 h 1273"/>
                  <a:gd name="T36" fmla="*/ 171 w 1004"/>
                  <a:gd name="T37" fmla="*/ 681 h 1273"/>
                  <a:gd name="T38" fmla="*/ 71 w 1004"/>
                  <a:gd name="T39" fmla="*/ 759 h 1273"/>
                  <a:gd name="T40" fmla="*/ 237 w 1004"/>
                  <a:gd name="T41" fmla="*/ 456 h 1273"/>
                  <a:gd name="T42" fmla="*/ 215 w 1004"/>
                  <a:gd name="T43" fmla="*/ 589 h 1273"/>
                  <a:gd name="T44" fmla="*/ 167 w 1004"/>
                  <a:gd name="T45" fmla="*/ 402 h 1273"/>
                  <a:gd name="T46" fmla="*/ 235 w 1004"/>
                  <a:gd name="T47" fmla="*/ 347 h 1273"/>
                  <a:gd name="T48" fmla="*/ 220 w 1004"/>
                  <a:gd name="T49" fmla="*/ 227 h 1273"/>
                  <a:gd name="T50" fmla="*/ 282 w 1004"/>
                  <a:gd name="T51" fmla="*/ 171 h 1273"/>
                  <a:gd name="T52" fmla="*/ 441 w 1004"/>
                  <a:gd name="T53" fmla="*/ 74 h 1273"/>
                  <a:gd name="T54" fmla="*/ 308 w 1004"/>
                  <a:gd name="T55" fmla="*/ 0 h 1273"/>
                  <a:gd name="T56" fmla="*/ 223 w 1004"/>
                  <a:gd name="T57" fmla="*/ 106 h 1273"/>
                  <a:gd name="T58" fmla="*/ 148 w 1004"/>
                  <a:gd name="T59" fmla="*/ 208 h 1273"/>
                  <a:gd name="T60" fmla="*/ 177 w 1004"/>
                  <a:gd name="T61" fmla="*/ 276 h 1273"/>
                  <a:gd name="T62" fmla="*/ 96 w 1004"/>
                  <a:gd name="T63" fmla="*/ 383 h 1273"/>
                  <a:gd name="T64" fmla="*/ 88 w 1004"/>
                  <a:gd name="T65" fmla="*/ 435 h 1273"/>
                  <a:gd name="T66" fmla="*/ 71 w 1004"/>
                  <a:gd name="T67" fmla="*/ 833 h 1273"/>
                  <a:gd name="T68" fmla="*/ 209 w 1004"/>
                  <a:gd name="T69" fmla="*/ 787 h 1273"/>
                  <a:gd name="T70" fmla="*/ 308 w 1004"/>
                  <a:gd name="T71" fmla="*/ 831 h 1273"/>
                  <a:gd name="T72" fmla="*/ 636 w 1004"/>
                  <a:gd name="T73" fmla="*/ 1200 h 1273"/>
                  <a:gd name="T74" fmla="*/ 828 w 1004"/>
                  <a:gd name="T75" fmla="*/ 1273 h 1273"/>
                  <a:gd name="T76" fmla="*/ 850 w 1004"/>
                  <a:gd name="T77" fmla="*/ 504 h 1273"/>
                  <a:gd name="T78" fmla="*/ 939 w 1004"/>
                  <a:gd name="T79" fmla="*/ 351 h 1273"/>
                  <a:gd name="T80" fmla="*/ 933 w 1004"/>
                  <a:gd name="T81" fmla="*/ 13 h 1273"/>
                  <a:gd name="T82" fmla="*/ 687 w 1004"/>
                  <a:gd name="T83" fmla="*/ 68 h 1273"/>
                  <a:gd name="T84" fmla="*/ 691 w 1004"/>
                  <a:gd name="T85" fmla="*/ 136 h 1273"/>
                  <a:gd name="T86" fmla="*/ 622 w 1004"/>
                  <a:gd name="T87" fmla="*/ 312 h 1273"/>
                  <a:gd name="T88" fmla="*/ 622 w 1004"/>
                  <a:gd name="T89" fmla="*/ 466 h 1273"/>
                  <a:gd name="T90" fmla="*/ 423 w 1004"/>
                  <a:gd name="T91" fmla="*/ 627 h 1273"/>
                  <a:gd name="T92" fmla="*/ 401 w 1004"/>
                  <a:gd name="T93" fmla="*/ 603 h 1273"/>
                  <a:gd name="T94" fmla="*/ 441 w 1004"/>
                  <a:gd name="T95" fmla="*/ 528 h 1273"/>
                  <a:gd name="T96" fmla="*/ 442 w 1004"/>
                  <a:gd name="T97" fmla="*/ 448 h 1273"/>
                  <a:gd name="T98" fmla="*/ 493 w 1004"/>
                  <a:gd name="T99" fmla="*/ 366 h 1273"/>
                  <a:gd name="T100" fmla="*/ 459 w 1004"/>
                  <a:gd name="T101" fmla="*/ 292 h 1273"/>
                  <a:gd name="T102" fmla="*/ 533 w 1004"/>
                  <a:gd name="T103" fmla="*/ 191 h 1273"/>
                  <a:gd name="T104" fmla="*/ 512 w 1004"/>
                  <a:gd name="T105" fmla="*/ 93 h 1273"/>
                  <a:gd name="T106" fmla="*/ 441 w 1004"/>
                  <a:gd name="T10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4" h="1273">
                    <a:moveTo>
                      <a:pt x="441" y="74"/>
                    </a:moveTo>
                    <a:lnTo>
                      <a:pt x="415" y="171"/>
                    </a:lnTo>
                    <a:lnTo>
                      <a:pt x="462" y="171"/>
                    </a:lnTo>
                    <a:lnTo>
                      <a:pt x="447" y="227"/>
                    </a:lnTo>
                    <a:lnTo>
                      <a:pt x="400" y="227"/>
                    </a:lnTo>
                    <a:lnTo>
                      <a:pt x="368" y="347"/>
                    </a:lnTo>
                    <a:lnTo>
                      <a:pt x="421" y="347"/>
                    </a:lnTo>
                    <a:lnTo>
                      <a:pt x="406" y="402"/>
                    </a:lnTo>
                    <a:lnTo>
                      <a:pt x="378" y="402"/>
                    </a:lnTo>
                    <a:lnTo>
                      <a:pt x="349" y="509"/>
                    </a:lnTo>
                    <a:lnTo>
                      <a:pt x="370" y="509"/>
                    </a:lnTo>
                    <a:lnTo>
                      <a:pt x="355" y="564"/>
                    </a:lnTo>
                    <a:lnTo>
                      <a:pt x="335" y="564"/>
                    </a:lnTo>
                    <a:lnTo>
                      <a:pt x="312" y="647"/>
                    </a:lnTo>
                    <a:lnTo>
                      <a:pt x="403" y="701"/>
                    </a:lnTo>
                    <a:lnTo>
                      <a:pt x="701" y="701"/>
                    </a:lnTo>
                    <a:lnTo>
                      <a:pt x="699" y="613"/>
                    </a:lnTo>
                    <a:lnTo>
                      <a:pt x="661" y="678"/>
                    </a:lnTo>
                    <a:lnTo>
                      <a:pt x="583" y="678"/>
                    </a:lnTo>
                    <a:lnTo>
                      <a:pt x="696" y="485"/>
                    </a:lnTo>
                    <a:lnTo>
                      <a:pt x="693" y="331"/>
                    </a:lnTo>
                    <a:lnTo>
                      <a:pt x="734" y="177"/>
                    </a:lnTo>
                    <a:lnTo>
                      <a:pt x="811" y="177"/>
                    </a:lnTo>
                    <a:lnTo>
                      <a:pt x="772" y="320"/>
                    </a:lnTo>
                    <a:lnTo>
                      <a:pt x="773" y="357"/>
                    </a:lnTo>
                    <a:lnTo>
                      <a:pt x="795" y="320"/>
                    </a:lnTo>
                    <a:lnTo>
                      <a:pt x="845" y="134"/>
                    </a:lnTo>
                    <a:lnTo>
                      <a:pt x="746" y="134"/>
                    </a:lnTo>
                    <a:lnTo>
                      <a:pt x="759" y="87"/>
                    </a:lnTo>
                    <a:lnTo>
                      <a:pt x="933" y="87"/>
                    </a:lnTo>
                    <a:lnTo>
                      <a:pt x="867" y="331"/>
                    </a:lnTo>
                    <a:lnTo>
                      <a:pt x="775" y="485"/>
                    </a:lnTo>
                    <a:lnTo>
                      <a:pt x="776" y="498"/>
                    </a:lnTo>
                    <a:lnTo>
                      <a:pt x="828" y="1198"/>
                    </a:lnTo>
                    <a:lnTo>
                      <a:pt x="710" y="1198"/>
                    </a:lnTo>
                    <a:lnTo>
                      <a:pt x="702" y="757"/>
                    </a:lnTo>
                    <a:lnTo>
                      <a:pt x="308" y="757"/>
                    </a:lnTo>
                    <a:lnTo>
                      <a:pt x="171" y="681"/>
                    </a:lnTo>
                    <a:lnTo>
                      <a:pt x="147" y="759"/>
                    </a:lnTo>
                    <a:lnTo>
                      <a:pt x="71" y="759"/>
                    </a:lnTo>
                    <a:lnTo>
                      <a:pt x="159" y="456"/>
                    </a:lnTo>
                    <a:lnTo>
                      <a:pt x="237" y="456"/>
                    </a:lnTo>
                    <a:lnTo>
                      <a:pt x="200" y="580"/>
                    </a:lnTo>
                    <a:lnTo>
                      <a:pt x="215" y="589"/>
                    </a:lnTo>
                    <a:lnTo>
                      <a:pt x="266" y="402"/>
                    </a:lnTo>
                    <a:lnTo>
                      <a:pt x="167" y="402"/>
                    </a:lnTo>
                    <a:lnTo>
                      <a:pt x="182" y="347"/>
                    </a:lnTo>
                    <a:lnTo>
                      <a:pt x="235" y="347"/>
                    </a:lnTo>
                    <a:lnTo>
                      <a:pt x="267" y="227"/>
                    </a:lnTo>
                    <a:lnTo>
                      <a:pt x="220" y="227"/>
                    </a:lnTo>
                    <a:lnTo>
                      <a:pt x="235" y="171"/>
                    </a:lnTo>
                    <a:lnTo>
                      <a:pt x="282" y="171"/>
                    </a:lnTo>
                    <a:lnTo>
                      <a:pt x="308" y="74"/>
                    </a:lnTo>
                    <a:lnTo>
                      <a:pt x="441" y="74"/>
                    </a:lnTo>
                    <a:close/>
                    <a:moveTo>
                      <a:pt x="441" y="0"/>
                    </a:moveTo>
                    <a:lnTo>
                      <a:pt x="308" y="0"/>
                    </a:lnTo>
                    <a:lnTo>
                      <a:pt x="237" y="55"/>
                    </a:lnTo>
                    <a:lnTo>
                      <a:pt x="223" y="106"/>
                    </a:lnTo>
                    <a:lnTo>
                      <a:pt x="163" y="152"/>
                    </a:lnTo>
                    <a:lnTo>
                      <a:pt x="148" y="208"/>
                    </a:lnTo>
                    <a:lnTo>
                      <a:pt x="184" y="253"/>
                    </a:lnTo>
                    <a:lnTo>
                      <a:pt x="177" y="276"/>
                    </a:lnTo>
                    <a:lnTo>
                      <a:pt x="111" y="328"/>
                    </a:lnTo>
                    <a:lnTo>
                      <a:pt x="96" y="383"/>
                    </a:lnTo>
                    <a:lnTo>
                      <a:pt x="119" y="412"/>
                    </a:lnTo>
                    <a:lnTo>
                      <a:pt x="88" y="435"/>
                    </a:lnTo>
                    <a:lnTo>
                      <a:pt x="0" y="739"/>
                    </a:lnTo>
                    <a:lnTo>
                      <a:pt x="71" y="833"/>
                    </a:lnTo>
                    <a:lnTo>
                      <a:pt x="147" y="833"/>
                    </a:lnTo>
                    <a:lnTo>
                      <a:pt x="209" y="787"/>
                    </a:lnTo>
                    <a:lnTo>
                      <a:pt x="272" y="821"/>
                    </a:lnTo>
                    <a:lnTo>
                      <a:pt x="308" y="831"/>
                    </a:lnTo>
                    <a:lnTo>
                      <a:pt x="629" y="831"/>
                    </a:lnTo>
                    <a:lnTo>
                      <a:pt x="636" y="1200"/>
                    </a:lnTo>
                    <a:lnTo>
                      <a:pt x="710" y="1273"/>
                    </a:lnTo>
                    <a:lnTo>
                      <a:pt x="828" y="1273"/>
                    </a:lnTo>
                    <a:lnTo>
                      <a:pt x="902" y="1193"/>
                    </a:lnTo>
                    <a:lnTo>
                      <a:pt x="850" y="504"/>
                    </a:lnTo>
                    <a:lnTo>
                      <a:pt x="931" y="370"/>
                    </a:lnTo>
                    <a:lnTo>
                      <a:pt x="939" y="351"/>
                    </a:lnTo>
                    <a:lnTo>
                      <a:pt x="1004" y="106"/>
                    </a:lnTo>
                    <a:lnTo>
                      <a:pt x="933" y="13"/>
                    </a:lnTo>
                    <a:lnTo>
                      <a:pt x="759" y="13"/>
                    </a:lnTo>
                    <a:lnTo>
                      <a:pt x="687" y="68"/>
                    </a:lnTo>
                    <a:lnTo>
                      <a:pt x="675" y="115"/>
                    </a:lnTo>
                    <a:lnTo>
                      <a:pt x="691" y="136"/>
                    </a:lnTo>
                    <a:lnTo>
                      <a:pt x="663" y="157"/>
                    </a:lnTo>
                    <a:lnTo>
                      <a:pt x="622" y="312"/>
                    </a:lnTo>
                    <a:lnTo>
                      <a:pt x="619" y="333"/>
                    </a:lnTo>
                    <a:lnTo>
                      <a:pt x="622" y="466"/>
                    </a:lnTo>
                    <a:lnTo>
                      <a:pt x="527" y="627"/>
                    </a:lnTo>
                    <a:lnTo>
                      <a:pt x="423" y="627"/>
                    </a:lnTo>
                    <a:lnTo>
                      <a:pt x="398" y="612"/>
                    </a:lnTo>
                    <a:lnTo>
                      <a:pt x="401" y="603"/>
                    </a:lnTo>
                    <a:lnTo>
                      <a:pt x="426" y="583"/>
                    </a:lnTo>
                    <a:lnTo>
                      <a:pt x="441" y="528"/>
                    </a:lnTo>
                    <a:lnTo>
                      <a:pt x="426" y="508"/>
                    </a:lnTo>
                    <a:lnTo>
                      <a:pt x="442" y="448"/>
                    </a:lnTo>
                    <a:lnTo>
                      <a:pt x="478" y="421"/>
                    </a:lnTo>
                    <a:lnTo>
                      <a:pt x="493" y="366"/>
                    </a:lnTo>
                    <a:lnTo>
                      <a:pt x="453" y="315"/>
                    </a:lnTo>
                    <a:lnTo>
                      <a:pt x="459" y="292"/>
                    </a:lnTo>
                    <a:lnTo>
                      <a:pt x="519" y="246"/>
                    </a:lnTo>
                    <a:lnTo>
                      <a:pt x="533" y="191"/>
                    </a:lnTo>
                    <a:lnTo>
                      <a:pt x="498" y="145"/>
                    </a:lnTo>
                    <a:lnTo>
                      <a:pt x="512" y="93"/>
                    </a:lnTo>
                    <a:lnTo>
                      <a:pt x="441" y="0"/>
                    </a:lnTo>
                    <a:lnTo>
                      <a:pt x="4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43"/>
              <p:cNvSpPr>
                <a:spLocks noEditPoints="1"/>
              </p:cNvSpPr>
              <p:nvPr/>
            </p:nvSpPr>
            <p:spPr bwMode="auto">
              <a:xfrm>
                <a:off x="7018338" y="4089401"/>
                <a:ext cx="1593850" cy="2020888"/>
              </a:xfrm>
              <a:custGeom>
                <a:avLst/>
                <a:gdLst>
                  <a:gd name="T0" fmla="*/ 415 w 1004"/>
                  <a:gd name="T1" fmla="*/ 171 h 1273"/>
                  <a:gd name="T2" fmla="*/ 447 w 1004"/>
                  <a:gd name="T3" fmla="*/ 227 h 1273"/>
                  <a:gd name="T4" fmla="*/ 368 w 1004"/>
                  <a:gd name="T5" fmla="*/ 347 h 1273"/>
                  <a:gd name="T6" fmla="*/ 406 w 1004"/>
                  <a:gd name="T7" fmla="*/ 402 h 1273"/>
                  <a:gd name="T8" fmla="*/ 349 w 1004"/>
                  <a:gd name="T9" fmla="*/ 509 h 1273"/>
                  <a:gd name="T10" fmla="*/ 355 w 1004"/>
                  <a:gd name="T11" fmla="*/ 564 h 1273"/>
                  <a:gd name="T12" fmla="*/ 312 w 1004"/>
                  <a:gd name="T13" fmla="*/ 647 h 1273"/>
                  <a:gd name="T14" fmla="*/ 701 w 1004"/>
                  <a:gd name="T15" fmla="*/ 701 h 1273"/>
                  <a:gd name="T16" fmla="*/ 661 w 1004"/>
                  <a:gd name="T17" fmla="*/ 678 h 1273"/>
                  <a:gd name="T18" fmla="*/ 696 w 1004"/>
                  <a:gd name="T19" fmla="*/ 485 h 1273"/>
                  <a:gd name="T20" fmla="*/ 734 w 1004"/>
                  <a:gd name="T21" fmla="*/ 177 h 1273"/>
                  <a:gd name="T22" fmla="*/ 772 w 1004"/>
                  <a:gd name="T23" fmla="*/ 320 h 1273"/>
                  <a:gd name="T24" fmla="*/ 795 w 1004"/>
                  <a:gd name="T25" fmla="*/ 320 h 1273"/>
                  <a:gd name="T26" fmla="*/ 746 w 1004"/>
                  <a:gd name="T27" fmla="*/ 134 h 1273"/>
                  <a:gd name="T28" fmla="*/ 933 w 1004"/>
                  <a:gd name="T29" fmla="*/ 87 h 1273"/>
                  <a:gd name="T30" fmla="*/ 775 w 1004"/>
                  <a:gd name="T31" fmla="*/ 485 h 1273"/>
                  <a:gd name="T32" fmla="*/ 828 w 1004"/>
                  <a:gd name="T33" fmla="*/ 1198 h 1273"/>
                  <a:gd name="T34" fmla="*/ 702 w 1004"/>
                  <a:gd name="T35" fmla="*/ 757 h 1273"/>
                  <a:gd name="T36" fmla="*/ 171 w 1004"/>
                  <a:gd name="T37" fmla="*/ 681 h 1273"/>
                  <a:gd name="T38" fmla="*/ 71 w 1004"/>
                  <a:gd name="T39" fmla="*/ 759 h 1273"/>
                  <a:gd name="T40" fmla="*/ 237 w 1004"/>
                  <a:gd name="T41" fmla="*/ 456 h 1273"/>
                  <a:gd name="T42" fmla="*/ 215 w 1004"/>
                  <a:gd name="T43" fmla="*/ 589 h 1273"/>
                  <a:gd name="T44" fmla="*/ 167 w 1004"/>
                  <a:gd name="T45" fmla="*/ 402 h 1273"/>
                  <a:gd name="T46" fmla="*/ 235 w 1004"/>
                  <a:gd name="T47" fmla="*/ 347 h 1273"/>
                  <a:gd name="T48" fmla="*/ 220 w 1004"/>
                  <a:gd name="T49" fmla="*/ 227 h 1273"/>
                  <a:gd name="T50" fmla="*/ 282 w 1004"/>
                  <a:gd name="T51" fmla="*/ 171 h 1273"/>
                  <a:gd name="T52" fmla="*/ 441 w 1004"/>
                  <a:gd name="T53" fmla="*/ 74 h 1273"/>
                  <a:gd name="T54" fmla="*/ 308 w 1004"/>
                  <a:gd name="T55" fmla="*/ 0 h 1273"/>
                  <a:gd name="T56" fmla="*/ 223 w 1004"/>
                  <a:gd name="T57" fmla="*/ 106 h 1273"/>
                  <a:gd name="T58" fmla="*/ 148 w 1004"/>
                  <a:gd name="T59" fmla="*/ 208 h 1273"/>
                  <a:gd name="T60" fmla="*/ 177 w 1004"/>
                  <a:gd name="T61" fmla="*/ 276 h 1273"/>
                  <a:gd name="T62" fmla="*/ 96 w 1004"/>
                  <a:gd name="T63" fmla="*/ 383 h 1273"/>
                  <a:gd name="T64" fmla="*/ 88 w 1004"/>
                  <a:gd name="T65" fmla="*/ 435 h 1273"/>
                  <a:gd name="T66" fmla="*/ 71 w 1004"/>
                  <a:gd name="T67" fmla="*/ 833 h 1273"/>
                  <a:gd name="T68" fmla="*/ 209 w 1004"/>
                  <a:gd name="T69" fmla="*/ 787 h 1273"/>
                  <a:gd name="T70" fmla="*/ 308 w 1004"/>
                  <a:gd name="T71" fmla="*/ 831 h 1273"/>
                  <a:gd name="T72" fmla="*/ 636 w 1004"/>
                  <a:gd name="T73" fmla="*/ 1200 h 1273"/>
                  <a:gd name="T74" fmla="*/ 828 w 1004"/>
                  <a:gd name="T75" fmla="*/ 1273 h 1273"/>
                  <a:gd name="T76" fmla="*/ 850 w 1004"/>
                  <a:gd name="T77" fmla="*/ 504 h 1273"/>
                  <a:gd name="T78" fmla="*/ 939 w 1004"/>
                  <a:gd name="T79" fmla="*/ 351 h 1273"/>
                  <a:gd name="T80" fmla="*/ 933 w 1004"/>
                  <a:gd name="T81" fmla="*/ 13 h 1273"/>
                  <a:gd name="T82" fmla="*/ 687 w 1004"/>
                  <a:gd name="T83" fmla="*/ 68 h 1273"/>
                  <a:gd name="T84" fmla="*/ 691 w 1004"/>
                  <a:gd name="T85" fmla="*/ 136 h 1273"/>
                  <a:gd name="T86" fmla="*/ 622 w 1004"/>
                  <a:gd name="T87" fmla="*/ 312 h 1273"/>
                  <a:gd name="T88" fmla="*/ 622 w 1004"/>
                  <a:gd name="T89" fmla="*/ 466 h 1273"/>
                  <a:gd name="T90" fmla="*/ 423 w 1004"/>
                  <a:gd name="T91" fmla="*/ 627 h 1273"/>
                  <a:gd name="T92" fmla="*/ 401 w 1004"/>
                  <a:gd name="T93" fmla="*/ 603 h 1273"/>
                  <a:gd name="T94" fmla="*/ 441 w 1004"/>
                  <a:gd name="T95" fmla="*/ 528 h 1273"/>
                  <a:gd name="T96" fmla="*/ 442 w 1004"/>
                  <a:gd name="T97" fmla="*/ 448 h 1273"/>
                  <a:gd name="T98" fmla="*/ 493 w 1004"/>
                  <a:gd name="T99" fmla="*/ 366 h 1273"/>
                  <a:gd name="T100" fmla="*/ 459 w 1004"/>
                  <a:gd name="T101" fmla="*/ 292 h 1273"/>
                  <a:gd name="T102" fmla="*/ 533 w 1004"/>
                  <a:gd name="T103" fmla="*/ 191 h 1273"/>
                  <a:gd name="T104" fmla="*/ 512 w 1004"/>
                  <a:gd name="T105" fmla="*/ 93 h 1273"/>
                  <a:gd name="T106" fmla="*/ 441 w 1004"/>
                  <a:gd name="T10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4" h="1273">
                    <a:moveTo>
                      <a:pt x="441" y="74"/>
                    </a:moveTo>
                    <a:lnTo>
                      <a:pt x="415" y="171"/>
                    </a:lnTo>
                    <a:lnTo>
                      <a:pt x="462" y="171"/>
                    </a:lnTo>
                    <a:lnTo>
                      <a:pt x="447" y="227"/>
                    </a:lnTo>
                    <a:lnTo>
                      <a:pt x="400" y="227"/>
                    </a:lnTo>
                    <a:lnTo>
                      <a:pt x="368" y="347"/>
                    </a:lnTo>
                    <a:lnTo>
                      <a:pt x="421" y="347"/>
                    </a:lnTo>
                    <a:lnTo>
                      <a:pt x="406" y="402"/>
                    </a:lnTo>
                    <a:lnTo>
                      <a:pt x="378" y="402"/>
                    </a:lnTo>
                    <a:lnTo>
                      <a:pt x="349" y="509"/>
                    </a:lnTo>
                    <a:lnTo>
                      <a:pt x="370" y="509"/>
                    </a:lnTo>
                    <a:lnTo>
                      <a:pt x="355" y="564"/>
                    </a:lnTo>
                    <a:lnTo>
                      <a:pt x="335" y="564"/>
                    </a:lnTo>
                    <a:lnTo>
                      <a:pt x="312" y="647"/>
                    </a:lnTo>
                    <a:lnTo>
                      <a:pt x="403" y="701"/>
                    </a:lnTo>
                    <a:lnTo>
                      <a:pt x="701" y="701"/>
                    </a:lnTo>
                    <a:lnTo>
                      <a:pt x="699" y="613"/>
                    </a:lnTo>
                    <a:lnTo>
                      <a:pt x="661" y="678"/>
                    </a:lnTo>
                    <a:lnTo>
                      <a:pt x="583" y="678"/>
                    </a:lnTo>
                    <a:lnTo>
                      <a:pt x="696" y="485"/>
                    </a:lnTo>
                    <a:lnTo>
                      <a:pt x="693" y="331"/>
                    </a:lnTo>
                    <a:lnTo>
                      <a:pt x="734" y="177"/>
                    </a:lnTo>
                    <a:lnTo>
                      <a:pt x="811" y="177"/>
                    </a:lnTo>
                    <a:lnTo>
                      <a:pt x="772" y="320"/>
                    </a:lnTo>
                    <a:lnTo>
                      <a:pt x="773" y="357"/>
                    </a:lnTo>
                    <a:lnTo>
                      <a:pt x="795" y="320"/>
                    </a:lnTo>
                    <a:lnTo>
                      <a:pt x="845" y="134"/>
                    </a:lnTo>
                    <a:lnTo>
                      <a:pt x="746" y="134"/>
                    </a:lnTo>
                    <a:lnTo>
                      <a:pt x="759" y="87"/>
                    </a:lnTo>
                    <a:lnTo>
                      <a:pt x="933" y="87"/>
                    </a:lnTo>
                    <a:lnTo>
                      <a:pt x="867" y="331"/>
                    </a:lnTo>
                    <a:lnTo>
                      <a:pt x="775" y="485"/>
                    </a:lnTo>
                    <a:lnTo>
                      <a:pt x="776" y="498"/>
                    </a:lnTo>
                    <a:lnTo>
                      <a:pt x="828" y="1198"/>
                    </a:lnTo>
                    <a:lnTo>
                      <a:pt x="710" y="1198"/>
                    </a:lnTo>
                    <a:lnTo>
                      <a:pt x="702" y="757"/>
                    </a:lnTo>
                    <a:lnTo>
                      <a:pt x="308" y="757"/>
                    </a:lnTo>
                    <a:lnTo>
                      <a:pt x="171" y="681"/>
                    </a:lnTo>
                    <a:lnTo>
                      <a:pt x="147" y="759"/>
                    </a:lnTo>
                    <a:lnTo>
                      <a:pt x="71" y="759"/>
                    </a:lnTo>
                    <a:lnTo>
                      <a:pt x="159" y="456"/>
                    </a:lnTo>
                    <a:lnTo>
                      <a:pt x="237" y="456"/>
                    </a:lnTo>
                    <a:lnTo>
                      <a:pt x="200" y="580"/>
                    </a:lnTo>
                    <a:lnTo>
                      <a:pt x="215" y="589"/>
                    </a:lnTo>
                    <a:lnTo>
                      <a:pt x="266" y="402"/>
                    </a:lnTo>
                    <a:lnTo>
                      <a:pt x="167" y="402"/>
                    </a:lnTo>
                    <a:lnTo>
                      <a:pt x="182" y="347"/>
                    </a:lnTo>
                    <a:lnTo>
                      <a:pt x="235" y="347"/>
                    </a:lnTo>
                    <a:lnTo>
                      <a:pt x="267" y="227"/>
                    </a:lnTo>
                    <a:lnTo>
                      <a:pt x="220" y="227"/>
                    </a:lnTo>
                    <a:lnTo>
                      <a:pt x="235" y="171"/>
                    </a:lnTo>
                    <a:lnTo>
                      <a:pt x="282" y="171"/>
                    </a:lnTo>
                    <a:lnTo>
                      <a:pt x="308" y="74"/>
                    </a:lnTo>
                    <a:lnTo>
                      <a:pt x="441" y="74"/>
                    </a:lnTo>
                    <a:moveTo>
                      <a:pt x="441" y="0"/>
                    </a:moveTo>
                    <a:lnTo>
                      <a:pt x="308" y="0"/>
                    </a:lnTo>
                    <a:lnTo>
                      <a:pt x="237" y="55"/>
                    </a:lnTo>
                    <a:lnTo>
                      <a:pt x="223" y="106"/>
                    </a:lnTo>
                    <a:lnTo>
                      <a:pt x="163" y="152"/>
                    </a:lnTo>
                    <a:lnTo>
                      <a:pt x="148" y="208"/>
                    </a:lnTo>
                    <a:lnTo>
                      <a:pt x="184" y="253"/>
                    </a:lnTo>
                    <a:lnTo>
                      <a:pt x="177" y="276"/>
                    </a:lnTo>
                    <a:lnTo>
                      <a:pt x="111" y="328"/>
                    </a:lnTo>
                    <a:lnTo>
                      <a:pt x="96" y="383"/>
                    </a:lnTo>
                    <a:lnTo>
                      <a:pt x="119" y="412"/>
                    </a:lnTo>
                    <a:lnTo>
                      <a:pt x="88" y="435"/>
                    </a:lnTo>
                    <a:lnTo>
                      <a:pt x="0" y="739"/>
                    </a:lnTo>
                    <a:lnTo>
                      <a:pt x="71" y="833"/>
                    </a:lnTo>
                    <a:lnTo>
                      <a:pt x="147" y="833"/>
                    </a:lnTo>
                    <a:lnTo>
                      <a:pt x="209" y="787"/>
                    </a:lnTo>
                    <a:lnTo>
                      <a:pt x="272" y="821"/>
                    </a:lnTo>
                    <a:lnTo>
                      <a:pt x="308" y="831"/>
                    </a:lnTo>
                    <a:lnTo>
                      <a:pt x="629" y="831"/>
                    </a:lnTo>
                    <a:lnTo>
                      <a:pt x="636" y="1200"/>
                    </a:lnTo>
                    <a:lnTo>
                      <a:pt x="710" y="1273"/>
                    </a:lnTo>
                    <a:lnTo>
                      <a:pt x="828" y="1273"/>
                    </a:lnTo>
                    <a:lnTo>
                      <a:pt x="902" y="1193"/>
                    </a:lnTo>
                    <a:lnTo>
                      <a:pt x="850" y="504"/>
                    </a:lnTo>
                    <a:lnTo>
                      <a:pt x="931" y="370"/>
                    </a:lnTo>
                    <a:lnTo>
                      <a:pt x="939" y="351"/>
                    </a:lnTo>
                    <a:lnTo>
                      <a:pt x="1004" y="106"/>
                    </a:lnTo>
                    <a:lnTo>
                      <a:pt x="933" y="13"/>
                    </a:lnTo>
                    <a:lnTo>
                      <a:pt x="759" y="13"/>
                    </a:lnTo>
                    <a:lnTo>
                      <a:pt x="687" y="68"/>
                    </a:lnTo>
                    <a:lnTo>
                      <a:pt x="675" y="115"/>
                    </a:lnTo>
                    <a:lnTo>
                      <a:pt x="691" y="136"/>
                    </a:lnTo>
                    <a:lnTo>
                      <a:pt x="663" y="157"/>
                    </a:lnTo>
                    <a:lnTo>
                      <a:pt x="622" y="312"/>
                    </a:lnTo>
                    <a:lnTo>
                      <a:pt x="619" y="333"/>
                    </a:lnTo>
                    <a:lnTo>
                      <a:pt x="622" y="466"/>
                    </a:lnTo>
                    <a:lnTo>
                      <a:pt x="527" y="627"/>
                    </a:lnTo>
                    <a:lnTo>
                      <a:pt x="423" y="627"/>
                    </a:lnTo>
                    <a:lnTo>
                      <a:pt x="398" y="612"/>
                    </a:lnTo>
                    <a:lnTo>
                      <a:pt x="401" y="603"/>
                    </a:lnTo>
                    <a:lnTo>
                      <a:pt x="426" y="583"/>
                    </a:lnTo>
                    <a:lnTo>
                      <a:pt x="441" y="528"/>
                    </a:lnTo>
                    <a:lnTo>
                      <a:pt x="426" y="508"/>
                    </a:lnTo>
                    <a:lnTo>
                      <a:pt x="442" y="448"/>
                    </a:lnTo>
                    <a:lnTo>
                      <a:pt x="478" y="421"/>
                    </a:lnTo>
                    <a:lnTo>
                      <a:pt x="493" y="366"/>
                    </a:lnTo>
                    <a:lnTo>
                      <a:pt x="453" y="315"/>
                    </a:lnTo>
                    <a:lnTo>
                      <a:pt x="459" y="292"/>
                    </a:lnTo>
                    <a:lnTo>
                      <a:pt x="519" y="246"/>
                    </a:lnTo>
                    <a:lnTo>
                      <a:pt x="533" y="191"/>
                    </a:lnTo>
                    <a:lnTo>
                      <a:pt x="498" y="145"/>
                    </a:lnTo>
                    <a:lnTo>
                      <a:pt x="512" y="93"/>
                    </a:lnTo>
                    <a:lnTo>
                      <a:pt x="441" y="0"/>
                    </a:lnTo>
                    <a:lnTo>
                      <a:pt x="44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30601" y="4206876"/>
              <a:ext cx="6564313" cy="1998663"/>
              <a:chOff x="3530601" y="4206876"/>
              <a:chExt cx="6564313" cy="1998663"/>
            </a:xfrm>
            <a:solidFill>
              <a:schemeClr val="bg1"/>
            </a:solidFill>
          </p:grpSpPr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5984876" y="4846638"/>
                <a:ext cx="431800" cy="438150"/>
              </a:xfrm>
              <a:custGeom>
                <a:avLst/>
                <a:gdLst>
                  <a:gd name="T0" fmla="*/ 110 w 272"/>
                  <a:gd name="T1" fmla="*/ 0 h 276"/>
                  <a:gd name="T2" fmla="*/ 0 w 272"/>
                  <a:gd name="T3" fmla="*/ 276 h 276"/>
                  <a:gd name="T4" fmla="*/ 161 w 272"/>
                  <a:gd name="T5" fmla="*/ 276 h 276"/>
                  <a:gd name="T6" fmla="*/ 272 w 272"/>
                  <a:gd name="T7" fmla="*/ 0 h 276"/>
                  <a:gd name="T8" fmla="*/ 110 w 272"/>
                  <a:gd name="T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276">
                    <a:moveTo>
                      <a:pt x="110" y="0"/>
                    </a:moveTo>
                    <a:lnTo>
                      <a:pt x="0" y="276"/>
                    </a:lnTo>
                    <a:lnTo>
                      <a:pt x="161" y="276"/>
                    </a:lnTo>
                    <a:lnTo>
                      <a:pt x="272" y="0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5"/>
              <p:cNvSpPr>
                <a:spLocks/>
              </p:cNvSpPr>
              <p:nvPr/>
            </p:nvSpPr>
            <p:spPr bwMode="auto">
              <a:xfrm>
                <a:off x="6145213" y="4235451"/>
                <a:ext cx="1141413" cy="1055688"/>
              </a:xfrm>
              <a:custGeom>
                <a:avLst/>
                <a:gdLst>
                  <a:gd name="T0" fmla="*/ 1103 w 1165"/>
                  <a:gd name="T1" fmla="*/ 454 h 1076"/>
                  <a:gd name="T2" fmla="*/ 704 w 1165"/>
                  <a:gd name="T3" fmla="*/ 454 h 1076"/>
                  <a:gd name="T4" fmla="*/ 787 w 1165"/>
                  <a:gd name="T5" fmla="*/ 146 h 1076"/>
                  <a:gd name="T6" fmla="*/ 509 w 1165"/>
                  <a:gd name="T7" fmla="*/ 146 h 1076"/>
                  <a:gd name="T8" fmla="*/ 427 w 1165"/>
                  <a:gd name="T9" fmla="*/ 454 h 1076"/>
                  <a:gd name="T10" fmla="*/ 302 w 1165"/>
                  <a:gd name="T11" fmla="*/ 454 h 1076"/>
                  <a:gd name="T12" fmla="*/ 400 w 1165"/>
                  <a:gd name="T13" fmla="*/ 90 h 1076"/>
                  <a:gd name="T14" fmla="*/ 1142 w 1165"/>
                  <a:gd name="T15" fmla="*/ 90 h 1076"/>
                  <a:gd name="T16" fmla="*/ 1165 w 1165"/>
                  <a:gd name="T17" fmla="*/ 0 h 1076"/>
                  <a:gd name="T18" fmla="*/ 145 w 1165"/>
                  <a:gd name="T19" fmla="*/ 0 h 1076"/>
                  <a:gd name="T20" fmla="*/ 0 w 1165"/>
                  <a:gd name="T21" fmla="*/ 543 h 1076"/>
                  <a:gd name="T22" fmla="*/ 403 w 1165"/>
                  <a:gd name="T23" fmla="*/ 543 h 1076"/>
                  <a:gd name="T24" fmla="*/ 293 w 1165"/>
                  <a:gd name="T25" fmla="*/ 952 h 1076"/>
                  <a:gd name="T26" fmla="*/ 250 w 1165"/>
                  <a:gd name="T27" fmla="*/ 986 h 1076"/>
                  <a:gd name="T28" fmla="*/ 158 w 1165"/>
                  <a:gd name="T29" fmla="*/ 986 h 1076"/>
                  <a:gd name="T30" fmla="*/ 134 w 1165"/>
                  <a:gd name="T31" fmla="*/ 1076 h 1076"/>
                  <a:gd name="T32" fmla="*/ 427 w 1165"/>
                  <a:gd name="T33" fmla="*/ 1076 h 1076"/>
                  <a:gd name="T34" fmla="*/ 567 w 1165"/>
                  <a:gd name="T35" fmla="*/ 964 h 1076"/>
                  <a:gd name="T36" fmla="*/ 680 w 1165"/>
                  <a:gd name="T37" fmla="*/ 543 h 1076"/>
                  <a:gd name="T38" fmla="*/ 1079 w 1165"/>
                  <a:gd name="T39" fmla="*/ 543 h 1076"/>
                  <a:gd name="T40" fmla="*/ 1103 w 1165"/>
                  <a:gd name="T41" fmla="*/ 4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5" h="1076">
                    <a:moveTo>
                      <a:pt x="1103" y="454"/>
                    </a:moveTo>
                    <a:cubicBezTo>
                      <a:pt x="704" y="454"/>
                      <a:pt x="704" y="454"/>
                      <a:pt x="704" y="454"/>
                    </a:cubicBezTo>
                    <a:cubicBezTo>
                      <a:pt x="787" y="146"/>
                      <a:pt x="787" y="146"/>
                      <a:pt x="787" y="146"/>
                    </a:cubicBezTo>
                    <a:cubicBezTo>
                      <a:pt x="509" y="146"/>
                      <a:pt x="509" y="146"/>
                      <a:pt x="509" y="146"/>
                    </a:cubicBezTo>
                    <a:cubicBezTo>
                      <a:pt x="427" y="454"/>
                      <a:pt x="427" y="454"/>
                      <a:pt x="427" y="454"/>
                    </a:cubicBezTo>
                    <a:cubicBezTo>
                      <a:pt x="302" y="454"/>
                      <a:pt x="302" y="454"/>
                      <a:pt x="302" y="454"/>
                    </a:cubicBezTo>
                    <a:cubicBezTo>
                      <a:pt x="400" y="90"/>
                      <a:pt x="400" y="90"/>
                      <a:pt x="400" y="90"/>
                    </a:cubicBezTo>
                    <a:cubicBezTo>
                      <a:pt x="1142" y="90"/>
                      <a:pt x="1142" y="90"/>
                      <a:pt x="1142" y="90"/>
                    </a:cubicBezTo>
                    <a:cubicBezTo>
                      <a:pt x="1165" y="0"/>
                      <a:pt x="1165" y="0"/>
                      <a:pt x="116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0" y="543"/>
                      <a:pt x="0" y="543"/>
                      <a:pt x="0" y="543"/>
                    </a:cubicBezTo>
                    <a:cubicBezTo>
                      <a:pt x="403" y="543"/>
                      <a:pt x="403" y="543"/>
                      <a:pt x="403" y="543"/>
                    </a:cubicBezTo>
                    <a:cubicBezTo>
                      <a:pt x="293" y="952"/>
                      <a:pt x="293" y="952"/>
                      <a:pt x="293" y="952"/>
                    </a:cubicBezTo>
                    <a:cubicBezTo>
                      <a:pt x="288" y="972"/>
                      <a:pt x="268" y="986"/>
                      <a:pt x="250" y="986"/>
                    </a:cubicBezTo>
                    <a:cubicBezTo>
                      <a:pt x="158" y="986"/>
                      <a:pt x="158" y="986"/>
                      <a:pt x="158" y="986"/>
                    </a:cubicBezTo>
                    <a:cubicBezTo>
                      <a:pt x="134" y="1076"/>
                      <a:pt x="134" y="1076"/>
                      <a:pt x="134" y="1076"/>
                    </a:cubicBezTo>
                    <a:cubicBezTo>
                      <a:pt x="427" y="1076"/>
                      <a:pt x="427" y="1076"/>
                      <a:pt x="427" y="1076"/>
                    </a:cubicBezTo>
                    <a:cubicBezTo>
                      <a:pt x="488" y="1076"/>
                      <a:pt x="551" y="1025"/>
                      <a:pt x="567" y="964"/>
                    </a:cubicBezTo>
                    <a:cubicBezTo>
                      <a:pt x="680" y="543"/>
                      <a:pt x="680" y="543"/>
                      <a:pt x="680" y="543"/>
                    </a:cubicBezTo>
                    <a:cubicBezTo>
                      <a:pt x="1079" y="543"/>
                      <a:pt x="1079" y="543"/>
                      <a:pt x="1079" y="543"/>
                    </a:cubicBezTo>
                    <a:lnTo>
                      <a:pt x="1103" y="45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6811963" y="4846638"/>
                <a:ext cx="315913" cy="438150"/>
              </a:xfrm>
              <a:custGeom>
                <a:avLst/>
                <a:gdLst>
                  <a:gd name="T0" fmla="*/ 0 w 199"/>
                  <a:gd name="T1" fmla="*/ 276 h 276"/>
                  <a:gd name="T2" fmla="*/ 162 w 199"/>
                  <a:gd name="T3" fmla="*/ 276 h 276"/>
                  <a:gd name="T4" fmla="*/ 199 w 199"/>
                  <a:gd name="T5" fmla="*/ 0 h 276"/>
                  <a:gd name="T6" fmla="*/ 38 w 199"/>
                  <a:gd name="T7" fmla="*/ 0 h 276"/>
                  <a:gd name="T8" fmla="*/ 0 w 199"/>
                  <a:gd name="T9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276">
                    <a:moveTo>
                      <a:pt x="0" y="276"/>
                    </a:moveTo>
                    <a:lnTo>
                      <a:pt x="162" y="276"/>
                    </a:lnTo>
                    <a:lnTo>
                      <a:pt x="199" y="0"/>
                    </a:lnTo>
                    <a:lnTo>
                      <a:pt x="38" y="0"/>
                    </a:lnTo>
                    <a:lnTo>
                      <a:pt x="0" y="27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47"/>
              <p:cNvSpPr>
                <a:spLocks noEditPoints="1"/>
              </p:cNvSpPr>
              <p:nvPr/>
            </p:nvSpPr>
            <p:spPr bwMode="auto">
              <a:xfrm>
                <a:off x="7578726" y="4227513"/>
                <a:ext cx="609600" cy="938213"/>
              </a:xfrm>
              <a:custGeom>
                <a:avLst/>
                <a:gdLst>
                  <a:gd name="T0" fmla="*/ 28 w 384"/>
                  <a:gd name="T1" fmla="*/ 464 h 591"/>
                  <a:gd name="T2" fmla="*/ 13 w 384"/>
                  <a:gd name="T3" fmla="*/ 464 h 591"/>
                  <a:gd name="T4" fmla="*/ 0 w 384"/>
                  <a:gd name="T5" fmla="*/ 513 h 591"/>
                  <a:gd name="T6" fmla="*/ 138 w 384"/>
                  <a:gd name="T7" fmla="*/ 513 h 591"/>
                  <a:gd name="T8" fmla="*/ 117 w 384"/>
                  <a:gd name="T9" fmla="*/ 591 h 591"/>
                  <a:gd name="T10" fmla="*/ 211 w 384"/>
                  <a:gd name="T11" fmla="*/ 591 h 591"/>
                  <a:gd name="T12" fmla="*/ 232 w 384"/>
                  <a:gd name="T13" fmla="*/ 513 h 591"/>
                  <a:gd name="T14" fmla="*/ 247 w 384"/>
                  <a:gd name="T15" fmla="*/ 513 h 591"/>
                  <a:gd name="T16" fmla="*/ 260 w 384"/>
                  <a:gd name="T17" fmla="*/ 464 h 591"/>
                  <a:gd name="T18" fmla="*/ 245 w 384"/>
                  <a:gd name="T19" fmla="*/ 464 h 591"/>
                  <a:gd name="T20" fmla="*/ 357 w 384"/>
                  <a:gd name="T21" fmla="*/ 49 h 591"/>
                  <a:gd name="T22" fmla="*/ 371 w 384"/>
                  <a:gd name="T23" fmla="*/ 49 h 591"/>
                  <a:gd name="T24" fmla="*/ 384 w 384"/>
                  <a:gd name="T25" fmla="*/ 0 h 591"/>
                  <a:gd name="T26" fmla="*/ 137 w 384"/>
                  <a:gd name="T27" fmla="*/ 0 h 591"/>
                  <a:gd name="T28" fmla="*/ 124 w 384"/>
                  <a:gd name="T29" fmla="*/ 49 h 591"/>
                  <a:gd name="T30" fmla="*/ 139 w 384"/>
                  <a:gd name="T31" fmla="*/ 49 h 591"/>
                  <a:gd name="T32" fmla="*/ 28 w 384"/>
                  <a:gd name="T33" fmla="*/ 464 h 591"/>
                  <a:gd name="T34" fmla="*/ 233 w 384"/>
                  <a:gd name="T35" fmla="*/ 49 h 591"/>
                  <a:gd name="T36" fmla="*/ 262 w 384"/>
                  <a:gd name="T37" fmla="*/ 49 h 591"/>
                  <a:gd name="T38" fmla="*/ 235 w 384"/>
                  <a:gd name="T39" fmla="*/ 150 h 591"/>
                  <a:gd name="T40" fmla="*/ 206 w 384"/>
                  <a:gd name="T41" fmla="*/ 150 h 591"/>
                  <a:gd name="T42" fmla="*/ 233 w 384"/>
                  <a:gd name="T43" fmla="*/ 49 h 591"/>
                  <a:gd name="T44" fmla="*/ 193 w 384"/>
                  <a:gd name="T45" fmla="*/ 199 h 591"/>
                  <a:gd name="T46" fmla="*/ 222 w 384"/>
                  <a:gd name="T47" fmla="*/ 199 h 591"/>
                  <a:gd name="T48" fmla="*/ 194 w 384"/>
                  <a:gd name="T49" fmla="*/ 303 h 591"/>
                  <a:gd name="T50" fmla="*/ 165 w 384"/>
                  <a:gd name="T51" fmla="*/ 303 h 591"/>
                  <a:gd name="T52" fmla="*/ 193 w 384"/>
                  <a:gd name="T53" fmla="*/ 199 h 591"/>
                  <a:gd name="T54" fmla="*/ 181 w 384"/>
                  <a:gd name="T55" fmla="*/ 351 h 591"/>
                  <a:gd name="T56" fmla="*/ 151 w 384"/>
                  <a:gd name="T57" fmla="*/ 464 h 591"/>
                  <a:gd name="T58" fmla="*/ 122 w 384"/>
                  <a:gd name="T59" fmla="*/ 464 h 591"/>
                  <a:gd name="T60" fmla="*/ 152 w 384"/>
                  <a:gd name="T61" fmla="*/ 351 h 591"/>
                  <a:gd name="T62" fmla="*/ 181 w 384"/>
                  <a:gd name="T63" fmla="*/ 35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4" h="591">
                    <a:moveTo>
                      <a:pt x="28" y="464"/>
                    </a:moveTo>
                    <a:lnTo>
                      <a:pt x="13" y="464"/>
                    </a:lnTo>
                    <a:lnTo>
                      <a:pt x="0" y="513"/>
                    </a:lnTo>
                    <a:lnTo>
                      <a:pt x="138" y="513"/>
                    </a:lnTo>
                    <a:lnTo>
                      <a:pt x="117" y="591"/>
                    </a:lnTo>
                    <a:lnTo>
                      <a:pt x="211" y="591"/>
                    </a:lnTo>
                    <a:lnTo>
                      <a:pt x="232" y="513"/>
                    </a:lnTo>
                    <a:lnTo>
                      <a:pt x="247" y="513"/>
                    </a:lnTo>
                    <a:lnTo>
                      <a:pt x="260" y="464"/>
                    </a:lnTo>
                    <a:lnTo>
                      <a:pt x="245" y="464"/>
                    </a:lnTo>
                    <a:lnTo>
                      <a:pt x="357" y="49"/>
                    </a:lnTo>
                    <a:lnTo>
                      <a:pt x="371" y="49"/>
                    </a:lnTo>
                    <a:lnTo>
                      <a:pt x="384" y="0"/>
                    </a:lnTo>
                    <a:lnTo>
                      <a:pt x="137" y="0"/>
                    </a:lnTo>
                    <a:lnTo>
                      <a:pt x="124" y="49"/>
                    </a:lnTo>
                    <a:lnTo>
                      <a:pt x="139" y="49"/>
                    </a:lnTo>
                    <a:lnTo>
                      <a:pt x="28" y="464"/>
                    </a:lnTo>
                    <a:close/>
                    <a:moveTo>
                      <a:pt x="233" y="49"/>
                    </a:moveTo>
                    <a:lnTo>
                      <a:pt x="262" y="49"/>
                    </a:lnTo>
                    <a:lnTo>
                      <a:pt x="235" y="150"/>
                    </a:lnTo>
                    <a:lnTo>
                      <a:pt x="206" y="150"/>
                    </a:lnTo>
                    <a:lnTo>
                      <a:pt x="233" y="49"/>
                    </a:lnTo>
                    <a:close/>
                    <a:moveTo>
                      <a:pt x="193" y="199"/>
                    </a:moveTo>
                    <a:lnTo>
                      <a:pt x="222" y="199"/>
                    </a:lnTo>
                    <a:lnTo>
                      <a:pt x="194" y="303"/>
                    </a:lnTo>
                    <a:lnTo>
                      <a:pt x="165" y="303"/>
                    </a:lnTo>
                    <a:lnTo>
                      <a:pt x="193" y="199"/>
                    </a:lnTo>
                    <a:close/>
                    <a:moveTo>
                      <a:pt x="181" y="351"/>
                    </a:moveTo>
                    <a:lnTo>
                      <a:pt x="151" y="464"/>
                    </a:lnTo>
                    <a:lnTo>
                      <a:pt x="122" y="464"/>
                    </a:lnTo>
                    <a:lnTo>
                      <a:pt x="152" y="351"/>
                    </a:lnTo>
                    <a:lnTo>
                      <a:pt x="181" y="35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8"/>
              <p:cNvSpPr>
                <a:spLocks/>
              </p:cNvSpPr>
              <p:nvPr/>
            </p:nvSpPr>
            <p:spPr bwMode="auto">
              <a:xfrm>
                <a:off x="7131051" y="4206876"/>
                <a:ext cx="1368425" cy="1784350"/>
              </a:xfrm>
              <a:custGeom>
                <a:avLst/>
                <a:gdLst>
                  <a:gd name="T0" fmla="*/ 796 w 862"/>
                  <a:gd name="T1" fmla="*/ 257 h 1124"/>
                  <a:gd name="T2" fmla="*/ 862 w 862"/>
                  <a:gd name="T3" fmla="*/ 13 h 1124"/>
                  <a:gd name="T4" fmla="*/ 688 w 862"/>
                  <a:gd name="T5" fmla="*/ 13 h 1124"/>
                  <a:gd name="T6" fmla="*/ 675 w 862"/>
                  <a:gd name="T7" fmla="*/ 60 h 1124"/>
                  <a:gd name="T8" fmla="*/ 774 w 862"/>
                  <a:gd name="T9" fmla="*/ 60 h 1124"/>
                  <a:gd name="T10" fmla="*/ 724 w 862"/>
                  <a:gd name="T11" fmla="*/ 246 h 1124"/>
                  <a:gd name="T12" fmla="*/ 702 w 862"/>
                  <a:gd name="T13" fmla="*/ 283 h 1124"/>
                  <a:gd name="T14" fmla="*/ 701 w 862"/>
                  <a:gd name="T15" fmla="*/ 246 h 1124"/>
                  <a:gd name="T16" fmla="*/ 740 w 862"/>
                  <a:gd name="T17" fmla="*/ 103 h 1124"/>
                  <a:gd name="T18" fmla="*/ 663 w 862"/>
                  <a:gd name="T19" fmla="*/ 103 h 1124"/>
                  <a:gd name="T20" fmla="*/ 622 w 862"/>
                  <a:gd name="T21" fmla="*/ 257 h 1124"/>
                  <a:gd name="T22" fmla="*/ 625 w 862"/>
                  <a:gd name="T23" fmla="*/ 411 h 1124"/>
                  <a:gd name="T24" fmla="*/ 512 w 862"/>
                  <a:gd name="T25" fmla="*/ 604 h 1124"/>
                  <a:gd name="T26" fmla="*/ 590 w 862"/>
                  <a:gd name="T27" fmla="*/ 604 h 1124"/>
                  <a:gd name="T28" fmla="*/ 628 w 862"/>
                  <a:gd name="T29" fmla="*/ 539 h 1124"/>
                  <a:gd name="T30" fmla="*/ 630 w 862"/>
                  <a:gd name="T31" fmla="*/ 627 h 1124"/>
                  <a:gd name="T32" fmla="*/ 332 w 862"/>
                  <a:gd name="T33" fmla="*/ 627 h 1124"/>
                  <a:gd name="T34" fmla="*/ 241 w 862"/>
                  <a:gd name="T35" fmla="*/ 573 h 1124"/>
                  <a:gd name="T36" fmla="*/ 264 w 862"/>
                  <a:gd name="T37" fmla="*/ 490 h 1124"/>
                  <a:gd name="T38" fmla="*/ 284 w 862"/>
                  <a:gd name="T39" fmla="*/ 490 h 1124"/>
                  <a:gd name="T40" fmla="*/ 299 w 862"/>
                  <a:gd name="T41" fmla="*/ 435 h 1124"/>
                  <a:gd name="T42" fmla="*/ 278 w 862"/>
                  <a:gd name="T43" fmla="*/ 435 h 1124"/>
                  <a:gd name="T44" fmla="*/ 307 w 862"/>
                  <a:gd name="T45" fmla="*/ 328 h 1124"/>
                  <a:gd name="T46" fmla="*/ 335 w 862"/>
                  <a:gd name="T47" fmla="*/ 328 h 1124"/>
                  <a:gd name="T48" fmla="*/ 350 w 862"/>
                  <a:gd name="T49" fmla="*/ 273 h 1124"/>
                  <a:gd name="T50" fmla="*/ 297 w 862"/>
                  <a:gd name="T51" fmla="*/ 273 h 1124"/>
                  <a:gd name="T52" fmla="*/ 329 w 862"/>
                  <a:gd name="T53" fmla="*/ 153 h 1124"/>
                  <a:gd name="T54" fmla="*/ 376 w 862"/>
                  <a:gd name="T55" fmla="*/ 153 h 1124"/>
                  <a:gd name="T56" fmla="*/ 391 w 862"/>
                  <a:gd name="T57" fmla="*/ 97 h 1124"/>
                  <a:gd name="T58" fmla="*/ 344 w 862"/>
                  <a:gd name="T59" fmla="*/ 97 h 1124"/>
                  <a:gd name="T60" fmla="*/ 370 w 862"/>
                  <a:gd name="T61" fmla="*/ 0 h 1124"/>
                  <a:gd name="T62" fmla="*/ 237 w 862"/>
                  <a:gd name="T63" fmla="*/ 0 h 1124"/>
                  <a:gd name="T64" fmla="*/ 211 w 862"/>
                  <a:gd name="T65" fmla="*/ 97 h 1124"/>
                  <a:gd name="T66" fmla="*/ 164 w 862"/>
                  <a:gd name="T67" fmla="*/ 97 h 1124"/>
                  <a:gd name="T68" fmla="*/ 149 w 862"/>
                  <a:gd name="T69" fmla="*/ 153 h 1124"/>
                  <a:gd name="T70" fmla="*/ 196 w 862"/>
                  <a:gd name="T71" fmla="*/ 153 h 1124"/>
                  <a:gd name="T72" fmla="*/ 164 w 862"/>
                  <a:gd name="T73" fmla="*/ 273 h 1124"/>
                  <a:gd name="T74" fmla="*/ 111 w 862"/>
                  <a:gd name="T75" fmla="*/ 273 h 1124"/>
                  <a:gd name="T76" fmla="*/ 96 w 862"/>
                  <a:gd name="T77" fmla="*/ 328 h 1124"/>
                  <a:gd name="T78" fmla="*/ 195 w 862"/>
                  <a:gd name="T79" fmla="*/ 328 h 1124"/>
                  <a:gd name="T80" fmla="*/ 144 w 862"/>
                  <a:gd name="T81" fmla="*/ 515 h 1124"/>
                  <a:gd name="T82" fmla="*/ 129 w 862"/>
                  <a:gd name="T83" fmla="*/ 506 h 1124"/>
                  <a:gd name="T84" fmla="*/ 166 w 862"/>
                  <a:gd name="T85" fmla="*/ 382 h 1124"/>
                  <a:gd name="T86" fmla="*/ 88 w 862"/>
                  <a:gd name="T87" fmla="*/ 382 h 1124"/>
                  <a:gd name="T88" fmla="*/ 0 w 862"/>
                  <a:gd name="T89" fmla="*/ 685 h 1124"/>
                  <a:gd name="T90" fmla="*/ 76 w 862"/>
                  <a:gd name="T91" fmla="*/ 685 h 1124"/>
                  <a:gd name="T92" fmla="*/ 100 w 862"/>
                  <a:gd name="T93" fmla="*/ 607 h 1124"/>
                  <a:gd name="T94" fmla="*/ 237 w 862"/>
                  <a:gd name="T95" fmla="*/ 683 h 1124"/>
                  <a:gd name="T96" fmla="*/ 631 w 862"/>
                  <a:gd name="T97" fmla="*/ 683 h 1124"/>
                  <a:gd name="T98" fmla="*/ 639 w 862"/>
                  <a:gd name="T99" fmla="*/ 1124 h 1124"/>
                  <a:gd name="T100" fmla="*/ 757 w 862"/>
                  <a:gd name="T101" fmla="*/ 1124 h 1124"/>
                  <a:gd name="T102" fmla="*/ 705 w 862"/>
                  <a:gd name="T103" fmla="*/ 424 h 1124"/>
                  <a:gd name="T104" fmla="*/ 704 w 862"/>
                  <a:gd name="T105" fmla="*/ 411 h 1124"/>
                  <a:gd name="T106" fmla="*/ 796 w 862"/>
                  <a:gd name="T107" fmla="*/ 257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2" h="1124">
                    <a:moveTo>
                      <a:pt x="796" y="257"/>
                    </a:moveTo>
                    <a:lnTo>
                      <a:pt x="862" y="13"/>
                    </a:lnTo>
                    <a:lnTo>
                      <a:pt x="688" y="13"/>
                    </a:lnTo>
                    <a:lnTo>
                      <a:pt x="675" y="60"/>
                    </a:lnTo>
                    <a:lnTo>
                      <a:pt x="774" y="60"/>
                    </a:lnTo>
                    <a:lnTo>
                      <a:pt x="724" y="246"/>
                    </a:lnTo>
                    <a:lnTo>
                      <a:pt x="702" y="283"/>
                    </a:lnTo>
                    <a:lnTo>
                      <a:pt x="701" y="246"/>
                    </a:lnTo>
                    <a:lnTo>
                      <a:pt x="740" y="103"/>
                    </a:lnTo>
                    <a:lnTo>
                      <a:pt x="663" y="103"/>
                    </a:lnTo>
                    <a:lnTo>
                      <a:pt x="622" y="257"/>
                    </a:lnTo>
                    <a:lnTo>
                      <a:pt x="625" y="411"/>
                    </a:lnTo>
                    <a:lnTo>
                      <a:pt x="512" y="604"/>
                    </a:lnTo>
                    <a:lnTo>
                      <a:pt x="590" y="604"/>
                    </a:lnTo>
                    <a:lnTo>
                      <a:pt x="628" y="539"/>
                    </a:lnTo>
                    <a:lnTo>
                      <a:pt x="630" y="627"/>
                    </a:lnTo>
                    <a:lnTo>
                      <a:pt x="332" y="627"/>
                    </a:lnTo>
                    <a:lnTo>
                      <a:pt x="241" y="573"/>
                    </a:lnTo>
                    <a:lnTo>
                      <a:pt x="264" y="490"/>
                    </a:lnTo>
                    <a:lnTo>
                      <a:pt x="284" y="490"/>
                    </a:lnTo>
                    <a:lnTo>
                      <a:pt x="299" y="435"/>
                    </a:lnTo>
                    <a:lnTo>
                      <a:pt x="278" y="435"/>
                    </a:lnTo>
                    <a:lnTo>
                      <a:pt x="307" y="328"/>
                    </a:lnTo>
                    <a:lnTo>
                      <a:pt x="335" y="328"/>
                    </a:lnTo>
                    <a:lnTo>
                      <a:pt x="350" y="273"/>
                    </a:lnTo>
                    <a:lnTo>
                      <a:pt x="297" y="273"/>
                    </a:lnTo>
                    <a:lnTo>
                      <a:pt x="329" y="153"/>
                    </a:lnTo>
                    <a:lnTo>
                      <a:pt x="376" y="153"/>
                    </a:lnTo>
                    <a:lnTo>
                      <a:pt x="391" y="97"/>
                    </a:lnTo>
                    <a:lnTo>
                      <a:pt x="344" y="97"/>
                    </a:lnTo>
                    <a:lnTo>
                      <a:pt x="370" y="0"/>
                    </a:lnTo>
                    <a:lnTo>
                      <a:pt x="237" y="0"/>
                    </a:lnTo>
                    <a:lnTo>
                      <a:pt x="211" y="97"/>
                    </a:lnTo>
                    <a:lnTo>
                      <a:pt x="164" y="97"/>
                    </a:lnTo>
                    <a:lnTo>
                      <a:pt x="149" y="153"/>
                    </a:lnTo>
                    <a:lnTo>
                      <a:pt x="196" y="153"/>
                    </a:lnTo>
                    <a:lnTo>
                      <a:pt x="164" y="273"/>
                    </a:lnTo>
                    <a:lnTo>
                      <a:pt x="111" y="273"/>
                    </a:lnTo>
                    <a:lnTo>
                      <a:pt x="96" y="328"/>
                    </a:lnTo>
                    <a:lnTo>
                      <a:pt x="195" y="328"/>
                    </a:lnTo>
                    <a:lnTo>
                      <a:pt x="144" y="515"/>
                    </a:lnTo>
                    <a:lnTo>
                      <a:pt x="129" y="506"/>
                    </a:lnTo>
                    <a:lnTo>
                      <a:pt x="166" y="382"/>
                    </a:lnTo>
                    <a:lnTo>
                      <a:pt x="88" y="382"/>
                    </a:lnTo>
                    <a:lnTo>
                      <a:pt x="0" y="685"/>
                    </a:lnTo>
                    <a:lnTo>
                      <a:pt x="76" y="685"/>
                    </a:lnTo>
                    <a:lnTo>
                      <a:pt x="100" y="607"/>
                    </a:lnTo>
                    <a:lnTo>
                      <a:pt x="237" y="683"/>
                    </a:lnTo>
                    <a:lnTo>
                      <a:pt x="631" y="683"/>
                    </a:lnTo>
                    <a:lnTo>
                      <a:pt x="639" y="1124"/>
                    </a:lnTo>
                    <a:lnTo>
                      <a:pt x="757" y="1124"/>
                    </a:lnTo>
                    <a:lnTo>
                      <a:pt x="705" y="424"/>
                    </a:lnTo>
                    <a:lnTo>
                      <a:pt x="704" y="411"/>
                    </a:lnTo>
                    <a:lnTo>
                      <a:pt x="796" y="25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9"/>
              <p:cNvSpPr>
                <a:spLocks/>
              </p:cNvSpPr>
              <p:nvPr/>
            </p:nvSpPr>
            <p:spPr bwMode="auto">
              <a:xfrm>
                <a:off x="3530601" y="4540251"/>
                <a:ext cx="709613" cy="723900"/>
              </a:xfrm>
              <a:custGeom>
                <a:avLst/>
                <a:gdLst>
                  <a:gd name="T0" fmla="*/ 442 w 447"/>
                  <a:gd name="T1" fmla="*/ 0 h 456"/>
                  <a:gd name="T2" fmla="*/ 345 w 447"/>
                  <a:gd name="T3" fmla="*/ 135 h 456"/>
                  <a:gd name="T4" fmla="*/ 447 w 447"/>
                  <a:gd name="T5" fmla="*/ 456 h 456"/>
                  <a:gd name="T6" fmla="*/ 332 w 447"/>
                  <a:gd name="T7" fmla="*/ 456 h 456"/>
                  <a:gd name="T8" fmla="*/ 264 w 447"/>
                  <a:gd name="T9" fmla="*/ 247 h 456"/>
                  <a:gd name="T10" fmla="*/ 114 w 447"/>
                  <a:gd name="T11" fmla="*/ 456 h 456"/>
                  <a:gd name="T12" fmla="*/ 0 w 447"/>
                  <a:gd name="T13" fmla="*/ 456 h 456"/>
                  <a:gd name="T14" fmla="*/ 328 w 447"/>
                  <a:gd name="T15" fmla="*/ 0 h 456"/>
                  <a:gd name="T16" fmla="*/ 442 w 447"/>
                  <a:gd name="T1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56">
                    <a:moveTo>
                      <a:pt x="442" y="0"/>
                    </a:moveTo>
                    <a:lnTo>
                      <a:pt x="345" y="135"/>
                    </a:lnTo>
                    <a:lnTo>
                      <a:pt x="447" y="456"/>
                    </a:lnTo>
                    <a:lnTo>
                      <a:pt x="332" y="456"/>
                    </a:lnTo>
                    <a:lnTo>
                      <a:pt x="264" y="247"/>
                    </a:lnTo>
                    <a:lnTo>
                      <a:pt x="114" y="456"/>
                    </a:lnTo>
                    <a:lnTo>
                      <a:pt x="0" y="456"/>
                    </a:lnTo>
                    <a:lnTo>
                      <a:pt x="328" y="0"/>
                    </a:lnTo>
                    <a:lnTo>
                      <a:pt x="4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50"/>
              <p:cNvSpPr>
                <a:spLocks/>
              </p:cNvSpPr>
              <p:nvPr/>
            </p:nvSpPr>
            <p:spPr bwMode="auto">
              <a:xfrm>
                <a:off x="4291013" y="4538663"/>
                <a:ext cx="842963" cy="714375"/>
              </a:xfrm>
              <a:custGeom>
                <a:avLst/>
                <a:gdLst>
                  <a:gd name="T0" fmla="*/ 419 w 531"/>
                  <a:gd name="T1" fmla="*/ 0 h 450"/>
                  <a:gd name="T2" fmla="*/ 391 w 531"/>
                  <a:gd name="T3" fmla="*/ 104 h 450"/>
                  <a:gd name="T4" fmla="*/ 531 w 531"/>
                  <a:gd name="T5" fmla="*/ 104 h 450"/>
                  <a:gd name="T6" fmla="*/ 521 w 531"/>
                  <a:gd name="T7" fmla="*/ 140 h 450"/>
                  <a:gd name="T8" fmla="*/ 381 w 531"/>
                  <a:gd name="T9" fmla="*/ 140 h 450"/>
                  <a:gd name="T10" fmla="*/ 348 w 531"/>
                  <a:gd name="T11" fmla="*/ 263 h 450"/>
                  <a:gd name="T12" fmla="*/ 478 w 531"/>
                  <a:gd name="T13" fmla="*/ 263 h 450"/>
                  <a:gd name="T14" fmla="*/ 468 w 531"/>
                  <a:gd name="T15" fmla="*/ 299 h 450"/>
                  <a:gd name="T16" fmla="*/ 338 w 531"/>
                  <a:gd name="T17" fmla="*/ 299 h 450"/>
                  <a:gd name="T18" fmla="*/ 308 w 531"/>
                  <a:gd name="T19" fmla="*/ 414 h 450"/>
                  <a:gd name="T20" fmla="*/ 466 w 531"/>
                  <a:gd name="T21" fmla="*/ 414 h 450"/>
                  <a:gd name="T22" fmla="*/ 457 w 531"/>
                  <a:gd name="T23" fmla="*/ 450 h 450"/>
                  <a:gd name="T24" fmla="*/ 0 w 531"/>
                  <a:gd name="T25" fmla="*/ 450 h 450"/>
                  <a:gd name="T26" fmla="*/ 10 w 531"/>
                  <a:gd name="T27" fmla="*/ 414 h 450"/>
                  <a:gd name="T28" fmla="*/ 194 w 531"/>
                  <a:gd name="T29" fmla="*/ 414 h 450"/>
                  <a:gd name="T30" fmla="*/ 224 w 531"/>
                  <a:gd name="T31" fmla="*/ 299 h 450"/>
                  <a:gd name="T32" fmla="*/ 84 w 531"/>
                  <a:gd name="T33" fmla="*/ 299 h 450"/>
                  <a:gd name="T34" fmla="*/ 93 w 531"/>
                  <a:gd name="T35" fmla="*/ 263 h 450"/>
                  <a:gd name="T36" fmla="*/ 234 w 531"/>
                  <a:gd name="T37" fmla="*/ 263 h 450"/>
                  <a:gd name="T38" fmla="*/ 267 w 531"/>
                  <a:gd name="T39" fmla="*/ 140 h 450"/>
                  <a:gd name="T40" fmla="*/ 200 w 531"/>
                  <a:gd name="T41" fmla="*/ 140 h 450"/>
                  <a:gd name="T42" fmla="*/ 167 w 531"/>
                  <a:gd name="T43" fmla="*/ 223 h 450"/>
                  <a:gd name="T44" fmla="*/ 61 w 531"/>
                  <a:gd name="T45" fmla="*/ 223 h 450"/>
                  <a:gd name="T46" fmla="*/ 141 w 531"/>
                  <a:gd name="T47" fmla="*/ 27 h 450"/>
                  <a:gd name="T48" fmla="*/ 246 w 531"/>
                  <a:gd name="T49" fmla="*/ 27 h 450"/>
                  <a:gd name="T50" fmla="*/ 215 w 531"/>
                  <a:gd name="T51" fmla="*/ 104 h 450"/>
                  <a:gd name="T52" fmla="*/ 276 w 531"/>
                  <a:gd name="T53" fmla="*/ 104 h 450"/>
                  <a:gd name="T54" fmla="*/ 304 w 531"/>
                  <a:gd name="T55" fmla="*/ 0 h 450"/>
                  <a:gd name="T56" fmla="*/ 419 w 531"/>
                  <a:gd name="T57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31" h="450">
                    <a:moveTo>
                      <a:pt x="419" y="0"/>
                    </a:moveTo>
                    <a:lnTo>
                      <a:pt x="391" y="104"/>
                    </a:lnTo>
                    <a:lnTo>
                      <a:pt x="531" y="104"/>
                    </a:lnTo>
                    <a:lnTo>
                      <a:pt x="521" y="140"/>
                    </a:lnTo>
                    <a:lnTo>
                      <a:pt x="381" y="140"/>
                    </a:lnTo>
                    <a:lnTo>
                      <a:pt x="348" y="263"/>
                    </a:lnTo>
                    <a:lnTo>
                      <a:pt x="478" y="263"/>
                    </a:lnTo>
                    <a:lnTo>
                      <a:pt x="468" y="299"/>
                    </a:lnTo>
                    <a:lnTo>
                      <a:pt x="338" y="299"/>
                    </a:lnTo>
                    <a:lnTo>
                      <a:pt x="308" y="414"/>
                    </a:lnTo>
                    <a:lnTo>
                      <a:pt x="466" y="414"/>
                    </a:lnTo>
                    <a:lnTo>
                      <a:pt x="457" y="450"/>
                    </a:lnTo>
                    <a:lnTo>
                      <a:pt x="0" y="450"/>
                    </a:lnTo>
                    <a:lnTo>
                      <a:pt x="10" y="414"/>
                    </a:lnTo>
                    <a:lnTo>
                      <a:pt x="194" y="414"/>
                    </a:lnTo>
                    <a:lnTo>
                      <a:pt x="224" y="299"/>
                    </a:lnTo>
                    <a:lnTo>
                      <a:pt x="84" y="299"/>
                    </a:lnTo>
                    <a:lnTo>
                      <a:pt x="93" y="263"/>
                    </a:lnTo>
                    <a:lnTo>
                      <a:pt x="234" y="263"/>
                    </a:lnTo>
                    <a:lnTo>
                      <a:pt x="267" y="140"/>
                    </a:lnTo>
                    <a:lnTo>
                      <a:pt x="200" y="140"/>
                    </a:lnTo>
                    <a:lnTo>
                      <a:pt x="167" y="223"/>
                    </a:lnTo>
                    <a:lnTo>
                      <a:pt x="61" y="223"/>
                    </a:lnTo>
                    <a:lnTo>
                      <a:pt x="141" y="27"/>
                    </a:lnTo>
                    <a:lnTo>
                      <a:pt x="246" y="27"/>
                    </a:lnTo>
                    <a:lnTo>
                      <a:pt x="215" y="104"/>
                    </a:lnTo>
                    <a:lnTo>
                      <a:pt x="276" y="104"/>
                    </a:lnTo>
                    <a:lnTo>
                      <a:pt x="304" y="0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1"/>
              <p:cNvSpPr>
                <a:spLocks noEditPoints="1"/>
              </p:cNvSpPr>
              <p:nvPr/>
            </p:nvSpPr>
            <p:spPr bwMode="auto">
              <a:xfrm>
                <a:off x="5062538" y="4535488"/>
                <a:ext cx="898525" cy="725488"/>
              </a:xfrm>
              <a:custGeom>
                <a:avLst/>
                <a:gdLst>
                  <a:gd name="T0" fmla="*/ 166 w 917"/>
                  <a:gd name="T1" fmla="*/ 117 h 739"/>
                  <a:gd name="T2" fmla="*/ 214 w 917"/>
                  <a:gd name="T3" fmla="*/ 117 h 739"/>
                  <a:gd name="T4" fmla="*/ 270 w 917"/>
                  <a:gd name="T5" fmla="*/ 0 h 739"/>
                  <a:gd name="T6" fmla="*/ 416 w 917"/>
                  <a:gd name="T7" fmla="*/ 0 h 739"/>
                  <a:gd name="T8" fmla="*/ 360 w 917"/>
                  <a:gd name="T9" fmla="*/ 117 h 739"/>
                  <a:gd name="T10" fmla="*/ 480 w 917"/>
                  <a:gd name="T11" fmla="*/ 117 h 739"/>
                  <a:gd name="T12" fmla="*/ 330 w 917"/>
                  <a:gd name="T13" fmla="*/ 679 h 739"/>
                  <a:gd name="T14" fmla="*/ 251 w 917"/>
                  <a:gd name="T15" fmla="*/ 738 h 739"/>
                  <a:gd name="T16" fmla="*/ 0 w 917"/>
                  <a:gd name="T17" fmla="*/ 738 h 739"/>
                  <a:gd name="T18" fmla="*/ 166 w 917"/>
                  <a:gd name="T19" fmla="*/ 117 h 739"/>
                  <a:gd name="T20" fmla="*/ 253 w 917"/>
                  <a:gd name="T21" fmla="*/ 464 h 739"/>
                  <a:gd name="T22" fmla="*/ 207 w 917"/>
                  <a:gd name="T23" fmla="*/ 464 h 739"/>
                  <a:gd name="T24" fmla="*/ 149 w 917"/>
                  <a:gd name="T25" fmla="*/ 679 h 739"/>
                  <a:gd name="T26" fmla="*/ 174 w 917"/>
                  <a:gd name="T27" fmla="*/ 679 h 739"/>
                  <a:gd name="T28" fmla="*/ 201 w 917"/>
                  <a:gd name="T29" fmla="*/ 658 h 739"/>
                  <a:gd name="T30" fmla="*/ 253 w 917"/>
                  <a:gd name="T31" fmla="*/ 464 h 739"/>
                  <a:gd name="T32" fmla="*/ 223 w 917"/>
                  <a:gd name="T33" fmla="*/ 404 h 739"/>
                  <a:gd name="T34" fmla="*/ 269 w 917"/>
                  <a:gd name="T35" fmla="*/ 404 h 739"/>
                  <a:gd name="T36" fmla="*/ 330 w 917"/>
                  <a:gd name="T37" fmla="*/ 177 h 739"/>
                  <a:gd name="T38" fmla="*/ 284 w 917"/>
                  <a:gd name="T39" fmla="*/ 177 h 739"/>
                  <a:gd name="T40" fmla="*/ 223 w 917"/>
                  <a:gd name="T41" fmla="*/ 404 h 739"/>
                  <a:gd name="T42" fmla="*/ 599 w 917"/>
                  <a:gd name="T43" fmla="*/ 303 h 739"/>
                  <a:gd name="T44" fmla="*/ 565 w 917"/>
                  <a:gd name="T45" fmla="*/ 579 h 739"/>
                  <a:gd name="T46" fmla="*/ 422 w 917"/>
                  <a:gd name="T47" fmla="*/ 579 h 739"/>
                  <a:gd name="T48" fmla="*/ 457 w 917"/>
                  <a:gd name="T49" fmla="*/ 303 h 739"/>
                  <a:gd name="T50" fmla="*/ 599 w 917"/>
                  <a:gd name="T51" fmla="*/ 303 h 739"/>
                  <a:gd name="T52" fmla="*/ 708 w 917"/>
                  <a:gd name="T53" fmla="*/ 0 h 739"/>
                  <a:gd name="T54" fmla="*/ 685 w 917"/>
                  <a:gd name="T55" fmla="*/ 54 h 739"/>
                  <a:gd name="T56" fmla="*/ 917 w 917"/>
                  <a:gd name="T57" fmla="*/ 54 h 739"/>
                  <a:gd name="T58" fmla="*/ 757 w 917"/>
                  <a:gd name="T59" fmla="*/ 651 h 739"/>
                  <a:gd name="T60" fmla="*/ 642 w 917"/>
                  <a:gd name="T61" fmla="*/ 739 h 739"/>
                  <a:gd name="T62" fmla="*/ 491 w 917"/>
                  <a:gd name="T63" fmla="*/ 739 h 739"/>
                  <a:gd name="T64" fmla="*/ 507 w 917"/>
                  <a:gd name="T65" fmla="*/ 680 h 739"/>
                  <a:gd name="T66" fmla="*/ 573 w 917"/>
                  <a:gd name="T67" fmla="*/ 680 h 739"/>
                  <a:gd name="T68" fmla="*/ 602 w 917"/>
                  <a:gd name="T69" fmla="*/ 659 h 739"/>
                  <a:gd name="T70" fmla="*/ 748 w 917"/>
                  <a:gd name="T71" fmla="*/ 114 h 739"/>
                  <a:gd name="T72" fmla="*/ 660 w 917"/>
                  <a:gd name="T73" fmla="*/ 114 h 739"/>
                  <a:gd name="T74" fmla="*/ 599 w 917"/>
                  <a:gd name="T75" fmla="*/ 255 h 739"/>
                  <a:gd name="T76" fmla="*/ 458 w 917"/>
                  <a:gd name="T77" fmla="*/ 255 h 739"/>
                  <a:gd name="T78" fmla="*/ 567 w 917"/>
                  <a:gd name="T79" fmla="*/ 0 h 739"/>
                  <a:gd name="T80" fmla="*/ 708 w 917"/>
                  <a:gd name="T81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17" h="739">
                    <a:moveTo>
                      <a:pt x="166" y="117"/>
                    </a:moveTo>
                    <a:cubicBezTo>
                      <a:pt x="214" y="117"/>
                      <a:pt x="214" y="117"/>
                      <a:pt x="214" y="117"/>
                    </a:cubicBezTo>
                    <a:cubicBezTo>
                      <a:pt x="270" y="0"/>
                      <a:pt x="270" y="0"/>
                      <a:pt x="270" y="0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360" y="117"/>
                      <a:pt x="360" y="117"/>
                      <a:pt x="360" y="117"/>
                    </a:cubicBezTo>
                    <a:cubicBezTo>
                      <a:pt x="480" y="117"/>
                      <a:pt x="480" y="117"/>
                      <a:pt x="480" y="117"/>
                    </a:cubicBezTo>
                    <a:cubicBezTo>
                      <a:pt x="330" y="679"/>
                      <a:pt x="330" y="679"/>
                      <a:pt x="330" y="679"/>
                    </a:cubicBezTo>
                    <a:cubicBezTo>
                      <a:pt x="321" y="713"/>
                      <a:pt x="284" y="738"/>
                      <a:pt x="251" y="738"/>
                    </a:cubicBezTo>
                    <a:cubicBezTo>
                      <a:pt x="0" y="738"/>
                      <a:pt x="0" y="738"/>
                      <a:pt x="0" y="738"/>
                    </a:cubicBezTo>
                    <a:lnTo>
                      <a:pt x="166" y="117"/>
                    </a:lnTo>
                    <a:close/>
                    <a:moveTo>
                      <a:pt x="253" y="464"/>
                    </a:moveTo>
                    <a:cubicBezTo>
                      <a:pt x="207" y="464"/>
                      <a:pt x="207" y="464"/>
                      <a:pt x="207" y="464"/>
                    </a:cubicBezTo>
                    <a:cubicBezTo>
                      <a:pt x="149" y="679"/>
                      <a:pt x="149" y="679"/>
                      <a:pt x="149" y="679"/>
                    </a:cubicBezTo>
                    <a:cubicBezTo>
                      <a:pt x="174" y="679"/>
                      <a:pt x="174" y="679"/>
                      <a:pt x="174" y="679"/>
                    </a:cubicBezTo>
                    <a:cubicBezTo>
                      <a:pt x="185" y="679"/>
                      <a:pt x="198" y="670"/>
                      <a:pt x="201" y="658"/>
                    </a:cubicBezTo>
                    <a:lnTo>
                      <a:pt x="253" y="464"/>
                    </a:lnTo>
                    <a:close/>
                    <a:moveTo>
                      <a:pt x="223" y="404"/>
                    </a:moveTo>
                    <a:cubicBezTo>
                      <a:pt x="269" y="404"/>
                      <a:pt x="269" y="404"/>
                      <a:pt x="269" y="404"/>
                    </a:cubicBezTo>
                    <a:cubicBezTo>
                      <a:pt x="330" y="177"/>
                      <a:pt x="330" y="177"/>
                      <a:pt x="330" y="177"/>
                    </a:cubicBezTo>
                    <a:cubicBezTo>
                      <a:pt x="284" y="177"/>
                      <a:pt x="284" y="177"/>
                      <a:pt x="284" y="177"/>
                    </a:cubicBezTo>
                    <a:lnTo>
                      <a:pt x="223" y="404"/>
                    </a:lnTo>
                    <a:close/>
                    <a:moveTo>
                      <a:pt x="599" y="303"/>
                    </a:moveTo>
                    <a:cubicBezTo>
                      <a:pt x="565" y="579"/>
                      <a:pt x="565" y="579"/>
                      <a:pt x="565" y="579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457" y="303"/>
                      <a:pt x="457" y="303"/>
                      <a:pt x="457" y="303"/>
                    </a:cubicBezTo>
                    <a:lnTo>
                      <a:pt x="599" y="303"/>
                    </a:lnTo>
                    <a:close/>
                    <a:moveTo>
                      <a:pt x="708" y="0"/>
                    </a:moveTo>
                    <a:cubicBezTo>
                      <a:pt x="685" y="54"/>
                      <a:pt x="685" y="54"/>
                      <a:pt x="685" y="54"/>
                    </a:cubicBezTo>
                    <a:cubicBezTo>
                      <a:pt x="917" y="54"/>
                      <a:pt x="917" y="54"/>
                      <a:pt x="917" y="54"/>
                    </a:cubicBezTo>
                    <a:cubicBezTo>
                      <a:pt x="757" y="651"/>
                      <a:pt x="757" y="651"/>
                      <a:pt x="757" y="651"/>
                    </a:cubicBezTo>
                    <a:cubicBezTo>
                      <a:pt x="744" y="699"/>
                      <a:pt x="692" y="739"/>
                      <a:pt x="642" y="739"/>
                    </a:cubicBezTo>
                    <a:cubicBezTo>
                      <a:pt x="491" y="739"/>
                      <a:pt x="491" y="739"/>
                      <a:pt x="491" y="739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73" y="680"/>
                      <a:pt x="573" y="680"/>
                      <a:pt x="573" y="680"/>
                    </a:cubicBezTo>
                    <a:cubicBezTo>
                      <a:pt x="586" y="680"/>
                      <a:pt x="599" y="670"/>
                      <a:pt x="602" y="659"/>
                    </a:cubicBezTo>
                    <a:cubicBezTo>
                      <a:pt x="748" y="114"/>
                      <a:pt x="748" y="114"/>
                      <a:pt x="748" y="114"/>
                    </a:cubicBezTo>
                    <a:cubicBezTo>
                      <a:pt x="660" y="114"/>
                      <a:pt x="660" y="114"/>
                      <a:pt x="660" y="114"/>
                    </a:cubicBezTo>
                    <a:cubicBezTo>
                      <a:pt x="599" y="255"/>
                      <a:pt x="599" y="255"/>
                      <a:pt x="599" y="255"/>
                    </a:cubicBezTo>
                    <a:cubicBezTo>
                      <a:pt x="458" y="255"/>
                      <a:pt x="458" y="255"/>
                      <a:pt x="458" y="255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70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2"/>
              <p:cNvSpPr>
                <a:spLocks noEditPoints="1"/>
              </p:cNvSpPr>
              <p:nvPr/>
            </p:nvSpPr>
            <p:spPr bwMode="auto">
              <a:xfrm>
                <a:off x="8499476" y="4483101"/>
                <a:ext cx="814388" cy="722313"/>
              </a:xfrm>
              <a:custGeom>
                <a:avLst/>
                <a:gdLst>
                  <a:gd name="T0" fmla="*/ 306 w 513"/>
                  <a:gd name="T1" fmla="*/ 0 h 455"/>
                  <a:gd name="T2" fmla="*/ 257 w 513"/>
                  <a:gd name="T3" fmla="*/ 74 h 455"/>
                  <a:gd name="T4" fmla="*/ 513 w 513"/>
                  <a:gd name="T5" fmla="*/ 74 h 455"/>
                  <a:gd name="T6" fmla="*/ 503 w 513"/>
                  <a:gd name="T7" fmla="*/ 111 h 455"/>
                  <a:gd name="T8" fmla="*/ 233 w 513"/>
                  <a:gd name="T9" fmla="*/ 111 h 455"/>
                  <a:gd name="T10" fmla="*/ 180 w 513"/>
                  <a:gd name="T11" fmla="*/ 194 h 455"/>
                  <a:gd name="T12" fmla="*/ 200 w 513"/>
                  <a:gd name="T13" fmla="*/ 194 h 455"/>
                  <a:gd name="T14" fmla="*/ 130 w 513"/>
                  <a:gd name="T15" fmla="*/ 455 h 455"/>
                  <a:gd name="T16" fmla="*/ 13 w 513"/>
                  <a:gd name="T17" fmla="*/ 455 h 455"/>
                  <a:gd name="T18" fmla="*/ 58 w 513"/>
                  <a:gd name="T19" fmla="*/ 287 h 455"/>
                  <a:gd name="T20" fmla="*/ 0 w 513"/>
                  <a:gd name="T21" fmla="*/ 287 h 455"/>
                  <a:gd name="T22" fmla="*/ 114 w 513"/>
                  <a:gd name="T23" fmla="*/ 111 h 455"/>
                  <a:gd name="T24" fmla="*/ 48 w 513"/>
                  <a:gd name="T25" fmla="*/ 111 h 455"/>
                  <a:gd name="T26" fmla="*/ 57 w 513"/>
                  <a:gd name="T27" fmla="*/ 74 h 455"/>
                  <a:gd name="T28" fmla="*/ 138 w 513"/>
                  <a:gd name="T29" fmla="*/ 74 h 455"/>
                  <a:gd name="T30" fmla="*/ 187 w 513"/>
                  <a:gd name="T31" fmla="*/ 0 h 455"/>
                  <a:gd name="T32" fmla="*/ 306 w 513"/>
                  <a:gd name="T33" fmla="*/ 0 h 455"/>
                  <a:gd name="T34" fmla="*/ 419 w 513"/>
                  <a:gd name="T35" fmla="*/ 148 h 455"/>
                  <a:gd name="T36" fmla="*/ 396 w 513"/>
                  <a:gd name="T37" fmla="*/ 233 h 455"/>
                  <a:gd name="T38" fmla="*/ 455 w 513"/>
                  <a:gd name="T39" fmla="*/ 233 h 455"/>
                  <a:gd name="T40" fmla="*/ 445 w 513"/>
                  <a:gd name="T41" fmla="*/ 270 h 455"/>
                  <a:gd name="T42" fmla="*/ 386 w 513"/>
                  <a:gd name="T43" fmla="*/ 270 h 455"/>
                  <a:gd name="T44" fmla="*/ 347 w 513"/>
                  <a:gd name="T45" fmla="*/ 416 h 455"/>
                  <a:gd name="T46" fmla="*/ 422 w 513"/>
                  <a:gd name="T47" fmla="*/ 416 h 455"/>
                  <a:gd name="T48" fmla="*/ 412 w 513"/>
                  <a:gd name="T49" fmla="*/ 453 h 455"/>
                  <a:gd name="T50" fmla="*/ 146 w 513"/>
                  <a:gd name="T51" fmla="*/ 453 h 455"/>
                  <a:gd name="T52" fmla="*/ 156 w 513"/>
                  <a:gd name="T53" fmla="*/ 416 h 455"/>
                  <a:gd name="T54" fmla="*/ 231 w 513"/>
                  <a:gd name="T55" fmla="*/ 416 h 455"/>
                  <a:gd name="T56" fmla="*/ 270 w 513"/>
                  <a:gd name="T57" fmla="*/ 270 h 455"/>
                  <a:gd name="T58" fmla="*/ 211 w 513"/>
                  <a:gd name="T59" fmla="*/ 270 h 455"/>
                  <a:gd name="T60" fmla="*/ 221 w 513"/>
                  <a:gd name="T61" fmla="*/ 233 h 455"/>
                  <a:gd name="T62" fmla="*/ 280 w 513"/>
                  <a:gd name="T63" fmla="*/ 233 h 455"/>
                  <a:gd name="T64" fmla="*/ 302 w 513"/>
                  <a:gd name="T65" fmla="*/ 148 h 455"/>
                  <a:gd name="T66" fmla="*/ 419 w 513"/>
                  <a:gd name="T67" fmla="*/ 14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3" h="455">
                    <a:moveTo>
                      <a:pt x="306" y="0"/>
                    </a:moveTo>
                    <a:lnTo>
                      <a:pt x="257" y="74"/>
                    </a:lnTo>
                    <a:lnTo>
                      <a:pt x="513" y="74"/>
                    </a:lnTo>
                    <a:lnTo>
                      <a:pt x="503" y="111"/>
                    </a:lnTo>
                    <a:lnTo>
                      <a:pt x="233" y="111"/>
                    </a:lnTo>
                    <a:lnTo>
                      <a:pt x="180" y="194"/>
                    </a:lnTo>
                    <a:lnTo>
                      <a:pt x="200" y="194"/>
                    </a:lnTo>
                    <a:lnTo>
                      <a:pt x="130" y="455"/>
                    </a:lnTo>
                    <a:lnTo>
                      <a:pt x="13" y="455"/>
                    </a:lnTo>
                    <a:lnTo>
                      <a:pt x="58" y="287"/>
                    </a:lnTo>
                    <a:lnTo>
                      <a:pt x="0" y="287"/>
                    </a:lnTo>
                    <a:lnTo>
                      <a:pt x="114" y="111"/>
                    </a:lnTo>
                    <a:lnTo>
                      <a:pt x="48" y="111"/>
                    </a:lnTo>
                    <a:lnTo>
                      <a:pt x="57" y="74"/>
                    </a:lnTo>
                    <a:lnTo>
                      <a:pt x="138" y="74"/>
                    </a:lnTo>
                    <a:lnTo>
                      <a:pt x="187" y="0"/>
                    </a:lnTo>
                    <a:lnTo>
                      <a:pt x="306" y="0"/>
                    </a:lnTo>
                    <a:close/>
                    <a:moveTo>
                      <a:pt x="419" y="148"/>
                    </a:moveTo>
                    <a:lnTo>
                      <a:pt x="396" y="233"/>
                    </a:lnTo>
                    <a:lnTo>
                      <a:pt x="455" y="233"/>
                    </a:lnTo>
                    <a:lnTo>
                      <a:pt x="445" y="270"/>
                    </a:lnTo>
                    <a:lnTo>
                      <a:pt x="386" y="270"/>
                    </a:lnTo>
                    <a:lnTo>
                      <a:pt x="347" y="416"/>
                    </a:lnTo>
                    <a:lnTo>
                      <a:pt x="422" y="416"/>
                    </a:lnTo>
                    <a:lnTo>
                      <a:pt x="412" y="453"/>
                    </a:lnTo>
                    <a:lnTo>
                      <a:pt x="146" y="453"/>
                    </a:lnTo>
                    <a:lnTo>
                      <a:pt x="156" y="416"/>
                    </a:lnTo>
                    <a:lnTo>
                      <a:pt x="231" y="416"/>
                    </a:lnTo>
                    <a:lnTo>
                      <a:pt x="270" y="270"/>
                    </a:lnTo>
                    <a:lnTo>
                      <a:pt x="211" y="270"/>
                    </a:lnTo>
                    <a:lnTo>
                      <a:pt x="221" y="233"/>
                    </a:lnTo>
                    <a:lnTo>
                      <a:pt x="280" y="233"/>
                    </a:lnTo>
                    <a:lnTo>
                      <a:pt x="302" y="148"/>
                    </a:lnTo>
                    <a:lnTo>
                      <a:pt x="419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53"/>
              <p:cNvSpPr>
                <a:spLocks/>
              </p:cNvSpPr>
              <p:nvPr/>
            </p:nvSpPr>
            <p:spPr bwMode="auto">
              <a:xfrm>
                <a:off x="9286876" y="4500563"/>
                <a:ext cx="808038" cy="708025"/>
              </a:xfrm>
              <a:custGeom>
                <a:avLst/>
                <a:gdLst>
                  <a:gd name="T0" fmla="*/ 110 w 824"/>
                  <a:gd name="T1" fmla="*/ 0 h 722"/>
                  <a:gd name="T2" fmla="*/ 824 w 824"/>
                  <a:gd name="T3" fmla="*/ 0 h 722"/>
                  <a:gd name="T4" fmla="*/ 808 w 824"/>
                  <a:gd name="T5" fmla="*/ 59 h 722"/>
                  <a:gd name="T6" fmla="*/ 544 w 824"/>
                  <a:gd name="T7" fmla="*/ 59 h 722"/>
                  <a:gd name="T8" fmla="*/ 479 w 824"/>
                  <a:gd name="T9" fmla="*/ 301 h 722"/>
                  <a:gd name="T10" fmla="*/ 757 w 824"/>
                  <a:gd name="T11" fmla="*/ 301 h 722"/>
                  <a:gd name="T12" fmla="*/ 741 w 824"/>
                  <a:gd name="T13" fmla="*/ 360 h 722"/>
                  <a:gd name="T14" fmla="*/ 463 w 824"/>
                  <a:gd name="T15" fmla="*/ 360 h 722"/>
                  <a:gd name="T16" fmla="*/ 386 w 824"/>
                  <a:gd name="T17" fmla="*/ 648 h 722"/>
                  <a:gd name="T18" fmla="*/ 292 w 824"/>
                  <a:gd name="T19" fmla="*/ 722 h 722"/>
                  <a:gd name="T20" fmla="*/ 42 w 824"/>
                  <a:gd name="T21" fmla="*/ 722 h 722"/>
                  <a:gd name="T22" fmla="*/ 58 w 824"/>
                  <a:gd name="T23" fmla="*/ 663 h 722"/>
                  <a:gd name="T24" fmla="*/ 174 w 824"/>
                  <a:gd name="T25" fmla="*/ 663 h 722"/>
                  <a:gd name="T26" fmla="*/ 202 w 824"/>
                  <a:gd name="T27" fmla="*/ 640 h 722"/>
                  <a:gd name="T28" fmla="*/ 277 w 824"/>
                  <a:gd name="T29" fmla="*/ 360 h 722"/>
                  <a:gd name="T30" fmla="*/ 0 w 824"/>
                  <a:gd name="T31" fmla="*/ 360 h 722"/>
                  <a:gd name="T32" fmla="*/ 16 w 824"/>
                  <a:gd name="T33" fmla="*/ 301 h 722"/>
                  <a:gd name="T34" fmla="*/ 293 w 824"/>
                  <a:gd name="T35" fmla="*/ 301 h 722"/>
                  <a:gd name="T36" fmla="*/ 358 w 824"/>
                  <a:gd name="T37" fmla="*/ 59 h 722"/>
                  <a:gd name="T38" fmla="*/ 94 w 824"/>
                  <a:gd name="T39" fmla="*/ 59 h 722"/>
                  <a:gd name="T40" fmla="*/ 110 w 824"/>
                  <a:gd name="T41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4" h="722">
                    <a:moveTo>
                      <a:pt x="110" y="0"/>
                    </a:moveTo>
                    <a:cubicBezTo>
                      <a:pt x="824" y="0"/>
                      <a:pt x="824" y="0"/>
                      <a:pt x="824" y="0"/>
                    </a:cubicBezTo>
                    <a:cubicBezTo>
                      <a:pt x="808" y="59"/>
                      <a:pt x="808" y="59"/>
                      <a:pt x="808" y="59"/>
                    </a:cubicBezTo>
                    <a:cubicBezTo>
                      <a:pt x="544" y="59"/>
                      <a:pt x="544" y="59"/>
                      <a:pt x="544" y="59"/>
                    </a:cubicBezTo>
                    <a:cubicBezTo>
                      <a:pt x="479" y="301"/>
                      <a:pt x="479" y="301"/>
                      <a:pt x="479" y="301"/>
                    </a:cubicBezTo>
                    <a:cubicBezTo>
                      <a:pt x="757" y="301"/>
                      <a:pt x="757" y="301"/>
                      <a:pt x="757" y="301"/>
                    </a:cubicBezTo>
                    <a:cubicBezTo>
                      <a:pt x="741" y="360"/>
                      <a:pt x="741" y="360"/>
                      <a:pt x="741" y="360"/>
                    </a:cubicBezTo>
                    <a:cubicBezTo>
                      <a:pt x="463" y="360"/>
                      <a:pt x="463" y="360"/>
                      <a:pt x="463" y="360"/>
                    </a:cubicBezTo>
                    <a:cubicBezTo>
                      <a:pt x="386" y="648"/>
                      <a:pt x="386" y="648"/>
                      <a:pt x="386" y="648"/>
                    </a:cubicBezTo>
                    <a:cubicBezTo>
                      <a:pt x="375" y="689"/>
                      <a:pt x="333" y="722"/>
                      <a:pt x="292" y="722"/>
                    </a:cubicBezTo>
                    <a:cubicBezTo>
                      <a:pt x="42" y="722"/>
                      <a:pt x="42" y="722"/>
                      <a:pt x="42" y="722"/>
                    </a:cubicBezTo>
                    <a:cubicBezTo>
                      <a:pt x="58" y="663"/>
                      <a:pt x="58" y="663"/>
                      <a:pt x="58" y="663"/>
                    </a:cubicBezTo>
                    <a:cubicBezTo>
                      <a:pt x="174" y="663"/>
                      <a:pt x="174" y="663"/>
                      <a:pt x="174" y="663"/>
                    </a:cubicBezTo>
                    <a:cubicBezTo>
                      <a:pt x="187" y="663"/>
                      <a:pt x="199" y="652"/>
                      <a:pt x="202" y="640"/>
                    </a:cubicBezTo>
                    <a:cubicBezTo>
                      <a:pt x="277" y="360"/>
                      <a:pt x="277" y="360"/>
                      <a:pt x="277" y="360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16" y="301"/>
                      <a:pt x="16" y="301"/>
                      <a:pt x="16" y="301"/>
                    </a:cubicBezTo>
                    <a:cubicBezTo>
                      <a:pt x="293" y="301"/>
                      <a:pt x="293" y="301"/>
                      <a:pt x="293" y="301"/>
                    </a:cubicBezTo>
                    <a:cubicBezTo>
                      <a:pt x="358" y="59"/>
                      <a:pt x="358" y="59"/>
                      <a:pt x="358" y="59"/>
                    </a:cubicBezTo>
                    <a:cubicBezTo>
                      <a:pt x="94" y="59"/>
                      <a:pt x="94" y="59"/>
                      <a:pt x="94" y="59"/>
                    </a:cubicBezTo>
                    <a:lnTo>
                      <a:pt x="1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54"/>
              <p:cNvSpPr>
                <a:spLocks noEditPoints="1"/>
              </p:cNvSpPr>
              <p:nvPr/>
            </p:nvSpPr>
            <p:spPr bwMode="auto">
              <a:xfrm>
                <a:off x="4564063" y="5476876"/>
                <a:ext cx="909638" cy="728663"/>
              </a:xfrm>
              <a:custGeom>
                <a:avLst/>
                <a:gdLst>
                  <a:gd name="T0" fmla="*/ 390 w 929"/>
                  <a:gd name="T1" fmla="*/ 0 h 743"/>
                  <a:gd name="T2" fmla="*/ 351 w 929"/>
                  <a:gd name="T3" fmla="*/ 145 h 743"/>
                  <a:gd name="T4" fmla="*/ 396 w 929"/>
                  <a:gd name="T5" fmla="*/ 145 h 743"/>
                  <a:gd name="T6" fmla="*/ 380 w 929"/>
                  <a:gd name="T7" fmla="*/ 205 h 743"/>
                  <a:gd name="T8" fmla="*/ 335 w 929"/>
                  <a:gd name="T9" fmla="*/ 205 h 743"/>
                  <a:gd name="T10" fmla="*/ 276 w 929"/>
                  <a:gd name="T11" fmla="*/ 424 h 743"/>
                  <a:gd name="T12" fmla="*/ 325 w 929"/>
                  <a:gd name="T13" fmla="*/ 412 h 743"/>
                  <a:gd name="T14" fmla="*/ 309 w 929"/>
                  <a:gd name="T15" fmla="*/ 472 h 743"/>
                  <a:gd name="T16" fmla="*/ 260 w 929"/>
                  <a:gd name="T17" fmla="*/ 483 h 743"/>
                  <a:gd name="T18" fmla="*/ 211 w 929"/>
                  <a:gd name="T19" fmla="*/ 668 h 743"/>
                  <a:gd name="T20" fmla="*/ 106 w 929"/>
                  <a:gd name="T21" fmla="*/ 743 h 743"/>
                  <a:gd name="T22" fmla="*/ 0 w 929"/>
                  <a:gd name="T23" fmla="*/ 743 h 743"/>
                  <a:gd name="T24" fmla="*/ 16 w 929"/>
                  <a:gd name="T25" fmla="*/ 683 h 743"/>
                  <a:gd name="T26" fmla="*/ 31 w 929"/>
                  <a:gd name="T27" fmla="*/ 683 h 743"/>
                  <a:gd name="T28" fmla="*/ 62 w 929"/>
                  <a:gd name="T29" fmla="*/ 660 h 743"/>
                  <a:gd name="T30" fmla="*/ 100 w 929"/>
                  <a:gd name="T31" fmla="*/ 520 h 743"/>
                  <a:gd name="T32" fmla="*/ 52 w 929"/>
                  <a:gd name="T33" fmla="*/ 531 h 743"/>
                  <a:gd name="T34" fmla="*/ 68 w 929"/>
                  <a:gd name="T35" fmla="*/ 471 h 743"/>
                  <a:gd name="T36" fmla="*/ 115 w 929"/>
                  <a:gd name="T37" fmla="*/ 460 h 743"/>
                  <a:gd name="T38" fmla="*/ 184 w 929"/>
                  <a:gd name="T39" fmla="*/ 205 h 743"/>
                  <a:gd name="T40" fmla="*/ 139 w 929"/>
                  <a:gd name="T41" fmla="*/ 205 h 743"/>
                  <a:gd name="T42" fmla="*/ 155 w 929"/>
                  <a:gd name="T43" fmla="*/ 145 h 743"/>
                  <a:gd name="T44" fmla="*/ 200 w 929"/>
                  <a:gd name="T45" fmla="*/ 145 h 743"/>
                  <a:gd name="T46" fmla="*/ 239 w 929"/>
                  <a:gd name="T47" fmla="*/ 0 h 743"/>
                  <a:gd name="T48" fmla="*/ 390 w 929"/>
                  <a:gd name="T49" fmla="*/ 0 h 743"/>
                  <a:gd name="T50" fmla="*/ 696 w 929"/>
                  <a:gd name="T51" fmla="*/ 298 h 743"/>
                  <a:gd name="T52" fmla="*/ 675 w 929"/>
                  <a:gd name="T53" fmla="*/ 376 h 743"/>
                  <a:gd name="T54" fmla="*/ 833 w 929"/>
                  <a:gd name="T55" fmla="*/ 376 h 743"/>
                  <a:gd name="T56" fmla="*/ 817 w 929"/>
                  <a:gd name="T57" fmla="*/ 438 h 743"/>
                  <a:gd name="T58" fmla="*/ 773 w 929"/>
                  <a:gd name="T59" fmla="*/ 438 h 743"/>
                  <a:gd name="T60" fmla="*/ 735 w 929"/>
                  <a:gd name="T61" fmla="*/ 743 h 743"/>
                  <a:gd name="T62" fmla="*/ 616 w 929"/>
                  <a:gd name="T63" fmla="*/ 743 h 743"/>
                  <a:gd name="T64" fmla="*/ 652 w 929"/>
                  <a:gd name="T65" fmla="*/ 463 h 743"/>
                  <a:gd name="T66" fmla="*/ 577 w 929"/>
                  <a:gd name="T67" fmla="*/ 743 h 743"/>
                  <a:gd name="T68" fmla="*/ 409 w 929"/>
                  <a:gd name="T69" fmla="*/ 743 h 743"/>
                  <a:gd name="T70" fmla="*/ 491 w 929"/>
                  <a:gd name="T71" fmla="*/ 438 h 743"/>
                  <a:gd name="T72" fmla="*/ 488 w 929"/>
                  <a:gd name="T73" fmla="*/ 438 h 743"/>
                  <a:gd name="T74" fmla="*/ 364 w 929"/>
                  <a:gd name="T75" fmla="*/ 743 h 743"/>
                  <a:gd name="T76" fmla="*/ 246 w 929"/>
                  <a:gd name="T77" fmla="*/ 743 h 743"/>
                  <a:gd name="T78" fmla="*/ 371 w 929"/>
                  <a:gd name="T79" fmla="*/ 438 h 743"/>
                  <a:gd name="T80" fmla="*/ 333 w 929"/>
                  <a:gd name="T81" fmla="*/ 438 h 743"/>
                  <a:gd name="T82" fmla="*/ 350 w 929"/>
                  <a:gd name="T83" fmla="*/ 376 h 743"/>
                  <a:gd name="T84" fmla="*/ 507 w 929"/>
                  <a:gd name="T85" fmla="*/ 376 h 743"/>
                  <a:gd name="T86" fmla="*/ 528 w 929"/>
                  <a:gd name="T87" fmla="*/ 298 h 743"/>
                  <a:gd name="T88" fmla="*/ 696 w 929"/>
                  <a:gd name="T89" fmla="*/ 298 h 743"/>
                  <a:gd name="T90" fmla="*/ 749 w 929"/>
                  <a:gd name="T91" fmla="*/ 131 h 743"/>
                  <a:gd name="T92" fmla="*/ 765 w 929"/>
                  <a:gd name="T93" fmla="*/ 72 h 743"/>
                  <a:gd name="T94" fmla="*/ 581 w 929"/>
                  <a:gd name="T95" fmla="*/ 72 h 743"/>
                  <a:gd name="T96" fmla="*/ 565 w 929"/>
                  <a:gd name="T97" fmla="*/ 131 h 743"/>
                  <a:gd name="T98" fmla="*/ 634 w 929"/>
                  <a:gd name="T99" fmla="*/ 131 h 743"/>
                  <a:gd name="T100" fmla="*/ 516 w 929"/>
                  <a:gd name="T101" fmla="*/ 291 h 743"/>
                  <a:gd name="T102" fmla="*/ 374 w 929"/>
                  <a:gd name="T103" fmla="*/ 291 h 743"/>
                  <a:gd name="T104" fmla="*/ 470 w 929"/>
                  <a:gd name="T105" fmla="*/ 161 h 743"/>
                  <a:gd name="T106" fmla="*/ 409 w 929"/>
                  <a:gd name="T107" fmla="*/ 161 h 743"/>
                  <a:gd name="T108" fmla="*/ 449 w 929"/>
                  <a:gd name="T109" fmla="*/ 11 h 743"/>
                  <a:gd name="T110" fmla="*/ 929 w 929"/>
                  <a:gd name="T111" fmla="*/ 11 h 743"/>
                  <a:gd name="T112" fmla="*/ 889 w 929"/>
                  <a:gd name="T113" fmla="*/ 161 h 743"/>
                  <a:gd name="T114" fmla="*/ 827 w 929"/>
                  <a:gd name="T115" fmla="*/ 161 h 743"/>
                  <a:gd name="T116" fmla="*/ 854 w 929"/>
                  <a:gd name="T117" fmla="*/ 291 h 743"/>
                  <a:gd name="T118" fmla="*/ 712 w 929"/>
                  <a:gd name="T119" fmla="*/ 291 h 743"/>
                  <a:gd name="T120" fmla="*/ 679 w 929"/>
                  <a:gd name="T121" fmla="*/ 131 h 743"/>
                  <a:gd name="T122" fmla="*/ 749 w 929"/>
                  <a:gd name="T123" fmla="*/ 13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9" h="743">
                    <a:moveTo>
                      <a:pt x="390" y="0"/>
                    </a:moveTo>
                    <a:cubicBezTo>
                      <a:pt x="351" y="145"/>
                      <a:pt x="351" y="145"/>
                      <a:pt x="351" y="145"/>
                    </a:cubicBezTo>
                    <a:cubicBezTo>
                      <a:pt x="396" y="145"/>
                      <a:pt x="396" y="145"/>
                      <a:pt x="396" y="145"/>
                    </a:cubicBezTo>
                    <a:cubicBezTo>
                      <a:pt x="380" y="205"/>
                      <a:pt x="380" y="205"/>
                      <a:pt x="380" y="205"/>
                    </a:cubicBezTo>
                    <a:cubicBezTo>
                      <a:pt x="335" y="205"/>
                      <a:pt x="335" y="205"/>
                      <a:pt x="335" y="205"/>
                    </a:cubicBezTo>
                    <a:cubicBezTo>
                      <a:pt x="276" y="424"/>
                      <a:pt x="276" y="424"/>
                      <a:pt x="276" y="424"/>
                    </a:cubicBezTo>
                    <a:cubicBezTo>
                      <a:pt x="325" y="412"/>
                      <a:pt x="325" y="412"/>
                      <a:pt x="325" y="412"/>
                    </a:cubicBezTo>
                    <a:cubicBezTo>
                      <a:pt x="309" y="472"/>
                      <a:pt x="309" y="472"/>
                      <a:pt x="309" y="472"/>
                    </a:cubicBezTo>
                    <a:cubicBezTo>
                      <a:pt x="260" y="483"/>
                      <a:pt x="260" y="483"/>
                      <a:pt x="260" y="483"/>
                    </a:cubicBezTo>
                    <a:cubicBezTo>
                      <a:pt x="211" y="668"/>
                      <a:pt x="211" y="668"/>
                      <a:pt x="211" y="668"/>
                    </a:cubicBezTo>
                    <a:cubicBezTo>
                      <a:pt x="200" y="709"/>
                      <a:pt x="152" y="743"/>
                      <a:pt x="106" y="743"/>
                    </a:cubicBezTo>
                    <a:cubicBezTo>
                      <a:pt x="0" y="743"/>
                      <a:pt x="0" y="743"/>
                      <a:pt x="0" y="743"/>
                    </a:cubicBezTo>
                    <a:cubicBezTo>
                      <a:pt x="16" y="683"/>
                      <a:pt x="16" y="683"/>
                      <a:pt x="16" y="683"/>
                    </a:cubicBezTo>
                    <a:cubicBezTo>
                      <a:pt x="31" y="683"/>
                      <a:pt x="31" y="683"/>
                      <a:pt x="31" y="683"/>
                    </a:cubicBezTo>
                    <a:cubicBezTo>
                      <a:pt x="44" y="683"/>
                      <a:pt x="58" y="673"/>
                      <a:pt x="62" y="660"/>
                    </a:cubicBezTo>
                    <a:cubicBezTo>
                      <a:pt x="100" y="520"/>
                      <a:pt x="100" y="520"/>
                      <a:pt x="100" y="520"/>
                    </a:cubicBezTo>
                    <a:cubicBezTo>
                      <a:pt x="52" y="531"/>
                      <a:pt x="52" y="531"/>
                      <a:pt x="52" y="531"/>
                    </a:cubicBezTo>
                    <a:cubicBezTo>
                      <a:pt x="68" y="471"/>
                      <a:pt x="68" y="471"/>
                      <a:pt x="68" y="471"/>
                    </a:cubicBezTo>
                    <a:cubicBezTo>
                      <a:pt x="115" y="460"/>
                      <a:pt x="115" y="460"/>
                      <a:pt x="115" y="460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39" y="205"/>
                      <a:pt x="139" y="205"/>
                      <a:pt x="139" y="20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200" y="145"/>
                      <a:pt x="200" y="145"/>
                      <a:pt x="200" y="145"/>
                    </a:cubicBezTo>
                    <a:cubicBezTo>
                      <a:pt x="239" y="0"/>
                      <a:pt x="239" y="0"/>
                      <a:pt x="239" y="0"/>
                    </a:cubicBezTo>
                    <a:lnTo>
                      <a:pt x="390" y="0"/>
                    </a:lnTo>
                    <a:close/>
                    <a:moveTo>
                      <a:pt x="696" y="298"/>
                    </a:moveTo>
                    <a:cubicBezTo>
                      <a:pt x="675" y="376"/>
                      <a:pt x="675" y="376"/>
                      <a:pt x="675" y="376"/>
                    </a:cubicBezTo>
                    <a:cubicBezTo>
                      <a:pt x="833" y="376"/>
                      <a:pt x="833" y="376"/>
                      <a:pt x="833" y="376"/>
                    </a:cubicBezTo>
                    <a:cubicBezTo>
                      <a:pt x="817" y="438"/>
                      <a:pt x="817" y="438"/>
                      <a:pt x="817" y="438"/>
                    </a:cubicBezTo>
                    <a:cubicBezTo>
                      <a:pt x="773" y="438"/>
                      <a:pt x="773" y="438"/>
                      <a:pt x="773" y="438"/>
                    </a:cubicBezTo>
                    <a:cubicBezTo>
                      <a:pt x="735" y="743"/>
                      <a:pt x="735" y="743"/>
                      <a:pt x="735" y="743"/>
                    </a:cubicBezTo>
                    <a:cubicBezTo>
                      <a:pt x="616" y="743"/>
                      <a:pt x="616" y="743"/>
                      <a:pt x="616" y="743"/>
                    </a:cubicBezTo>
                    <a:cubicBezTo>
                      <a:pt x="652" y="463"/>
                      <a:pt x="652" y="463"/>
                      <a:pt x="652" y="463"/>
                    </a:cubicBezTo>
                    <a:cubicBezTo>
                      <a:pt x="577" y="743"/>
                      <a:pt x="577" y="743"/>
                      <a:pt x="577" y="743"/>
                    </a:cubicBezTo>
                    <a:cubicBezTo>
                      <a:pt x="409" y="743"/>
                      <a:pt x="409" y="743"/>
                      <a:pt x="409" y="743"/>
                    </a:cubicBezTo>
                    <a:cubicBezTo>
                      <a:pt x="491" y="438"/>
                      <a:pt x="491" y="438"/>
                      <a:pt x="491" y="438"/>
                    </a:cubicBezTo>
                    <a:cubicBezTo>
                      <a:pt x="488" y="438"/>
                      <a:pt x="488" y="438"/>
                      <a:pt x="488" y="438"/>
                    </a:cubicBezTo>
                    <a:cubicBezTo>
                      <a:pt x="364" y="743"/>
                      <a:pt x="364" y="743"/>
                      <a:pt x="364" y="743"/>
                    </a:cubicBezTo>
                    <a:cubicBezTo>
                      <a:pt x="246" y="743"/>
                      <a:pt x="246" y="743"/>
                      <a:pt x="246" y="743"/>
                    </a:cubicBezTo>
                    <a:cubicBezTo>
                      <a:pt x="371" y="438"/>
                      <a:pt x="371" y="438"/>
                      <a:pt x="371" y="438"/>
                    </a:cubicBezTo>
                    <a:cubicBezTo>
                      <a:pt x="333" y="438"/>
                      <a:pt x="333" y="438"/>
                      <a:pt x="333" y="438"/>
                    </a:cubicBezTo>
                    <a:cubicBezTo>
                      <a:pt x="350" y="376"/>
                      <a:pt x="350" y="376"/>
                      <a:pt x="350" y="376"/>
                    </a:cubicBezTo>
                    <a:cubicBezTo>
                      <a:pt x="507" y="376"/>
                      <a:pt x="507" y="376"/>
                      <a:pt x="507" y="376"/>
                    </a:cubicBezTo>
                    <a:cubicBezTo>
                      <a:pt x="528" y="298"/>
                      <a:pt x="528" y="298"/>
                      <a:pt x="528" y="298"/>
                    </a:cubicBezTo>
                    <a:lnTo>
                      <a:pt x="696" y="298"/>
                    </a:lnTo>
                    <a:close/>
                    <a:moveTo>
                      <a:pt x="749" y="131"/>
                    </a:moveTo>
                    <a:cubicBezTo>
                      <a:pt x="765" y="72"/>
                      <a:pt x="765" y="72"/>
                      <a:pt x="765" y="72"/>
                    </a:cubicBezTo>
                    <a:cubicBezTo>
                      <a:pt x="581" y="72"/>
                      <a:pt x="581" y="72"/>
                      <a:pt x="581" y="72"/>
                    </a:cubicBezTo>
                    <a:cubicBezTo>
                      <a:pt x="565" y="131"/>
                      <a:pt x="565" y="131"/>
                      <a:pt x="565" y="131"/>
                    </a:cubicBezTo>
                    <a:cubicBezTo>
                      <a:pt x="634" y="131"/>
                      <a:pt x="634" y="131"/>
                      <a:pt x="634" y="131"/>
                    </a:cubicBezTo>
                    <a:cubicBezTo>
                      <a:pt x="516" y="291"/>
                      <a:pt x="516" y="291"/>
                      <a:pt x="516" y="291"/>
                    </a:cubicBezTo>
                    <a:cubicBezTo>
                      <a:pt x="374" y="291"/>
                      <a:pt x="374" y="291"/>
                      <a:pt x="374" y="291"/>
                    </a:cubicBezTo>
                    <a:cubicBezTo>
                      <a:pt x="470" y="161"/>
                      <a:pt x="470" y="161"/>
                      <a:pt x="470" y="161"/>
                    </a:cubicBezTo>
                    <a:cubicBezTo>
                      <a:pt x="409" y="161"/>
                      <a:pt x="409" y="161"/>
                      <a:pt x="409" y="161"/>
                    </a:cubicBezTo>
                    <a:cubicBezTo>
                      <a:pt x="449" y="11"/>
                      <a:pt x="449" y="11"/>
                      <a:pt x="449" y="11"/>
                    </a:cubicBezTo>
                    <a:cubicBezTo>
                      <a:pt x="929" y="11"/>
                      <a:pt x="929" y="11"/>
                      <a:pt x="929" y="11"/>
                    </a:cubicBezTo>
                    <a:cubicBezTo>
                      <a:pt x="889" y="161"/>
                      <a:pt x="889" y="161"/>
                      <a:pt x="889" y="161"/>
                    </a:cubicBezTo>
                    <a:cubicBezTo>
                      <a:pt x="827" y="161"/>
                      <a:pt x="827" y="161"/>
                      <a:pt x="827" y="161"/>
                    </a:cubicBezTo>
                    <a:cubicBezTo>
                      <a:pt x="854" y="291"/>
                      <a:pt x="854" y="291"/>
                      <a:pt x="854" y="291"/>
                    </a:cubicBezTo>
                    <a:cubicBezTo>
                      <a:pt x="712" y="291"/>
                      <a:pt x="712" y="291"/>
                      <a:pt x="712" y="291"/>
                    </a:cubicBezTo>
                    <a:cubicBezTo>
                      <a:pt x="679" y="131"/>
                      <a:pt x="679" y="131"/>
                      <a:pt x="679" y="131"/>
                    </a:cubicBezTo>
                    <a:lnTo>
                      <a:pt x="749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55"/>
              <p:cNvSpPr>
                <a:spLocks noEditPoints="1"/>
              </p:cNvSpPr>
              <p:nvPr/>
            </p:nvSpPr>
            <p:spPr bwMode="auto">
              <a:xfrm>
                <a:off x="5341938" y="5481638"/>
                <a:ext cx="876300" cy="723900"/>
              </a:xfrm>
              <a:custGeom>
                <a:avLst/>
                <a:gdLst>
                  <a:gd name="T0" fmla="*/ 78 w 894"/>
                  <a:gd name="T1" fmla="*/ 587 h 738"/>
                  <a:gd name="T2" fmla="*/ 256 w 894"/>
                  <a:gd name="T3" fmla="*/ 587 h 738"/>
                  <a:gd name="T4" fmla="*/ 178 w 894"/>
                  <a:gd name="T5" fmla="*/ 736 h 738"/>
                  <a:gd name="T6" fmla="*/ 0 w 894"/>
                  <a:gd name="T7" fmla="*/ 736 h 738"/>
                  <a:gd name="T8" fmla="*/ 78 w 894"/>
                  <a:gd name="T9" fmla="*/ 587 h 738"/>
                  <a:gd name="T10" fmla="*/ 702 w 894"/>
                  <a:gd name="T11" fmla="*/ 338 h 738"/>
                  <a:gd name="T12" fmla="*/ 433 w 894"/>
                  <a:gd name="T13" fmla="*/ 496 h 738"/>
                  <a:gd name="T14" fmla="*/ 586 w 894"/>
                  <a:gd name="T15" fmla="*/ 496 h 738"/>
                  <a:gd name="T16" fmla="*/ 597 w 894"/>
                  <a:gd name="T17" fmla="*/ 490 h 738"/>
                  <a:gd name="T18" fmla="*/ 599 w 894"/>
                  <a:gd name="T19" fmla="*/ 478 h 738"/>
                  <a:gd name="T20" fmla="*/ 572 w 894"/>
                  <a:gd name="T21" fmla="*/ 435 h 738"/>
                  <a:gd name="T22" fmla="*/ 750 w 894"/>
                  <a:gd name="T23" fmla="*/ 435 h 738"/>
                  <a:gd name="T24" fmla="*/ 777 w 894"/>
                  <a:gd name="T25" fmla="*/ 480 h 738"/>
                  <a:gd name="T26" fmla="*/ 772 w 894"/>
                  <a:gd name="T27" fmla="*/ 529 h 738"/>
                  <a:gd name="T28" fmla="*/ 725 w 894"/>
                  <a:gd name="T29" fmla="*/ 555 h 738"/>
                  <a:gd name="T30" fmla="*/ 502 w 894"/>
                  <a:gd name="T31" fmla="*/ 555 h 738"/>
                  <a:gd name="T32" fmla="*/ 478 w 894"/>
                  <a:gd name="T33" fmla="*/ 648 h 738"/>
                  <a:gd name="T34" fmla="*/ 364 w 894"/>
                  <a:gd name="T35" fmla="*/ 738 h 738"/>
                  <a:gd name="T36" fmla="*/ 219 w 894"/>
                  <a:gd name="T37" fmla="*/ 738 h 738"/>
                  <a:gd name="T38" fmla="*/ 235 w 894"/>
                  <a:gd name="T39" fmla="*/ 678 h 738"/>
                  <a:gd name="T40" fmla="*/ 261 w 894"/>
                  <a:gd name="T41" fmla="*/ 678 h 738"/>
                  <a:gd name="T42" fmla="*/ 289 w 894"/>
                  <a:gd name="T43" fmla="*/ 656 h 738"/>
                  <a:gd name="T44" fmla="*/ 316 w 894"/>
                  <a:gd name="T45" fmla="*/ 555 h 738"/>
                  <a:gd name="T46" fmla="*/ 79 w 894"/>
                  <a:gd name="T47" fmla="*/ 555 h 738"/>
                  <a:gd name="T48" fmla="*/ 315 w 894"/>
                  <a:gd name="T49" fmla="*/ 427 h 738"/>
                  <a:gd name="T50" fmla="*/ 78 w 894"/>
                  <a:gd name="T51" fmla="*/ 427 h 738"/>
                  <a:gd name="T52" fmla="*/ 270 w 894"/>
                  <a:gd name="T53" fmla="*/ 312 h 738"/>
                  <a:gd name="T54" fmla="*/ 98 w 894"/>
                  <a:gd name="T55" fmla="*/ 312 h 738"/>
                  <a:gd name="T56" fmla="*/ 137 w 894"/>
                  <a:gd name="T57" fmla="*/ 164 h 738"/>
                  <a:gd name="T58" fmla="*/ 413 w 894"/>
                  <a:gd name="T59" fmla="*/ 164 h 738"/>
                  <a:gd name="T60" fmla="*/ 430 w 894"/>
                  <a:gd name="T61" fmla="*/ 103 h 738"/>
                  <a:gd name="T62" fmla="*/ 167 w 894"/>
                  <a:gd name="T63" fmla="*/ 103 h 738"/>
                  <a:gd name="T64" fmla="*/ 183 w 894"/>
                  <a:gd name="T65" fmla="*/ 44 h 738"/>
                  <a:gd name="T66" fmla="*/ 446 w 894"/>
                  <a:gd name="T67" fmla="*/ 44 h 738"/>
                  <a:gd name="T68" fmla="*/ 457 w 894"/>
                  <a:gd name="T69" fmla="*/ 0 h 738"/>
                  <a:gd name="T70" fmla="*/ 643 w 894"/>
                  <a:gd name="T71" fmla="*/ 0 h 738"/>
                  <a:gd name="T72" fmla="*/ 632 w 894"/>
                  <a:gd name="T73" fmla="*/ 44 h 738"/>
                  <a:gd name="T74" fmla="*/ 894 w 894"/>
                  <a:gd name="T75" fmla="*/ 44 h 738"/>
                  <a:gd name="T76" fmla="*/ 878 w 894"/>
                  <a:gd name="T77" fmla="*/ 103 h 738"/>
                  <a:gd name="T78" fmla="*/ 616 w 894"/>
                  <a:gd name="T79" fmla="*/ 103 h 738"/>
                  <a:gd name="T80" fmla="*/ 600 w 894"/>
                  <a:gd name="T81" fmla="*/ 164 h 738"/>
                  <a:gd name="T82" fmla="*/ 874 w 894"/>
                  <a:gd name="T83" fmla="*/ 164 h 738"/>
                  <a:gd name="T84" fmla="*/ 834 w 894"/>
                  <a:gd name="T85" fmla="*/ 312 h 738"/>
                  <a:gd name="T86" fmla="*/ 648 w 894"/>
                  <a:gd name="T87" fmla="*/ 312 h 738"/>
                  <a:gd name="T88" fmla="*/ 672 w 894"/>
                  <a:gd name="T89" fmla="*/ 223 h 738"/>
                  <a:gd name="T90" fmla="*/ 305 w 894"/>
                  <a:gd name="T91" fmla="*/ 223 h 738"/>
                  <a:gd name="T92" fmla="*/ 283 w 894"/>
                  <a:gd name="T93" fmla="*/ 304 h 738"/>
                  <a:gd name="T94" fmla="*/ 364 w 894"/>
                  <a:gd name="T95" fmla="*/ 257 h 738"/>
                  <a:gd name="T96" fmla="*/ 551 w 894"/>
                  <a:gd name="T97" fmla="*/ 257 h 738"/>
                  <a:gd name="T98" fmla="*/ 375 w 894"/>
                  <a:gd name="T99" fmla="*/ 368 h 738"/>
                  <a:gd name="T100" fmla="*/ 424 w 894"/>
                  <a:gd name="T101" fmla="*/ 368 h 738"/>
                  <a:gd name="T102" fmla="*/ 479 w 894"/>
                  <a:gd name="T103" fmla="*/ 338 h 738"/>
                  <a:gd name="T104" fmla="*/ 702 w 894"/>
                  <a:gd name="T105" fmla="*/ 338 h 738"/>
                  <a:gd name="T106" fmla="*/ 718 w 894"/>
                  <a:gd name="T107" fmla="*/ 736 h 738"/>
                  <a:gd name="T108" fmla="*/ 538 w 894"/>
                  <a:gd name="T109" fmla="*/ 736 h 738"/>
                  <a:gd name="T110" fmla="*/ 541 w 894"/>
                  <a:gd name="T111" fmla="*/ 587 h 738"/>
                  <a:gd name="T112" fmla="*/ 721 w 894"/>
                  <a:gd name="T113" fmla="*/ 587 h 738"/>
                  <a:gd name="T114" fmla="*/ 718 w 894"/>
                  <a:gd name="T115" fmla="*/ 736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4" h="738">
                    <a:moveTo>
                      <a:pt x="78" y="587"/>
                    </a:moveTo>
                    <a:cubicBezTo>
                      <a:pt x="256" y="587"/>
                      <a:pt x="256" y="587"/>
                      <a:pt x="256" y="587"/>
                    </a:cubicBezTo>
                    <a:cubicBezTo>
                      <a:pt x="178" y="736"/>
                      <a:pt x="178" y="736"/>
                      <a:pt x="178" y="736"/>
                    </a:cubicBezTo>
                    <a:cubicBezTo>
                      <a:pt x="0" y="736"/>
                      <a:pt x="0" y="736"/>
                      <a:pt x="0" y="736"/>
                    </a:cubicBezTo>
                    <a:lnTo>
                      <a:pt x="78" y="587"/>
                    </a:lnTo>
                    <a:close/>
                    <a:moveTo>
                      <a:pt x="702" y="338"/>
                    </a:moveTo>
                    <a:cubicBezTo>
                      <a:pt x="433" y="496"/>
                      <a:pt x="433" y="496"/>
                      <a:pt x="433" y="496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0" y="496"/>
                      <a:pt x="595" y="494"/>
                      <a:pt x="597" y="490"/>
                    </a:cubicBezTo>
                    <a:cubicBezTo>
                      <a:pt x="601" y="486"/>
                      <a:pt x="601" y="481"/>
                      <a:pt x="599" y="478"/>
                    </a:cubicBezTo>
                    <a:cubicBezTo>
                      <a:pt x="572" y="435"/>
                      <a:pt x="572" y="435"/>
                      <a:pt x="572" y="435"/>
                    </a:cubicBezTo>
                    <a:cubicBezTo>
                      <a:pt x="750" y="435"/>
                      <a:pt x="750" y="435"/>
                      <a:pt x="750" y="435"/>
                    </a:cubicBezTo>
                    <a:cubicBezTo>
                      <a:pt x="777" y="480"/>
                      <a:pt x="777" y="480"/>
                      <a:pt x="777" y="480"/>
                    </a:cubicBezTo>
                    <a:cubicBezTo>
                      <a:pt x="785" y="495"/>
                      <a:pt x="785" y="512"/>
                      <a:pt x="772" y="529"/>
                    </a:cubicBezTo>
                    <a:cubicBezTo>
                      <a:pt x="761" y="545"/>
                      <a:pt x="743" y="555"/>
                      <a:pt x="725" y="555"/>
                    </a:cubicBezTo>
                    <a:cubicBezTo>
                      <a:pt x="502" y="555"/>
                      <a:pt x="502" y="555"/>
                      <a:pt x="502" y="555"/>
                    </a:cubicBezTo>
                    <a:cubicBezTo>
                      <a:pt x="478" y="648"/>
                      <a:pt x="478" y="648"/>
                      <a:pt x="478" y="648"/>
                    </a:cubicBezTo>
                    <a:cubicBezTo>
                      <a:pt x="464" y="698"/>
                      <a:pt x="414" y="738"/>
                      <a:pt x="364" y="738"/>
                    </a:cubicBezTo>
                    <a:cubicBezTo>
                      <a:pt x="219" y="738"/>
                      <a:pt x="219" y="738"/>
                      <a:pt x="219" y="738"/>
                    </a:cubicBezTo>
                    <a:cubicBezTo>
                      <a:pt x="235" y="678"/>
                      <a:pt x="235" y="678"/>
                      <a:pt x="235" y="678"/>
                    </a:cubicBezTo>
                    <a:cubicBezTo>
                      <a:pt x="261" y="678"/>
                      <a:pt x="261" y="678"/>
                      <a:pt x="261" y="678"/>
                    </a:cubicBezTo>
                    <a:cubicBezTo>
                      <a:pt x="273" y="678"/>
                      <a:pt x="286" y="669"/>
                      <a:pt x="289" y="656"/>
                    </a:cubicBezTo>
                    <a:cubicBezTo>
                      <a:pt x="316" y="555"/>
                      <a:pt x="316" y="555"/>
                      <a:pt x="316" y="555"/>
                    </a:cubicBezTo>
                    <a:cubicBezTo>
                      <a:pt x="79" y="555"/>
                      <a:pt x="79" y="555"/>
                      <a:pt x="79" y="555"/>
                    </a:cubicBezTo>
                    <a:cubicBezTo>
                      <a:pt x="315" y="427"/>
                      <a:pt x="315" y="427"/>
                      <a:pt x="315" y="427"/>
                    </a:cubicBezTo>
                    <a:cubicBezTo>
                      <a:pt x="78" y="427"/>
                      <a:pt x="78" y="427"/>
                      <a:pt x="78" y="427"/>
                    </a:cubicBezTo>
                    <a:cubicBezTo>
                      <a:pt x="270" y="312"/>
                      <a:pt x="270" y="312"/>
                      <a:pt x="270" y="312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137" y="164"/>
                      <a:pt x="137" y="164"/>
                      <a:pt x="137" y="164"/>
                    </a:cubicBezTo>
                    <a:cubicBezTo>
                      <a:pt x="413" y="164"/>
                      <a:pt x="413" y="164"/>
                      <a:pt x="413" y="164"/>
                    </a:cubicBezTo>
                    <a:cubicBezTo>
                      <a:pt x="430" y="103"/>
                      <a:pt x="430" y="103"/>
                      <a:pt x="430" y="103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446" y="44"/>
                      <a:pt x="446" y="44"/>
                      <a:pt x="446" y="44"/>
                    </a:cubicBezTo>
                    <a:cubicBezTo>
                      <a:pt x="457" y="0"/>
                      <a:pt x="457" y="0"/>
                      <a:pt x="457" y="0"/>
                    </a:cubicBezTo>
                    <a:cubicBezTo>
                      <a:pt x="643" y="0"/>
                      <a:pt x="643" y="0"/>
                      <a:pt x="643" y="0"/>
                    </a:cubicBezTo>
                    <a:cubicBezTo>
                      <a:pt x="632" y="44"/>
                      <a:pt x="632" y="44"/>
                      <a:pt x="632" y="44"/>
                    </a:cubicBezTo>
                    <a:cubicBezTo>
                      <a:pt x="894" y="44"/>
                      <a:pt x="894" y="44"/>
                      <a:pt x="894" y="44"/>
                    </a:cubicBezTo>
                    <a:cubicBezTo>
                      <a:pt x="878" y="103"/>
                      <a:pt x="878" y="103"/>
                      <a:pt x="878" y="103"/>
                    </a:cubicBezTo>
                    <a:cubicBezTo>
                      <a:pt x="616" y="103"/>
                      <a:pt x="616" y="103"/>
                      <a:pt x="616" y="103"/>
                    </a:cubicBezTo>
                    <a:cubicBezTo>
                      <a:pt x="600" y="164"/>
                      <a:pt x="600" y="164"/>
                      <a:pt x="600" y="164"/>
                    </a:cubicBezTo>
                    <a:cubicBezTo>
                      <a:pt x="874" y="164"/>
                      <a:pt x="874" y="164"/>
                      <a:pt x="874" y="164"/>
                    </a:cubicBezTo>
                    <a:cubicBezTo>
                      <a:pt x="834" y="312"/>
                      <a:pt x="834" y="312"/>
                      <a:pt x="834" y="312"/>
                    </a:cubicBezTo>
                    <a:cubicBezTo>
                      <a:pt x="648" y="312"/>
                      <a:pt x="648" y="312"/>
                      <a:pt x="648" y="312"/>
                    </a:cubicBezTo>
                    <a:cubicBezTo>
                      <a:pt x="672" y="223"/>
                      <a:pt x="672" y="223"/>
                      <a:pt x="672" y="223"/>
                    </a:cubicBezTo>
                    <a:cubicBezTo>
                      <a:pt x="305" y="223"/>
                      <a:pt x="305" y="223"/>
                      <a:pt x="305" y="223"/>
                    </a:cubicBezTo>
                    <a:cubicBezTo>
                      <a:pt x="283" y="304"/>
                      <a:pt x="283" y="304"/>
                      <a:pt x="283" y="304"/>
                    </a:cubicBezTo>
                    <a:cubicBezTo>
                      <a:pt x="364" y="257"/>
                      <a:pt x="364" y="257"/>
                      <a:pt x="364" y="257"/>
                    </a:cubicBezTo>
                    <a:cubicBezTo>
                      <a:pt x="551" y="257"/>
                      <a:pt x="551" y="257"/>
                      <a:pt x="551" y="257"/>
                    </a:cubicBezTo>
                    <a:cubicBezTo>
                      <a:pt x="375" y="368"/>
                      <a:pt x="375" y="368"/>
                      <a:pt x="375" y="368"/>
                    </a:cubicBezTo>
                    <a:cubicBezTo>
                      <a:pt x="424" y="368"/>
                      <a:pt x="424" y="368"/>
                      <a:pt x="424" y="368"/>
                    </a:cubicBezTo>
                    <a:cubicBezTo>
                      <a:pt x="479" y="338"/>
                      <a:pt x="479" y="338"/>
                      <a:pt x="479" y="338"/>
                    </a:cubicBezTo>
                    <a:lnTo>
                      <a:pt x="702" y="338"/>
                    </a:lnTo>
                    <a:close/>
                    <a:moveTo>
                      <a:pt x="718" y="736"/>
                    </a:moveTo>
                    <a:cubicBezTo>
                      <a:pt x="538" y="736"/>
                      <a:pt x="538" y="736"/>
                      <a:pt x="538" y="736"/>
                    </a:cubicBezTo>
                    <a:cubicBezTo>
                      <a:pt x="541" y="587"/>
                      <a:pt x="541" y="587"/>
                      <a:pt x="541" y="587"/>
                    </a:cubicBezTo>
                    <a:cubicBezTo>
                      <a:pt x="721" y="587"/>
                      <a:pt x="721" y="587"/>
                      <a:pt x="721" y="587"/>
                    </a:cubicBezTo>
                    <a:lnTo>
                      <a:pt x="718" y="7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56"/>
              <p:cNvSpPr>
                <a:spLocks/>
              </p:cNvSpPr>
              <p:nvPr/>
            </p:nvSpPr>
            <p:spPr bwMode="auto">
              <a:xfrm>
                <a:off x="6127751" y="5461001"/>
                <a:ext cx="879475" cy="744538"/>
              </a:xfrm>
              <a:custGeom>
                <a:avLst/>
                <a:gdLst>
                  <a:gd name="T0" fmla="*/ 418 w 554"/>
                  <a:gd name="T1" fmla="*/ 0 h 469"/>
                  <a:gd name="T2" fmla="*/ 397 w 554"/>
                  <a:gd name="T3" fmla="*/ 77 h 469"/>
                  <a:gd name="T4" fmla="*/ 554 w 554"/>
                  <a:gd name="T5" fmla="*/ 77 h 469"/>
                  <a:gd name="T6" fmla="*/ 543 w 554"/>
                  <a:gd name="T7" fmla="*/ 115 h 469"/>
                  <a:gd name="T8" fmla="*/ 387 w 554"/>
                  <a:gd name="T9" fmla="*/ 115 h 469"/>
                  <a:gd name="T10" fmla="*/ 363 w 554"/>
                  <a:gd name="T11" fmla="*/ 202 h 469"/>
                  <a:gd name="T12" fmla="*/ 538 w 554"/>
                  <a:gd name="T13" fmla="*/ 202 h 469"/>
                  <a:gd name="T14" fmla="*/ 529 w 554"/>
                  <a:gd name="T15" fmla="*/ 239 h 469"/>
                  <a:gd name="T16" fmla="*/ 484 w 554"/>
                  <a:gd name="T17" fmla="*/ 239 h 469"/>
                  <a:gd name="T18" fmla="*/ 467 w 554"/>
                  <a:gd name="T19" fmla="*/ 469 h 469"/>
                  <a:gd name="T20" fmla="*/ 356 w 554"/>
                  <a:gd name="T21" fmla="*/ 469 h 469"/>
                  <a:gd name="T22" fmla="*/ 371 w 554"/>
                  <a:gd name="T23" fmla="*/ 239 h 469"/>
                  <a:gd name="T24" fmla="*/ 353 w 554"/>
                  <a:gd name="T25" fmla="*/ 239 h 469"/>
                  <a:gd name="T26" fmla="*/ 292 w 554"/>
                  <a:gd name="T27" fmla="*/ 469 h 469"/>
                  <a:gd name="T28" fmla="*/ 174 w 554"/>
                  <a:gd name="T29" fmla="*/ 469 h 469"/>
                  <a:gd name="T30" fmla="*/ 236 w 554"/>
                  <a:gd name="T31" fmla="*/ 239 h 469"/>
                  <a:gd name="T32" fmla="*/ 218 w 554"/>
                  <a:gd name="T33" fmla="*/ 239 h 469"/>
                  <a:gd name="T34" fmla="*/ 111 w 554"/>
                  <a:gd name="T35" fmla="*/ 469 h 469"/>
                  <a:gd name="T36" fmla="*/ 0 w 554"/>
                  <a:gd name="T37" fmla="*/ 469 h 469"/>
                  <a:gd name="T38" fmla="*/ 106 w 554"/>
                  <a:gd name="T39" fmla="*/ 239 h 469"/>
                  <a:gd name="T40" fmla="*/ 62 w 554"/>
                  <a:gd name="T41" fmla="*/ 239 h 469"/>
                  <a:gd name="T42" fmla="*/ 71 w 554"/>
                  <a:gd name="T43" fmla="*/ 202 h 469"/>
                  <a:gd name="T44" fmla="*/ 246 w 554"/>
                  <a:gd name="T45" fmla="*/ 202 h 469"/>
                  <a:gd name="T46" fmla="*/ 269 w 554"/>
                  <a:gd name="T47" fmla="*/ 115 h 469"/>
                  <a:gd name="T48" fmla="*/ 113 w 554"/>
                  <a:gd name="T49" fmla="*/ 115 h 469"/>
                  <a:gd name="T50" fmla="*/ 123 w 554"/>
                  <a:gd name="T51" fmla="*/ 77 h 469"/>
                  <a:gd name="T52" fmla="*/ 279 w 554"/>
                  <a:gd name="T53" fmla="*/ 77 h 469"/>
                  <a:gd name="T54" fmla="*/ 300 w 554"/>
                  <a:gd name="T55" fmla="*/ 0 h 469"/>
                  <a:gd name="T56" fmla="*/ 418 w 554"/>
                  <a:gd name="T5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4" h="469">
                    <a:moveTo>
                      <a:pt x="418" y="0"/>
                    </a:moveTo>
                    <a:lnTo>
                      <a:pt x="397" y="77"/>
                    </a:lnTo>
                    <a:lnTo>
                      <a:pt x="554" y="77"/>
                    </a:lnTo>
                    <a:lnTo>
                      <a:pt x="543" y="115"/>
                    </a:lnTo>
                    <a:lnTo>
                      <a:pt x="387" y="115"/>
                    </a:lnTo>
                    <a:lnTo>
                      <a:pt x="363" y="202"/>
                    </a:lnTo>
                    <a:lnTo>
                      <a:pt x="538" y="202"/>
                    </a:lnTo>
                    <a:lnTo>
                      <a:pt x="529" y="239"/>
                    </a:lnTo>
                    <a:lnTo>
                      <a:pt x="484" y="239"/>
                    </a:lnTo>
                    <a:lnTo>
                      <a:pt x="467" y="469"/>
                    </a:lnTo>
                    <a:lnTo>
                      <a:pt x="356" y="469"/>
                    </a:lnTo>
                    <a:lnTo>
                      <a:pt x="371" y="239"/>
                    </a:lnTo>
                    <a:lnTo>
                      <a:pt x="353" y="239"/>
                    </a:lnTo>
                    <a:lnTo>
                      <a:pt x="292" y="469"/>
                    </a:lnTo>
                    <a:lnTo>
                      <a:pt x="174" y="469"/>
                    </a:lnTo>
                    <a:lnTo>
                      <a:pt x="236" y="239"/>
                    </a:lnTo>
                    <a:lnTo>
                      <a:pt x="218" y="239"/>
                    </a:lnTo>
                    <a:lnTo>
                      <a:pt x="111" y="469"/>
                    </a:lnTo>
                    <a:lnTo>
                      <a:pt x="0" y="469"/>
                    </a:lnTo>
                    <a:lnTo>
                      <a:pt x="106" y="239"/>
                    </a:lnTo>
                    <a:lnTo>
                      <a:pt x="62" y="239"/>
                    </a:lnTo>
                    <a:lnTo>
                      <a:pt x="71" y="202"/>
                    </a:lnTo>
                    <a:lnTo>
                      <a:pt x="246" y="202"/>
                    </a:lnTo>
                    <a:lnTo>
                      <a:pt x="269" y="115"/>
                    </a:lnTo>
                    <a:lnTo>
                      <a:pt x="113" y="115"/>
                    </a:lnTo>
                    <a:lnTo>
                      <a:pt x="123" y="77"/>
                    </a:lnTo>
                    <a:lnTo>
                      <a:pt x="279" y="77"/>
                    </a:lnTo>
                    <a:lnTo>
                      <a:pt x="300" y="0"/>
                    </a:lnTo>
                    <a:lnTo>
                      <a:pt x="4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57"/>
              <p:cNvSpPr>
                <a:spLocks noEditPoints="1"/>
              </p:cNvSpPr>
              <p:nvPr/>
            </p:nvSpPr>
            <p:spPr bwMode="auto">
              <a:xfrm>
                <a:off x="6934201" y="5461001"/>
                <a:ext cx="908050" cy="744538"/>
              </a:xfrm>
              <a:custGeom>
                <a:avLst/>
                <a:gdLst>
                  <a:gd name="T0" fmla="*/ 330 w 927"/>
                  <a:gd name="T1" fmla="*/ 0 h 759"/>
                  <a:gd name="T2" fmla="*/ 293 w 927"/>
                  <a:gd name="T3" fmla="*/ 99 h 759"/>
                  <a:gd name="T4" fmla="*/ 509 w 927"/>
                  <a:gd name="T5" fmla="*/ 99 h 759"/>
                  <a:gd name="T6" fmla="*/ 493 w 927"/>
                  <a:gd name="T7" fmla="*/ 159 h 759"/>
                  <a:gd name="T8" fmla="*/ 432 w 927"/>
                  <a:gd name="T9" fmla="*/ 159 h 759"/>
                  <a:gd name="T10" fmla="*/ 371 w 927"/>
                  <a:gd name="T11" fmla="*/ 386 h 759"/>
                  <a:gd name="T12" fmla="*/ 447 w 927"/>
                  <a:gd name="T13" fmla="*/ 386 h 759"/>
                  <a:gd name="T14" fmla="*/ 431 w 927"/>
                  <a:gd name="T15" fmla="*/ 447 h 759"/>
                  <a:gd name="T16" fmla="*/ 365 w 927"/>
                  <a:gd name="T17" fmla="*/ 447 h 759"/>
                  <a:gd name="T18" fmla="*/ 338 w 927"/>
                  <a:gd name="T19" fmla="*/ 759 h 759"/>
                  <a:gd name="T20" fmla="*/ 207 w 927"/>
                  <a:gd name="T21" fmla="*/ 759 h 759"/>
                  <a:gd name="T22" fmla="*/ 222 w 927"/>
                  <a:gd name="T23" fmla="*/ 595 h 759"/>
                  <a:gd name="T24" fmla="*/ 132 w 927"/>
                  <a:gd name="T25" fmla="*/ 759 h 759"/>
                  <a:gd name="T26" fmla="*/ 0 w 927"/>
                  <a:gd name="T27" fmla="*/ 759 h 759"/>
                  <a:gd name="T28" fmla="*/ 172 w 927"/>
                  <a:gd name="T29" fmla="*/ 447 h 759"/>
                  <a:gd name="T30" fmla="*/ 71 w 927"/>
                  <a:gd name="T31" fmla="*/ 447 h 759"/>
                  <a:gd name="T32" fmla="*/ 87 w 927"/>
                  <a:gd name="T33" fmla="*/ 386 h 759"/>
                  <a:gd name="T34" fmla="*/ 217 w 927"/>
                  <a:gd name="T35" fmla="*/ 386 h 759"/>
                  <a:gd name="T36" fmla="*/ 277 w 927"/>
                  <a:gd name="T37" fmla="*/ 159 h 759"/>
                  <a:gd name="T38" fmla="*/ 271 w 927"/>
                  <a:gd name="T39" fmla="*/ 159 h 759"/>
                  <a:gd name="T40" fmla="*/ 223 w 927"/>
                  <a:gd name="T41" fmla="*/ 290 h 759"/>
                  <a:gd name="T42" fmla="*/ 105 w 927"/>
                  <a:gd name="T43" fmla="*/ 290 h 759"/>
                  <a:gd name="T44" fmla="*/ 211 w 927"/>
                  <a:gd name="T45" fmla="*/ 0 h 759"/>
                  <a:gd name="T46" fmla="*/ 330 w 927"/>
                  <a:gd name="T47" fmla="*/ 0 h 759"/>
                  <a:gd name="T48" fmla="*/ 370 w 927"/>
                  <a:gd name="T49" fmla="*/ 756 h 759"/>
                  <a:gd name="T50" fmla="*/ 565 w 927"/>
                  <a:gd name="T51" fmla="*/ 27 h 759"/>
                  <a:gd name="T52" fmla="*/ 927 w 927"/>
                  <a:gd name="T53" fmla="*/ 27 h 759"/>
                  <a:gd name="T54" fmla="*/ 752 w 927"/>
                  <a:gd name="T55" fmla="*/ 680 h 759"/>
                  <a:gd name="T56" fmla="*/ 659 w 927"/>
                  <a:gd name="T57" fmla="*/ 756 h 759"/>
                  <a:gd name="T58" fmla="*/ 370 w 927"/>
                  <a:gd name="T59" fmla="*/ 756 h 759"/>
                  <a:gd name="T60" fmla="*/ 696 w 927"/>
                  <a:gd name="T61" fmla="*/ 87 h 759"/>
                  <a:gd name="T62" fmla="*/ 533 w 927"/>
                  <a:gd name="T63" fmla="*/ 695 h 759"/>
                  <a:gd name="T64" fmla="*/ 579 w 927"/>
                  <a:gd name="T65" fmla="*/ 695 h 759"/>
                  <a:gd name="T66" fmla="*/ 606 w 927"/>
                  <a:gd name="T67" fmla="*/ 673 h 759"/>
                  <a:gd name="T68" fmla="*/ 763 w 927"/>
                  <a:gd name="T69" fmla="*/ 87 h 759"/>
                  <a:gd name="T70" fmla="*/ 696 w 927"/>
                  <a:gd name="T71" fmla="*/ 87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27" h="759">
                    <a:moveTo>
                      <a:pt x="330" y="0"/>
                    </a:moveTo>
                    <a:cubicBezTo>
                      <a:pt x="293" y="99"/>
                      <a:pt x="293" y="99"/>
                      <a:pt x="293" y="99"/>
                    </a:cubicBezTo>
                    <a:cubicBezTo>
                      <a:pt x="509" y="99"/>
                      <a:pt x="509" y="99"/>
                      <a:pt x="509" y="99"/>
                    </a:cubicBezTo>
                    <a:cubicBezTo>
                      <a:pt x="493" y="159"/>
                      <a:pt x="493" y="159"/>
                      <a:pt x="493" y="159"/>
                    </a:cubicBezTo>
                    <a:cubicBezTo>
                      <a:pt x="432" y="159"/>
                      <a:pt x="432" y="159"/>
                      <a:pt x="432" y="159"/>
                    </a:cubicBezTo>
                    <a:cubicBezTo>
                      <a:pt x="371" y="386"/>
                      <a:pt x="371" y="386"/>
                      <a:pt x="371" y="386"/>
                    </a:cubicBezTo>
                    <a:cubicBezTo>
                      <a:pt x="447" y="386"/>
                      <a:pt x="447" y="386"/>
                      <a:pt x="447" y="386"/>
                    </a:cubicBezTo>
                    <a:cubicBezTo>
                      <a:pt x="431" y="447"/>
                      <a:pt x="431" y="447"/>
                      <a:pt x="431" y="447"/>
                    </a:cubicBezTo>
                    <a:cubicBezTo>
                      <a:pt x="365" y="447"/>
                      <a:pt x="365" y="447"/>
                      <a:pt x="365" y="447"/>
                    </a:cubicBezTo>
                    <a:cubicBezTo>
                      <a:pt x="338" y="759"/>
                      <a:pt x="338" y="759"/>
                      <a:pt x="338" y="759"/>
                    </a:cubicBezTo>
                    <a:cubicBezTo>
                      <a:pt x="207" y="759"/>
                      <a:pt x="207" y="759"/>
                      <a:pt x="207" y="759"/>
                    </a:cubicBezTo>
                    <a:cubicBezTo>
                      <a:pt x="222" y="595"/>
                      <a:pt x="222" y="595"/>
                      <a:pt x="222" y="595"/>
                    </a:cubicBezTo>
                    <a:cubicBezTo>
                      <a:pt x="132" y="759"/>
                      <a:pt x="132" y="759"/>
                      <a:pt x="132" y="759"/>
                    </a:cubicBezTo>
                    <a:cubicBezTo>
                      <a:pt x="0" y="759"/>
                      <a:pt x="0" y="759"/>
                      <a:pt x="0" y="759"/>
                    </a:cubicBezTo>
                    <a:cubicBezTo>
                      <a:pt x="172" y="447"/>
                      <a:pt x="172" y="447"/>
                      <a:pt x="172" y="447"/>
                    </a:cubicBezTo>
                    <a:cubicBezTo>
                      <a:pt x="71" y="447"/>
                      <a:pt x="71" y="447"/>
                      <a:pt x="71" y="447"/>
                    </a:cubicBezTo>
                    <a:cubicBezTo>
                      <a:pt x="87" y="386"/>
                      <a:pt x="87" y="386"/>
                      <a:pt x="87" y="386"/>
                    </a:cubicBezTo>
                    <a:cubicBezTo>
                      <a:pt x="217" y="386"/>
                      <a:pt x="217" y="386"/>
                      <a:pt x="217" y="386"/>
                    </a:cubicBezTo>
                    <a:cubicBezTo>
                      <a:pt x="277" y="159"/>
                      <a:pt x="277" y="159"/>
                      <a:pt x="277" y="159"/>
                    </a:cubicBezTo>
                    <a:cubicBezTo>
                      <a:pt x="271" y="159"/>
                      <a:pt x="271" y="159"/>
                      <a:pt x="271" y="159"/>
                    </a:cubicBezTo>
                    <a:cubicBezTo>
                      <a:pt x="223" y="290"/>
                      <a:pt x="223" y="290"/>
                      <a:pt x="223" y="290"/>
                    </a:cubicBezTo>
                    <a:cubicBezTo>
                      <a:pt x="105" y="290"/>
                      <a:pt x="105" y="290"/>
                      <a:pt x="105" y="290"/>
                    </a:cubicBezTo>
                    <a:cubicBezTo>
                      <a:pt x="211" y="0"/>
                      <a:pt x="211" y="0"/>
                      <a:pt x="211" y="0"/>
                    </a:cubicBezTo>
                    <a:lnTo>
                      <a:pt x="330" y="0"/>
                    </a:lnTo>
                    <a:close/>
                    <a:moveTo>
                      <a:pt x="370" y="756"/>
                    </a:moveTo>
                    <a:cubicBezTo>
                      <a:pt x="565" y="27"/>
                      <a:pt x="565" y="27"/>
                      <a:pt x="565" y="27"/>
                    </a:cubicBezTo>
                    <a:cubicBezTo>
                      <a:pt x="927" y="27"/>
                      <a:pt x="927" y="27"/>
                      <a:pt x="927" y="27"/>
                    </a:cubicBezTo>
                    <a:cubicBezTo>
                      <a:pt x="752" y="680"/>
                      <a:pt x="752" y="680"/>
                      <a:pt x="752" y="680"/>
                    </a:cubicBezTo>
                    <a:cubicBezTo>
                      <a:pt x="741" y="722"/>
                      <a:pt x="699" y="756"/>
                      <a:pt x="659" y="756"/>
                    </a:cubicBezTo>
                    <a:lnTo>
                      <a:pt x="370" y="756"/>
                    </a:lnTo>
                    <a:close/>
                    <a:moveTo>
                      <a:pt x="696" y="87"/>
                    </a:moveTo>
                    <a:cubicBezTo>
                      <a:pt x="533" y="695"/>
                      <a:pt x="533" y="695"/>
                      <a:pt x="533" y="695"/>
                    </a:cubicBezTo>
                    <a:cubicBezTo>
                      <a:pt x="579" y="695"/>
                      <a:pt x="579" y="695"/>
                      <a:pt x="579" y="695"/>
                    </a:cubicBezTo>
                    <a:cubicBezTo>
                      <a:pt x="591" y="695"/>
                      <a:pt x="603" y="685"/>
                      <a:pt x="606" y="673"/>
                    </a:cubicBezTo>
                    <a:cubicBezTo>
                      <a:pt x="763" y="87"/>
                      <a:pt x="763" y="87"/>
                      <a:pt x="763" y="87"/>
                    </a:cubicBezTo>
                    <a:lnTo>
                      <a:pt x="696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2" name="矩形 71"/>
          <p:cNvSpPr/>
          <p:nvPr userDrawn="1"/>
        </p:nvSpPr>
        <p:spPr>
          <a:xfrm>
            <a:off x="0" y="3861785"/>
            <a:ext cx="12192000" cy="2996215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 userDrawn="1"/>
        </p:nvSpPr>
        <p:spPr>
          <a:xfrm>
            <a:off x="1823836" y="4068760"/>
            <a:ext cx="8544327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0F304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苏州布衣公子信息技术有限公司 出品</a:t>
            </a:r>
          </a:p>
        </p:txBody>
      </p:sp>
    </p:spTree>
    <p:extLst>
      <p:ext uri="{BB962C8B-B14F-4D97-AF65-F5344CB8AC3E}">
        <p14:creationId xmlns:p14="http://schemas.microsoft.com/office/powerpoint/2010/main" val="25705131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202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4691" y="43111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147"/>
          <p:cNvSpPr txBox="1"/>
          <p:nvPr userDrawn="1"/>
        </p:nvSpPr>
        <p:spPr>
          <a:xfrm>
            <a:off x="1063786" y="555859"/>
            <a:ext cx="243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学会套用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89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4691" y="4311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147"/>
          <p:cNvSpPr txBox="1"/>
          <p:nvPr userDrawn="1"/>
        </p:nvSpPr>
        <p:spPr>
          <a:xfrm>
            <a:off x="1063786" y="555859"/>
            <a:ext cx="243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学会模仿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4691" y="43111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147"/>
          <p:cNvSpPr txBox="1"/>
          <p:nvPr userDrawn="1"/>
        </p:nvSpPr>
        <p:spPr>
          <a:xfrm>
            <a:off x="1063786" y="555859"/>
            <a:ext cx="243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学会优化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4691" y="431119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147"/>
          <p:cNvSpPr txBox="1"/>
          <p:nvPr userDrawn="1"/>
        </p:nvSpPr>
        <p:spPr>
          <a:xfrm>
            <a:off x="1063786" y="555859"/>
            <a:ext cx="243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学会整理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8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rot="19917056">
            <a:off x="6216650" y="453323"/>
            <a:ext cx="4731683" cy="5145736"/>
            <a:chOff x="9926228" y="-2346339"/>
            <a:chExt cx="3317091" cy="3607360"/>
          </a:xfrm>
          <a:solidFill>
            <a:srgbClr val="000000">
              <a:alpha val="3137"/>
            </a:srgbClr>
          </a:solidFill>
        </p:grpSpPr>
        <p:sp>
          <p:nvSpPr>
            <p:cNvPr id="4" name="任意多边形 3"/>
            <p:cNvSpPr>
              <a:spLocks/>
            </p:cNvSpPr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任意多边形 4"/>
            <p:cNvSpPr>
              <a:spLocks/>
            </p:cNvSpPr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9917056">
            <a:off x="193221" y="453323"/>
            <a:ext cx="4731683" cy="5145736"/>
            <a:chOff x="9926228" y="-2346339"/>
            <a:chExt cx="3317091" cy="3607360"/>
          </a:xfrm>
          <a:solidFill>
            <a:srgbClr val="000000">
              <a:alpha val="3137"/>
            </a:srgbClr>
          </a:solidFill>
        </p:grpSpPr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724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4508500"/>
            <a:ext cx="12192000" cy="2349500"/>
          </a:xfrm>
          <a:prstGeom prst="rect">
            <a:avLst/>
          </a:prstGeom>
          <a:solidFill>
            <a:srgbClr val="5F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C9E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86996" y="807128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400" b="1" dirty="0" smtClean="0">
                <a:solidFill>
                  <a:srgbClr val="5FC9E1"/>
                </a:solidFill>
              </a:rPr>
              <a:t>作品使用及版权说明</a:t>
            </a:r>
            <a:endParaRPr lang="zh-CN" altLang="en-US" sz="4400" b="1" dirty="0">
              <a:solidFill>
                <a:srgbClr val="5FC9E1"/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725469" y="1476908"/>
            <a:ext cx="5186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500" dirty="0" smtClean="0">
                <a:solidFill>
                  <a:srgbClr val="595959"/>
                </a:solidFill>
              </a:rPr>
              <a:t>感谢您选择布衣公子作品，如有任何疑问请您联系布衣公子</a:t>
            </a:r>
            <a:endParaRPr lang="zh-CN" altLang="en-US" sz="1500" dirty="0">
              <a:solidFill>
                <a:srgbClr val="595959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027" y="2143667"/>
            <a:ext cx="3978996" cy="39789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 userDrawn="1"/>
        </p:nvSpPr>
        <p:spPr>
          <a:xfrm>
            <a:off x="686997" y="2143667"/>
            <a:ext cx="6901158" cy="226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595959"/>
                </a:solidFill>
              </a:rPr>
              <a:t>本作品使用微软</a:t>
            </a:r>
            <a:r>
              <a:rPr lang="en-US" altLang="zh-CN" sz="1600" dirty="0" smtClean="0">
                <a:solidFill>
                  <a:srgbClr val="595959"/>
                </a:solidFill>
              </a:rPr>
              <a:t>2013</a:t>
            </a:r>
            <a:r>
              <a:rPr lang="zh-CN" altLang="en-US" sz="1600" dirty="0" smtClean="0">
                <a:solidFill>
                  <a:srgbClr val="595959"/>
                </a:solidFill>
              </a:rPr>
              <a:t>版</a:t>
            </a:r>
            <a:r>
              <a:rPr lang="en-US" altLang="zh-CN" sz="1600" dirty="0" smtClean="0">
                <a:solidFill>
                  <a:srgbClr val="595959"/>
                </a:solidFill>
              </a:rPr>
              <a:t>PPT</a:t>
            </a:r>
            <a:r>
              <a:rPr lang="zh-CN" altLang="en-US" sz="1600" dirty="0" smtClean="0">
                <a:solidFill>
                  <a:srgbClr val="595959"/>
                </a:solidFill>
              </a:rPr>
              <a:t>制作，也建议您使用相应软件打开及使用；</a:t>
            </a:r>
            <a:endParaRPr lang="en-US" altLang="zh-CN" sz="1600" dirty="0" smtClean="0">
              <a:solidFill>
                <a:srgbClr val="595959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595959"/>
                </a:solidFill>
              </a:rPr>
              <a:t>本作品的内容皆可根据您的需求进行修改，包括文字、图表、图片等；</a:t>
            </a:r>
            <a:endParaRPr lang="en-US" altLang="zh-CN" sz="1600" dirty="0" smtClean="0">
              <a:solidFill>
                <a:srgbClr val="595959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595959"/>
                </a:solidFill>
              </a:rPr>
              <a:t>为了节省空间和提高设计的效率，部分内容放置在母版中，当您需要修改时，请通过“视图”→“幻灯片母版”打开后修改；</a:t>
            </a:r>
            <a:endParaRPr lang="en-US" altLang="zh-CN" sz="1600" dirty="0" smtClean="0">
              <a:solidFill>
                <a:srgbClr val="595959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595959"/>
                </a:solidFill>
              </a:rPr>
              <a:t>如您有任何问题，可以</a:t>
            </a:r>
            <a:r>
              <a:rPr lang="zh-CN" altLang="en-US" sz="1800" b="1" dirty="0" smtClean="0">
                <a:solidFill>
                  <a:srgbClr val="5FC9E1"/>
                </a:solidFill>
              </a:rPr>
              <a:t>扫描右图关注公众号后与布衣公子联系</a:t>
            </a:r>
            <a:r>
              <a:rPr lang="zh-CN" altLang="en-US" sz="1600" dirty="0" smtClean="0">
                <a:solidFill>
                  <a:srgbClr val="595959"/>
                </a:solidFill>
              </a:rPr>
              <a:t>；</a:t>
            </a:r>
            <a:endParaRPr lang="en-US" altLang="zh-CN" sz="1600" dirty="0" smtClean="0">
              <a:solidFill>
                <a:srgbClr val="595959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595959"/>
                </a:solidFill>
              </a:rPr>
              <a:t>严禁任何企业或个人转卖此作品，转发请保留广告及布衣公子信息。</a:t>
            </a:r>
            <a:endParaRPr lang="zh-CN" altLang="en-US" sz="1600" dirty="0">
              <a:solidFill>
                <a:srgbClr val="595959"/>
              </a:solidFill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924257" y="5208280"/>
            <a:ext cx="4216219" cy="94179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访问布衣公子店铺：</a:t>
            </a:r>
            <a:r>
              <a:rPr lang="en-US" altLang="zh-CN" dirty="0" smtClean="0">
                <a:solidFill>
                  <a:schemeClr val="bg1"/>
                </a:solidFill>
              </a:rPr>
              <a:t>http://teliss.yanj.cn</a:t>
            </a:r>
          </a:p>
          <a:p>
            <a:pPr>
              <a:lnSpc>
                <a:spcPct val="120000"/>
              </a:lnSpc>
            </a:pPr>
            <a:r>
              <a:rPr lang="zh-CN" altLang="en-US" sz="2800" baseline="0" dirty="0" smtClean="0">
                <a:solidFill>
                  <a:schemeClr val="bg1"/>
                </a:solidFill>
              </a:rPr>
              <a:t>可了解更多布衣公子作品</a:t>
            </a:r>
            <a:r>
              <a:rPr lang="en-US" altLang="zh-CN" sz="2800" baseline="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5986" y="5156338"/>
            <a:ext cx="1262281" cy="890721"/>
            <a:chOff x="5455444" y="233363"/>
            <a:chExt cx="1281113" cy="904009"/>
          </a:xfrm>
        </p:grpSpPr>
        <p:grpSp>
          <p:nvGrpSpPr>
            <p:cNvPr id="18" name="组合 17"/>
            <p:cNvGrpSpPr/>
            <p:nvPr/>
          </p:nvGrpSpPr>
          <p:grpSpPr>
            <a:xfrm>
              <a:off x="5455444" y="233363"/>
              <a:ext cx="1281113" cy="661987"/>
              <a:chOff x="5194301" y="233363"/>
              <a:chExt cx="1281113" cy="661987"/>
            </a:xfrm>
          </p:grpSpPr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5964238" y="487363"/>
                <a:ext cx="260350" cy="223837"/>
              </a:xfrm>
              <a:custGeom>
                <a:avLst/>
                <a:gdLst>
                  <a:gd name="T0" fmla="*/ 183 w 204"/>
                  <a:gd name="T1" fmla="*/ 0 h 175"/>
                  <a:gd name="T2" fmla="*/ 191 w 204"/>
                  <a:gd name="T3" fmla="*/ 22 h 175"/>
                  <a:gd name="T4" fmla="*/ 203 w 204"/>
                  <a:gd name="T5" fmla="*/ 114 h 175"/>
                  <a:gd name="T6" fmla="*/ 198 w 204"/>
                  <a:gd name="T7" fmla="*/ 165 h 175"/>
                  <a:gd name="T8" fmla="*/ 196 w 204"/>
                  <a:gd name="T9" fmla="*/ 175 h 175"/>
                  <a:gd name="T10" fmla="*/ 186 w 204"/>
                  <a:gd name="T11" fmla="*/ 169 h 175"/>
                  <a:gd name="T12" fmla="*/ 27 w 204"/>
                  <a:gd name="T13" fmla="*/ 117 h 175"/>
                  <a:gd name="T14" fmla="*/ 0 w 204"/>
                  <a:gd name="T15" fmla="*/ 113 h 175"/>
                  <a:gd name="T16" fmla="*/ 14 w 204"/>
                  <a:gd name="T17" fmla="*/ 96 h 175"/>
                  <a:gd name="T18" fmla="*/ 158 w 204"/>
                  <a:gd name="T19" fmla="*/ 6 h 175"/>
                  <a:gd name="T20" fmla="*/ 183 w 204"/>
                  <a:gd name="T2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175">
                    <a:moveTo>
                      <a:pt x="183" y="0"/>
                    </a:moveTo>
                    <a:cubicBezTo>
                      <a:pt x="191" y="22"/>
                      <a:pt x="191" y="22"/>
                      <a:pt x="191" y="22"/>
                    </a:cubicBezTo>
                    <a:cubicBezTo>
                      <a:pt x="199" y="51"/>
                      <a:pt x="204" y="82"/>
                      <a:pt x="203" y="114"/>
                    </a:cubicBezTo>
                    <a:cubicBezTo>
                      <a:pt x="203" y="132"/>
                      <a:pt x="201" y="149"/>
                      <a:pt x="198" y="165"/>
                    </a:cubicBezTo>
                    <a:cubicBezTo>
                      <a:pt x="196" y="175"/>
                      <a:pt x="196" y="175"/>
                      <a:pt x="196" y="175"/>
                    </a:cubicBezTo>
                    <a:cubicBezTo>
                      <a:pt x="186" y="169"/>
                      <a:pt x="186" y="169"/>
                      <a:pt x="186" y="169"/>
                    </a:cubicBezTo>
                    <a:cubicBezTo>
                      <a:pt x="137" y="145"/>
                      <a:pt x="84" y="127"/>
                      <a:pt x="27" y="11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52" y="54"/>
                      <a:pt x="102" y="22"/>
                      <a:pt x="158" y="6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5"/>
              <p:cNvSpPr>
                <a:spLocks/>
              </p:cNvSpPr>
              <p:nvPr/>
            </p:nvSpPr>
            <p:spPr bwMode="auto">
              <a:xfrm>
                <a:off x="5927726" y="273050"/>
                <a:ext cx="250825" cy="255587"/>
              </a:xfrm>
              <a:custGeom>
                <a:avLst/>
                <a:gdLst>
                  <a:gd name="T0" fmla="*/ 52 w 197"/>
                  <a:gd name="T1" fmla="*/ 0 h 200"/>
                  <a:gd name="T2" fmla="*/ 76 w 197"/>
                  <a:gd name="T3" fmla="*/ 12 h 200"/>
                  <a:gd name="T4" fmla="*/ 183 w 197"/>
                  <a:gd name="T5" fmla="*/ 113 h 200"/>
                  <a:gd name="T6" fmla="*/ 197 w 197"/>
                  <a:gd name="T7" fmla="*/ 137 h 200"/>
                  <a:gd name="T8" fmla="*/ 194 w 197"/>
                  <a:gd name="T9" fmla="*/ 139 h 200"/>
                  <a:gd name="T10" fmla="*/ 8 w 197"/>
                  <a:gd name="T11" fmla="*/ 200 h 200"/>
                  <a:gd name="T12" fmla="*/ 0 w 197"/>
                  <a:gd name="T13" fmla="*/ 200 h 200"/>
                  <a:gd name="T14" fmla="*/ 0 w 197"/>
                  <a:gd name="T15" fmla="*/ 196 h 200"/>
                  <a:gd name="T16" fmla="*/ 49 w 197"/>
                  <a:gd name="T17" fmla="*/ 4 h 200"/>
                  <a:gd name="T18" fmla="*/ 52 w 197"/>
                  <a:gd name="T1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200">
                    <a:moveTo>
                      <a:pt x="52" y="0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119" y="37"/>
                      <a:pt x="156" y="71"/>
                      <a:pt x="183" y="113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4" y="139"/>
                      <a:pt x="194" y="139"/>
                      <a:pt x="194" y="139"/>
                    </a:cubicBezTo>
                    <a:cubicBezTo>
                      <a:pt x="139" y="173"/>
                      <a:pt x="76" y="194"/>
                      <a:pt x="8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" y="127"/>
                      <a:pt x="19" y="62"/>
                      <a:pt x="49" y="4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5194301" y="649288"/>
                <a:ext cx="1281113" cy="246062"/>
              </a:xfrm>
              <a:custGeom>
                <a:avLst/>
                <a:gdLst>
                  <a:gd name="T0" fmla="*/ 511 w 1008"/>
                  <a:gd name="T1" fmla="*/ 0 h 193"/>
                  <a:gd name="T2" fmla="*/ 944 w 1008"/>
                  <a:gd name="T3" fmla="*/ 147 h 193"/>
                  <a:gd name="T4" fmla="*/ 989 w 1008"/>
                  <a:gd name="T5" fmla="*/ 178 h 193"/>
                  <a:gd name="T6" fmla="*/ 990 w 1008"/>
                  <a:gd name="T7" fmla="*/ 178 h 193"/>
                  <a:gd name="T8" fmla="*/ 995 w 1008"/>
                  <a:gd name="T9" fmla="*/ 181 h 193"/>
                  <a:gd name="T10" fmla="*/ 1007 w 1008"/>
                  <a:gd name="T11" fmla="*/ 192 h 193"/>
                  <a:gd name="T12" fmla="*/ 991 w 1008"/>
                  <a:gd name="T13" fmla="*/ 189 h 193"/>
                  <a:gd name="T14" fmla="*/ 989 w 1008"/>
                  <a:gd name="T15" fmla="*/ 188 h 193"/>
                  <a:gd name="T16" fmla="*/ 989 w 1008"/>
                  <a:gd name="T17" fmla="*/ 188 h 193"/>
                  <a:gd name="T18" fmla="*/ 503 w 1008"/>
                  <a:gd name="T19" fmla="*/ 101 h 193"/>
                  <a:gd name="T20" fmla="*/ 17 w 1008"/>
                  <a:gd name="T21" fmla="*/ 188 h 193"/>
                  <a:gd name="T22" fmla="*/ 17 w 1008"/>
                  <a:gd name="T23" fmla="*/ 188 h 193"/>
                  <a:gd name="T24" fmla="*/ 16 w 1008"/>
                  <a:gd name="T25" fmla="*/ 188 h 193"/>
                  <a:gd name="T26" fmla="*/ 0 w 1008"/>
                  <a:gd name="T27" fmla="*/ 191 h 193"/>
                  <a:gd name="T28" fmla="*/ 3 w 1008"/>
                  <a:gd name="T29" fmla="*/ 188 h 193"/>
                  <a:gd name="T30" fmla="*/ 6 w 1008"/>
                  <a:gd name="T31" fmla="*/ 185 h 193"/>
                  <a:gd name="T32" fmla="*/ 6 w 1008"/>
                  <a:gd name="T33" fmla="*/ 185 h 193"/>
                  <a:gd name="T34" fmla="*/ 62 w 1008"/>
                  <a:gd name="T35" fmla="*/ 147 h 193"/>
                  <a:gd name="T36" fmla="*/ 511 w 1008"/>
                  <a:gd name="T3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8" h="193">
                    <a:moveTo>
                      <a:pt x="511" y="0"/>
                    </a:moveTo>
                    <a:cubicBezTo>
                      <a:pt x="668" y="0"/>
                      <a:pt x="810" y="63"/>
                      <a:pt x="944" y="147"/>
                    </a:cubicBezTo>
                    <a:cubicBezTo>
                      <a:pt x="989" y="178"/>
                      <a:pt x="989" y="178"/>
                      <a:pt x="989" y="178"/>
                    </a:cubicBezTo>
                    <a:cubicBezTo>
                      <a:pt x="990" y="178"/>
                      <a:pt x="990" y="178"/>
                      <a:pt x="990" y="178"/>
                    </a:cubicBezTo>
                    <a:cubicBezTo>
                      <a:pt x="995" y="181"/>
                      <a:pt x="995" y="181"/>
                      <a:pt x="995" y="181"/>
                    </a:cubicBezTo>
                    <a:cubicBezTo>
                      <a:pt x="1003" y="187"/>
                      <a:pt x="1008" y="191"/>
                      <a:pt x="1007" y="192"/>
                    </a:cubicBezTo>
                    <a:cubicBezTo>
                      <a:pt x="1006" y="193"/>
                      <a:pt x="1001" y="192"/>
                      <a:pt x="991" y="189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839" y="132"/>
                      <a:pt x="675" y="101"/>
                      <a:pt x="503" y="101"/>
                    </a:cubicBezTo>
                    <a:cubicBezTo>
                      <a:pt x="330" y="101"/>
                      <a:pt x="166" y="132"/>
                      <a:pt x="17" y="188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6" y="192"/>
                      <a:pt x="1" y="193"/>
                      <a:pt x="0" y="191"/>
                    </a:cubicBezTo>
                    <a:cubicBezTo>
                      <a:pt x="0" y="191"/>
                      <a:pt x="1" y="189"/>
                      <a:pt x="3" y="188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97" y="63"/>
                      <a:pt x="353" y="0"/>
                      <a:pt x="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5703888" y="233363"/>
                <a:ext cx="255588" cy="257175"/>
              </a:xfrm>
              <a:custGeom>
                <a:avLst/>
                <a:gdLst>
                  <a:gd name="T0" fmla="*/ 0 w 201"/>
                  <a:gd name="T1" fmla="*/ 21 h 201"/>
                  <a:gd name="T2" fmla="*/ 26 w 201"/>
                  <a:gd name="T3" fmla="*/ 13 h 201"/>
                  <a:gd name="T4" fmla="*/ 174 w 201"/>
                  <a:gd name="T5" fmla="*/ 11 h 201"/>
                  <a:gd name="T6" fmla="*/ 201 w 201"/>
                  <a:gd name="T7" fmla="*/ 18 h 201"/>
                  <a:gd name="T8" fmla="*/ 200 w 201"/>
                  <a:gd name="T9" fmla="*/ 22 h 201"/>
                  <a:gd name="T10" fmla="*/ 108 w 201"/>
                  <a:gd name="T11" fmla="*/ 195 h 201"/>
                  <a:gd name="T12" fmla="*/ 102 w 201"/>
                  <a:gd name="T13" fmla="*/ 201 h 201"/>
                  <a:gd name="T14" fmla="*/ 100 w 201"/>
                  <a:gd name="T15" fmla="*/ 198 h 201"/>
                  <a:gd name="T16" fmla="*/ 2 w 201"/>
                  <a:gd name="T17" fmla="*/ 26 h 201"/>
                  <a:gd name="T18" fmla="*/ 0 w 201"/>
                  <a:gd name="T19" fmla="*/ 2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0" y="21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75" y="0"/>
                      <a:pt x="125" y="0"/>
                      <a:pt x="174" y="11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183" y="84"/>
                      <a:pt x="153" y="144"/>
                      <a:pt x="108" y="195"/>
                    </a:cubicBezTo>
                    <a:cubicBezTo>
                      <a:pt x="102" y="201"/>
                      <a:pt x="102" y="201"/>
                      <a:pt x="102" y="201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52" y="147"/>
                      <a:pt x="20" y="88"/>
                      <a:pt x="2" y="26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5491163" y="274638"/>
                <a:ext cx="252413" cy="254000"/>
              </a:xfrm>
              <a:custGeom>
                <a:avLst/>
                <a:gdLst>
                  <a:gd name="T0" fmla="*/ 0 w 199"/>
                  <a:gd name="T1" fmla="*/ 141 h 199"/>
                  <a:gd name="T2" fmla="*/ 13 w 199"/>
                  <a:gd name="T3" fmla="*/ 117 h 199"/>
                  <a:gd name="T4" fmla="*/ 118 w 199"/>
                  <a:gd name="T5" fmla="*/ 13 h 199"/>
                  <a:gd name="T6" fmla="*/ 143 w 199"/>
                  <a:gd name="T7" fmla="*/ 0 h 199"/>
                  <a:gd name="T8" fmla="*/ 145 w 199"/>
                  <a:gd name="T9" fmla="*/ 3 h 199"/>
                  <a:gd name="T10" fmla="*/ 199 w 199"/>
                  <a:gd name="T11" fmla="*/ 191 h 199"/>
                  <a:gd name="T12" fmla="*/ 199 w 199"/>
                  <a:gd name="T13" fmla="*/ 199 h 199"/>
                  <a:gd name="T14" fmla="*/ 195 w 199"/>
                  <a:gd name="T15" fmla="*/ 199 h 199"/>
                  <a:gd name="T16" fmla="*/ 5 w 199"/>
                  <a:gd name="T17" fmla="*/ 144 h 199"/>
                  <a:gd name="T18" fmla="*/ 0 w 199"/>
                  <a:gd name="T19" fmla="*/ 14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0" y="141"/>
                    </a:moveTo>
                    <a:cubicBezTo>
                      <a:pt x="13" y="117"/>
                      <a:pt x="13" y="117"/>
                      <a:pt x="13" y="117"/>
                    </a:cubicBezTo>
                    <a:cubicBezTo>
                      <a:pt x="40" y="74"/>
                      <a:pt x="76" y="39"/>
                      <a:pt x="118" y="13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76" y="59"/>
                      <a:pt x="196" y="123"/>
                      <a:pt x="199" y="191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26" y="196"/>
                      <a:pt x="61" y="176"/>
                      <a:pt x="5" y="144"/>
                    </a:cubicBezTo>
                    <a:lnTo>
                      <a:pt x="0" y="1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9"/>
              <p:cNvSpPr>
                <a:spLocks/>
              </p:cNvSpPr>
              <p:nvPr/>
            </p:nvSpPr>
            <p:spPr bwMode="auto">
              <a:xfrm>
                <a:off x="5448301" y="488950"/>
                <a:ext cx="258763" cy="222250"/>
              </a:xfrm>
              <a:custGeom>
                <a:avLst/>
                <a:gdLst>
                  <a:gd name="T0" fmla="*/ 20 w 203"/>
                  <a:gd name="T1" fmla="*/ 0 h 174"/>
                  <a:gd name="T2" fmla="*/ 12 w 203"/>
                  <a:gd name="T3" fmla="*/ 21 h 174"/>
                  <a:gd name="T4" fmla="*/ 0 w 203"/>
                  <a:gd name="T5" fmla="*/ 114 h 174"/>
                  <a:gd name="T6" fmla="*/ 5 w 203"/>
                  <a:gd name="T7" fmla="*/ 165 h 174"/>
                  <a:gd name="T8" fmla="*/ 7 w 203"/>
                  <a:gd name="T9" fmla="*/ 174 h 174"/>
                  <a:gd name="T10" fmla="*/ 17 w 203"/>
                  <a:gd name="T11" fmla="*/ 169 h 174"/>
                  <a:gd name="T12" fmla="*/ 176 w 203"/>
                  <a:gd name="T13" fmla="*/ 117 h 174"/>
                  <a:gd name="T14" fmla="*/ 203 w 203"/>
                  <a:gd name="T15" fmla="*/ 113 h 174"/>
                  <a:gd name="T16" fmla="*/ 189 w 203"/>
                  <a:gd name="T17" fmla="*/ 96 h 174"/>
                  <a:gd name="T18" fmla="*/ 45 w 203"/>
                  <a:gd name="T19" fmla="*/ 5 h 174"/>
                  <a:gd name="T20" fmla="*/ 20 w 203"/>
                  <a:gd name="T2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74">
                    <a:moveTo>
                      <a:pt x="20" y="0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4" y="51"/>
                      <a:pt x="0" y="82"/>
                      <a:pt x="0" y="114"/>
                    </a:cubicBezTo>
                    <a:cubicBezTo>
                      <a:pt x="0" y="131"/>
                      <a:pt x="2" y="148"/>
                      <a:pt x="5" y="165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17" y="169"/>
                      <a:pt x="17" y="169"/>
                      <a:pt x="17" y="169"/>
                    </a:cubicBezTo>
                    <a:cubicBezTo>
                      <a:pt x="66" y="144"/>
                      <a:pt x="120" y="126"/>
                      <a:pt x="176" y="117"/>
                    </a:cubicBezTo>
                    <a:cubicBezTo>
                      <a:pt x="203" y="113"/>
                      <a:pt x="203" y="113"/>
                      <a:pt x="203" y="113"/>
                    </a:cubicBezTo>
                    <a:cubicBezTo>
                      <a:pt x="189" y="96"/>
                      <a:pt x="189" y="96"/>
                      <a:pt x="189" y="96"/>
                    </a:cubicBezTo>
                    <a:cubicBezTo>
                      <a:pt x="151" y="54"/>
                      <a:pt x="101" y="22"/>
                      <a:pt x="45" y="5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653485" y="881618"/>
              <a:ext cx="885031" cy="255754"/>
              <a:chOff x="6484938" y="241300"/>
              <a:chExt cx="1598613" cy="461963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6484938" y="249238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484938" y="436563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870701" y="455613"/>
                <a:ext cx="358775" cy="247650"/>
              </a:xfrm>
              <a:custGeom>
                <a:avLst/>
                <a:gdLst>
                  <a:gd name="T0" fmla="*/ 227 w 282"/>
                  <a:gd name="T1" fmla="*/ 0 h 194"/>
                  <a:gd name="T2" fmla="*/ 282 w 282"/>
                  <a:gd name="T3" fmla="*/ 0 h 194"/>
                  <a:gd name="T4" fmla="*/ 269 w 282"/>
                  <a:gd name="T5" fmla="*/ 16 h 194"/>
                  <a:gd name="T6" fmla="*/ 257 w 282"/>
                  <a:gd name="T7" fmla="*/ 29 h 194"/>
                  <a:gd name="T8" fmla="*/ 229 w 282"/>
                  <a:gd name="T9" fmla="*/ 51 h 194"/>
                  <a:gd name="T10" fmla="*/ 229 w 282"/>
                  <a:gd name="T11" fmla="*/ 75 h 194"/>
                  <a:gd name="T12" fmla="*/ 222 w 282"/>
                  <a:gd name="T13" fmla="*/ 128 h 194"/>
                  <a:gd name="T14" fmla="*/ 172 w 282"/>
                  <a:gd name="T15" fmla="*/ 182 h 194"/>
                  <a:gd name="T16" fmla="*/ 128 w 282"/>
                  <a:gd name="T17" fmla="*/ 192 h 194"/>
                  <a:gd name="T18" fmla="*/ 64 w 282"/>
                  <a:gd name="T19" fmla="*/ 192 h 194"/>
                  <a:gd name="T20" fmla="*/ 28 w 282"/>
                  <a:gd name="T21" fmla="*/ 182 h 194"/>
                  <a:gd name="T22" fmla="*/ 0 w 282"/>
                  <a:gd name="T23" fmla="*/ 131 h 194"/>
                  <a:gd name="T24" fmla="*/ 38 w 282"/>
                  <a:gd name="T25" fmla="*/ 131 h 194"/>
                  <a:gd name="T26" fmla="*/ 54 w 282"/>
                  <a:gd name="T27" fmla="*/ 154 h 194"/>
                  <a:gd name="T28" fmla="*/ 128 w 282"/>
                  <a:gd name="T29" fmla="*/ 158 h 194"/>
                  <a:gd name="T30" fmla="*/ 180 w 282"/>
                  <a:gd name="T31" fmla="*/ 125 h 194"/>
                  <a:gd name="T32" fmla="*/ 190 w 282"/>
                  <a:gd name="T33" fmla="*/ 72 h 194"/>
                  <a:gd name="T34" fmla="*/ 128 w 282"/>
                  <a:gd name="T35" fmla="*/ 85 h 194"/>
                  <a:gd name="T36" fmla="*/ 128 w 282"/>
                  <a:gd name="T37" fmla="*/ 45 h 194"/>
                  <a:gd name="T38" fmla="*/ 184 w 282"/>
                  <a:gd name="T39" fmla="*/ 31 h 194"/>
                  <a:gd name="T40" fmla="*/ 215 w 282"/>
                  <a:gd name="T41" fmla="*/ 11 h 194"/>
                  <a:gd name="T42" fmla="*/ 227 w 282"/>
                  <a:gd name="T4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2" h="194">
                    <a:moveTo>
                      <a:pt x="227" y="0"/>
                    </a:moveTo>
                    <a:cubicBezTo>
                      <a:pt x="282" y="0"/>
                      <a:pt x="282" y="0"/>
                      <a:pt x="282" y="0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5" y="21"/>
                      <a:pt x="260" y="25"/>
                      <a:pt x="257" y="29"/>
                    </a:cubicBezTo>
                    <a:cubicBezTo>
                      <a:pt x="250" y="34"/>
                      <a:pt x="241" y="42"/>
                      <a:pt x="229" y="51"/>
                    </a:cubicBezTo>
                    <a:cubicBezTo>
                      <a:pt x="229" y="63"/>
                      <a:pt x="229" y="71"/>
                      <a:pt x="229" y="75"/>
                    </a:cubicBezTo>
                    <a:cubicBezTo>
                      <a:pt x="229" y="97"/>
                      <a:pt x="227" y="115"/>
                      <a:pt x="222" y="128"/>
                    </a:cubicBezTo>
                    <a:cubicBezTo>
                      <a:pt x="212" y="153"/>
                      <a:pt x="190" y="174"/>
                      <a:pt x="172" y="182"/>
                    </a:cubicBezTo>
                    <a:cubicBezTo>
                      <a:pt x="160" y="190"/>
                      <a:pt x="138" y="191"/>
                      <a:pt x="128" y="192"/>
                    </a:cubicBezTo>
                    <a:cubicBezTo>
                      <a:pt x="117" y="194"/>
                      <a:pt x="77" y="194"/>
                      <a:pt x="64" y="192"/>
                    </a:cubicBezTo>
                    <a:cubicBezTo>
                      <a:pt x="61" y="191"/>
                      <a:pt x="39" y="189"/>
                      <a:pt x="28" y="182"/>
                    </a:cubicBezTo>
                    <a:cubicBezTo>
                      <a:pt x="13" y="173"/>
                      <a:pt x="1" y="142"/>
                      <a:pt x="0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9"/>
                      <a:pt x="47" y="150"/>
                      <a:pt x="54" y="154"/>
                    </a:cubicBezTo>
                    <a:cubicBezTo>
                      <a:pt x="66" y="162"/>
                      <a:pt x="105" y="161"/>
                      <a:pt x="128" y="158"/>
                    </a:cubicBezTo>
                    <a:cubicBezTo>
                      <a:pt x="150" y="156"/>
                      <a:pt x="171" y="142"/>
                      <a:pt x="180" y="125"/>
                    </a:cubicBezTo>
                    <a:cubicBezTo>
                      <a:pt x="186" y="113"/>
                      <a:pt x="190" y="95"/>
                      <a:pt x="190" y="72"/>
                    </a:cubicBezTo>
                    <a:cubicBezTo>
                      <a:pt x="173" y="78"/>
                      <a:pt x="152" y="82"/>
                      <a:pt x="128" y="85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50" y="43"/>
                      <a:pt x="169" y="38"/>
                      <a:pt x="184" y="31"/>
                    </a:cubicBezTo>
                    <a:cubicBezTo>
                      <a:pt x="193" y="28"/>
                      <a:pt x="203" y="21"/>
                      <a:pt x="215" y="11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7335838" y="241300"/>
                <a:ext cx="747713" cy="458787"/>
              </a:xfrm>
              <a:custGeom>
                <a:avLst/>
                <a:gdLst>
                  <a:gd name="T0" fmla="*/ 255 w 588"/>
                  <a:gd name="T1" fmla="*/ 0 h 359"/>
                  <a:gd name="T2" fmla="*/ 527 w 588"/>
                  <a:gd name="T3" fmla="*/ 0 h 359"/>
                  <a:gd name="T4" fmla="*/ 571 w 588"/>
                  <a:gd name="T5" fmla="*/ 14 h 359"/>
                  <a:gd name="T6" fmla="*/ 588 w 588"/>
                  <a:gd name="T7" fmla="*/ 56 h 359"/>
                  <a:gd name="T8" fmla="*/ 588 w 588"/>
                  <a:gd name="T9" fmla="*/ 304 h 359"/>
                  <a:gd name="T10" fmla="*/ 573 w 588"/>
                  <a:gd name="T11" fmla="*/ 342 h 359"/>
                  <a:gd name="T12" fmla="*/ 531 w 588"/>
                  <a:gd name="T13" fmla="*/ 358 h 359"/>
                  <a:gd name="T14" fmla="*/ 497 w 588"/>
                  <a:gd name="T15" fmla="*/ 358 h 359"/>
                  <a:gd name="T16" fmla="*/ 497 w 588"/>
                  <a:gd name="T17" fmla="*/ 359 h 359"/>
                  <a:gd name="T18" fmla="*/ 141 w 588"/>
                  <a:gd name="T19" fmla="*/ 359 h 359"/>
                  <a:gd name="T20" fmla="*/ 141 w 588"/>
                  <a:gd name="T21" fmla="*/ 359 h 359"/>
                  <a:gd name="T22" fmla="*/ 117 w 588"/>
                  <a:gd name="T23" fmla="*/ 359 h 359"/>
                  <a:gd name="T24" fmla="*/ 86 w 588"/>
                  <a:gd name="T25" fmla="*/ 350 h 359"/>
                  <a:gd name="T26" fmla="*/ 75 w 588"/>
                  <a:gd name="T27" fmla="*/ 327 h 359"/>
                  <a:gd name="T28" fmla="*/ 75 w 588"/>
                  <a:gd name="T29" fmla="*/ 304 h 359"/>
                  <a:gd name="T30" fmla="*/ 75 w 588"/>
                  <a:gd name="T31" fmla="*/ 304 h 359"/>
                  <a:gd name="T32" fmla="*/ 75 w 588"/>
                  <a:gd name="T33" fmla="*/ 230 h 359"/>
                  <a:gd name="T34" fmla="*/ 34 w 588"/>
                  <a:gd name="T35" fmla="*/ 202 h 359"/>
                  <a:gd name="T36" fmla="*/ 17 w 588"/>
                  <a:gd name="T37" fmla="*/ 187 h 359"/>
                  <a:gd name="T38" fmla="*/ 0 w 588"/>
                  <a:gd name="T39" fmla="*/ 167 h 359"/>
                  <a:gd name="T40" fmla="*/ 55 w 588"/>
                  <a:gd name="T41" fmla="*/ 167 h 359"/>
                  <a:gd name="T42" fmla="*/ 68 w 588"/>
                  <a:gd name="T43" fmla="*/ 178 h 359"/>
                  <a:gd name="T44" fmla="*/ 103 w 588"/>
                  <a:gd name="T45" fmla="*/ 200 h 359"/>
                  <a:gd name="T46" fmla="*/ 155 w 588"/>
                  <a:gd name="T47" fmla="*/ 212 h 359"/>
                  <a:gd name="T48" fmla="*/ 155 w 588"/>
                  <a:gd name="T49" fmla="*/ 252 h 359"/>
                  <a:gd name="T50" fmla="*/ 114 w 588"/>
                  <a:gd name="T51" fmla="*/ 246 h 359"/>
                  <a:gd name="T52" fmla="*/ 114 w 588"/>
                  <a:gd name="T53" fmla="*/ 303 h 359"/>
                  <a:gd name="T54" fmla="*/ 114 w 588"/>
                  <a:gd name="T55" fmla="*/ 303 h 359"/>
                  <a:gd name="T56" fmla="*/ 115 w 588"/>
                  <a:gd name="T57" fmla="*/ 312 h 359"/>
                  <a:gd name="T58" fmla="*/ 119 w 588"/>
                  <a:gd name="T59" fmla="*/ 320 h 359"/>
                  <a:gd name="T60" fmla="*/ 130 w 588"/>
                  <a:gd name="T61" fmla="*/ 323 h 359"/>
                  <a:gd name="T62" fmla="*/ 138 w 588"/>
                  <a:gd name="T63" fmla="*/ 324 h 359"/>
                  <a:gd name="T64" fmla="*/ 495 w 588"/>
                  <a:gd name="T65" fmla="*/ 324 h 359"/>
                  <a:gd name="T66" fmla="*/ 495 w 588"/>
                  <a:gd name="T67" fmla="*/ 324 h 359"/>
                  <a:gd name="T68" fmla="*/ 525 w 588"/>
                  <a:gd name="T69" fmla="*/ 323 h 359"/>
                  <a:gd name="T70" fmla="*/ 542 w 588"/>
                  <a:gd name="T71" fmla="*/ 314 h 359"/>
                  <a:gd name="T72" fmla="*/ 548 w 588"/>
                  <a:gd name="T73" fmla="*/ 299 h 359"/>
                  <a:gd name="T74" fmla="*/ 548 w 588"/>
                  <a:gd name="T75" fmla="*/ 65 h 359"/>
                  <a:gd name="T76" fmla="*/ 521 w 588"/>
                  <a:gd name="T77" fmla="*/ 39 h 359"/>
                  <a:gd name="T78" fmla="*/ 264 w 588"/>
                  <a:gd name="T79" fmla="*/ 39 h 359"/>
                  <a:gd name="T80" fmla="*/ 237 w 588"/>
                  <a:gd name="T81" fmla="*/ 65 h 359"/>
                  <a:gd name="T82" fmla="*/ 237 w 588"/>
                  <a:gd name="T83" fmla="*/ 300 h 359"/>
                  <a:gd name="T84" fmla="*/ 198 w 588"/>
                  <a:gd name="T85" fmla="*/ 300 h 359"/>
                  <a:gd name="T86" fmla="*/ 198 w 588"/>
                  <a:gd name="T87" fmla="*/ 54 h 359"/>
                  <a:gd name="T88" fmla="*/ 213 w 588"/>
                  <a:gd name="T89" fmla="*/ 15 h 359"/>
                  <a:gd name="T90" fmla="*/ 255 w 588"/>
                  <a:gd name="T9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88" h="359">
                    <a:moveTo>
                      <a:pt x="255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46" y="0"/>
                      <a:pt x="560" y="4"/>
                      <a:pt x="571" y="14"/>
                    </a:cubicBezTo>
                    <a:cubicBezTo>
                      <a:pt x="582" y="24"/>
                      <a:pt x="588" y="38"/>
                      <a:pt x="588" y="56"/>
                    </a:cubicBezTo>
                    <a:cubicBezTo>
                      <a:pt x="588" y="304"/>
                      <a:pt x="588" y="304"/>
                      <a:pt x="588" y="304"/>
                    </a:cubicBezTo>
                    <a:cubicBezTo>
                      <a:pt x="588" y="319"/>
                      <a:pt x="583" y="332"/>
                      <a:pt x="573" y="342"/>
                    </a:cubicBezTo>
                    <a:cubicBezTo>
                      <a:pt x="563" y="353"/>
                      <a:pt x="549" y="358"/>
                      <a:pt x="531" y="358"/>
                    </a:cubicBezTo>
                    <a:cubicBezTo>
                      <a:pt x="497" y="358"/>
                      <a:pt x="497" y="358"/>
                      <a:pt x="497" y="358"/>
                    </a:cubicBezTo>
                    <a:cubicBezTo>
                      <a:pt x="497" y="359"/>
                      <a:pt x="497" y="359"/>
                      <a:pt x="497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17" y="359"/>
                      <a:pt x="117" y="359"/>
                      <a:pt x="117" y="359"/>
                    </a:cubicBezTo>
                    <a:cubicBezTo>
                      <a:pt x="103" y="359"/>
                      <a:pt x="93" y="356"/>
                      <a:pt x="86" y="350"/>
                    </a:cubicBezTo>
                    <a:cubicBezTo>
                      <a:pt x="78" y="343"/>
                      <a:pt x="75" y="336"/>
                      <a:pt x="75" y="327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230"/>
                      <a:pt x="75" y="230"/>
                      <a:pt x="75" y="230"/>
                    </a:cubicBezTo>
                    <a:cubicBezTo>
                      <a:pt x="58" y="221"/>
                      <a:pt x="44" y="212"/>
                      <a:pt x="34" y="202"/>
                    </a:cubicBezTo>
                    <a:cubicBezTo>
                      <a:pt x="29" y="198"/>
                      <a:pt x="23" y="193"/>
                      <a:pt x="17" y="18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68" y="178"/>
                      <a:pt x="68" y="178"/>
                      <a:pt x="68" y="178"/>
                    </a:cubicBezTo>
                    <a:cubicBezTo>
                      <a:pt x="81" y="188"/>
                      <a:pt x="92" y="195"/>
                      <a:pt x="103" y="200"/>
                    </a:cubicBezTo>
                    <a:cubicBezTo>
                      <a:pt x="116" y="205"/>
                      <a:pt x="133" y="209"/>
                      <a:pt x="155" y="212"/>
                    </a:cubicBezTo>
                    <a:cubicBezTo>
                      <a:pt x="155" y="252"/>
                      <a:pt x="155" y="252"/>
                      <a:pt x="155" y="252"/>
                    </a:cubicBezTo>
                    <a:cubicBezTo>
                      <a:pt x="140" y="251"/>
                      <a:pt x="127" y="249"/>
                      <a:pt x="114" y="246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5" y="312"/>
                      <a:pt x="115" y="312"/>
                      <a:pt x="115" y="312"/>
                    </a:cubicBezTo>
                    <a:cubicBezTo>
                      <a:pt x="115" y="315"/>
                      <a:pt x="116" y="318"/>
                      <a:pt x="119" y="320"/>
                    </a:cubicBezTo>
                    <a:cubicBezTo>
                      <a:pt x="121" y="322"/>
                      <a:pt x="125" y="323"/>
                      <a:pt x="130" y="323"/>
                    </a:cubicBezTo>
                    <a:cubicBezTo>
                      <a:pt x="138" y="324"/>
                      <a:pt x="138" y="324"/>
                      <a:pt x="138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508" y="323"/>
                      <a:pt x="514" y="324"/>
                      <a:pt x="525" y="323"/>
                    </a:cubicBezTo>
                    <a:cubicBezTo>
                      <a:pt x="531" y="323"/>
                      <a:pt x="539" y="318"/>
                      <a:pt x="542" y="314"/>
                    </a:cubicBezTo>
                    <a:cubicBezTo>
                      <a:pt x="546" y="310"/>
                      <a:pt x="547" y="306"/>
                      <a:pt x="548" y="299"/>
                    </a:cubicBezTo>
                    <a:cubicBezTo>
                      <a:pt x="548" y="221"/>
                      <a:pt x="548" y="143"/>
                      <a:pt x="548" y="65"/>
                    </a:cubicBezTo>
                    <a:cubicBezTo>
                      <a:pt x="548" y="47"/>
                      <a:pt x="539" y="39"/>
                      <a:pt x="521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46" y="39"/>
                      <a:pt x="237" y="47"/>
                      <a:pt x="237" y="65"/>
                    </a:cubicBezTo>
                    <a:cubicBezTo>
                      <a:pt x="237" y="300"/>
                      <a:pt x="237" y="300"/>
                      <a:pt x="237" y="300"/>
                    </a:cubicBezTo>
                    <a:cubicBezTo>
                      <a:pt x="198" y="300"/>
                      <a:pt x="198" y="300"/>
                      <a:pt x="198" y="300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8" y="39"/>
                      <a:pt x="203" y="26"/>
                      <a:pt x="213" y="15"/>
                    </a:cubicBezTo>
                    <a:cubicBezTo>
                      <a:pt x="224" y="5"/>
                      <a:pt x="237" y="0"/>
                      <a:pt x="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7037388" y="241300"/>
                <a:ext cx="495300" cy="214312"/>
              </a:xfrm>
              <a:custGeom>
                <a:avLst/>
                <a:gdLst>
                  <a:gd name="T0" fmla="*/ 213 w 390"/>
                  <a:gd name="T1" fmla="*/ 127 h 167"/>
                  <a:gd name="T2" fmla="*/ 342 w 390"/>
                  <a:gd name="T3" fmla="*/ 127 h 167"/>
                  <a:gd name="T4" fmla="*/ 351 w 390"/>
                  <a:gd name="T5" fmla="*/ 104 h 167"/>
                  <a:gd name="T6" fmla="*/ 39 w 390"/>
                  <a:gd name="T7" fmla="*/ 103 h 167"/>
                  <a:gd name="T8" fmla="*/ 43 w 390"/>
                  <a:gd name="T9" fmla="*/ 127 h 167"/>
                  <a:gd name="T10" fmla="*/ 174 w 390"/>
                  <a:gd name="T11" fmla="*/ 127 h 167"/>
                  <a:gd name="T12" fmla="*/ 39 w 390"/>
                  <a:gd name="T13" fmla="*/ 104 h 167"/>
                  <a:gd name="T14" fmla="*/ 39 w 390"/>
                  <a:gd name="T15" fmla="*/ 103 h 167"/>
                  <a:gd name="T16" fmla="*/ 247 w 390"/>
                  <a:gd name="T17" fmla="*/ 39 h 167"/>
                  <a:gd name="T18" fmla="*/ 213 w 390"/>
                  <a:gd name="T19" fmla="*/ 64 h 167"/>
                  <a:gd name="T20" fmla="*/ 351 w 390"/>
                  <a:gd name="T21" fmla="*/ 51 h 167"/>
                  <a:gd name="T22" fmla="*/ 337 w 390"/>
                  <a:gd name="T23" fmla="*/ 39 h 167"/>
                  <a:gd name="T24" fmla="*/ 326 w 390"/>
                  <a:gd name="T25" fmla="*/ 39 h 167"/>
                  <a:gd name="T26" fmla="*/ 77 w 390"/>
                  <a:gd name="T27" fmla="*/ 39 h 167"/>
                  <a:gd name="T28" fmla="*/ 57 w 390"/>
                  <a:gd name="T29" fmla="*/ 39 h 167"/>
                  <a:gd name="T30" fmla="*/ 39 w 390"/>
                  <a:gd name="T31" fmla="*/ 54 h 167"/>
                  <a:gd name="T32" fmla="*/ 39 w 390"/>
                  <a:gd name="T33" fmla="*/ 64 h 167"/>
                  <a:gd name="T34" fmla="*/ 174 w 390"/>
                  <a:gd name="T35" fmla="*/ 64 h 167"/>
                  <a:gd name="T36" fmla="*/ 144 w 390"/>
                  <a:gd name="T37" fmla="*/ 39 h 167"/>
                  <a:gd name="T38" fmla="*/ 77 w 390"/>
                  <a:gd name="T39" fmla="*/ 39 h 167"/>
                  <a:gd name="T40" fmla="*/ 77 w 390"/>
                  <a:gd name="T41" fmla="*/ 39 h 167"/>
                  <a:gd name="T42" fmla="*/ 77 w 390"/>
                  <a:gd name="T43" fmla="*/ 0 h 167"/>
                  <a:gd name="T44" fmla="*/ 77 w 390"/>
                  <a:gd name="T45" fmla="*/ 4 h 167"/>
                  <a:gd name="T46" fmla="*/ 144 w 390"/>
                  <a:gd name="T47" fmla="*/ 0 h 167"/>
                  <a:gd name="T48" fmla="*/ 247 w 390"/>
                  <a:gd name="T49" fmla="*/ 0 h 167"/>
                  <a:gd name="T50" fmla="*/ 326 w 390"/>
                  <a:gd name="T51" fmla="*/ 0 h 167"/>
                  <a:gd name="T52" fmla="*/ 379 w 390"/>
                  <a:gd name="T53" fmla="*/ 10 h 167"/>
                  <a:gd name="T54" fmla="*/ 390 w 390"/>
                  <a:gd name="T55" fmla="*/ 125 h 167"/>
                  <a:gd name="T56" fmla="*/ 367 w 390"/>
                  <a:gd name="T57" fmla="*/ 165 h 167"/>
                  <a:gd name="T58" fmla="*/ 326 w 390"/>
                  <a:gd name="T59" fmla="*/ 167 h 167"/>
                  <a:gd name="T60" fmla="*/ 247 w 390"/>
                  <a:gd name="T61" fmla="*/ 167 h 167"/>
                  <a:gd name="T62" fmla="*/ 144 w 390"/>
                  <a:gd name="T63" fmla="*/ 167 h 167"/>
                  <a:gd name="T64" fmla="*/ 77 w 390"/>
                  <a:gd name="T65" fmla="*/ 166 h 167"/>
                  <a:gd name="T66" fmla="*/ 77 w 390"/>
                  <a:gd name="T67" fmla="*/ 167 h 167"/>
                  <a:gd name="T68" fmla="*/ 25 w 390"/>
                  <a:gd name="T69" fmla="*/ 165 h 167"/>
                  <a:gd name="T70" fmla="*/ 0 w 390"/>
                  <a:gd name="T71" fmla="*/ 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0" h="167">
                    <a:moveTo>
                      <a:pt x="213" y="104"/>
                    </a:moveTo>
                    <a:cubicBezTo>
                      <a:pt x="213" y="127"/>
                      <a:pt x="213" y="127"/>
                      <a:pt x="213" y="127"/>
                    </a:cubicBezTo>
                    <a:cubicBezTo>
                      <a:pt x="340" y="127"/>
                      <a:pt x="340" y="127"/>
                      <a:pt x="340" y="127"/>
                    </a:cubicBezTo>
                    <a:cubicBezTo>
                      <a:pt x="342" y="127"/>
                      <a:pt x="342" y="127"/>
                      <a:pt x="342" y="127"/>
                    </a:cubicBezTo>
                    <a:cubicBezTo>
                      <a:pt x="348" y="125"/>
                      <a:pt x="351" y="121"/>
                      <a:pt x="351" y="114"/>
                    </a:cubicBezTo>
                    <a:cubicBezTo>
                      <a:pt x="351" y="104"/>
                      <a:pt x="351" y="104"/>
                      <a:pt x="351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lose/>
                    <a:moveTo>
                      <a:pt x="39" y="103"/>
                    </a:move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22"/>
                      <a:pt x="40" y="125"/>
                      <a:pt x="43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174" y="127"/>
                      <a:pt x="174" y="127"/>
                      <a:pt x="174" y="127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lose/>
                    <a:moveTo>
                      <a:pt x="247" y="39"/>
                    </a:moveTo>
                    <a:cubicBezTo>
                      <a:pt x="247" y="39"/>
                      <a:pt x="247" y="39"/>
                      <a:pt x="247" y="39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351" y="64"/>
                      <a:pt x="351" y="64"/>
                      <a:pt x="351" y="64"/>
                    </a:cubicBezTo>
                    <a:cubicBezTo>
                      <a:pt x="351" y="51"/>
                      <a:pt x="351" y="51"/>
                      <a:pt x="351" y="51"/>
                    </a:cubicBezTo>
                    <a:cubicBezTo>
                      <a:pt x="351" y="48"/>
                      <a:pt x="350" y="45"/>
                      <a:pt x="348" y="42"/>
                    </a:cubicBezTo>
                    <a:cubicBezTo>
                      <a:pt x="345" y="40"/>
                      <a:pt x="342" y="39"/>
                      <a:pt x="337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247" y="39"/>
                      <a:pt x="247" y="39"/>
                      <a:pt x="247" y="39"/>
                    </a:cubicBezTo>
                    <a:close/>
                    <a:moveTo>
                      <a:pt x="77" y="39"/>
                    </a:moveTo>
                    <a:cubicBezTo>
                      <a:pt x="77" y="39"/>
                      <a:pt x="77" y="39"/>
                      <a:pt x="7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9" y="39"/>
                      <a:pt x="44" y="40"/>
                      <a:pt x="42" y="42"/>
                    </a:cubicBezTo>
                    <a:cubicBezTo>
                      <a:pt x="40" y="45"/>
                      <a:pt x="39" y="48"/>
                      <a:pt x="39" y="5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lose/>
                    <a:moveTo>
                      <a:pt x="4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3" y="0"/>
                      <a:pt x="373" y="3"/>
                      <a:pt x="379" y="10"/>
                    </a:cubicBezTo>
                    <a:cubicBezTo>
                      <a:pt x="387" y="17"/>
                      <a:pt x="390" y="25"/>
                      <a:pt x="390" y="34"/>
                    </a:cubicBezTo>
                    <a:cubicBezTo>
                      <a:pt x="390" y="125"/>
                      <a:pt x="390" y="125"/>
                      <a:pt x="390" y="125"/>
                    </a:cubicBezTo>
                    <a:cubicBezTo>
                      <a:pt x="390" y="139"/>
                      <a:pt x="387" y="150"/>
                      <a:pt x="379" y="157"/>
                    </a:cubicBezTo>
                    <a:cubicBezTo>
                      <a:pt x="376" y="161"/>
                      <a:pt x="372" y="163"/>
                      <a:pt x="367" y="165"/>
                    </a:cubicBezTo>
                    <a:cubicBezTo>
                      <a:pt x="355" y="167"/>
                      <a:pt x="355" y="167"/>
                      <a:pt x="355" y="167"/>
                    </a:cubicBezTo>
                    <a:cubicBezTo>
                      <a:pt x="326" y="167"/>
                      <a:pt x="326" y="167"/>
                      <a:pt x="326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8" y="160"/>
                      <a:pt x="0" y="149"/>
                      <a:pt x="0" y="13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3"/>
                      <a:pt x="14" y="0"/>
                      <a:pt x="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0"/>
              <p:cNvSpPr>
                <a:spLocks noEditPoints="1"/>
              </p:cNvSpPr>
              <p:nvPr/>
            </p:nvSpPr>
            <p:spPr bwMode="auto">
              <a:xfrm>
                <a:off x="6484938" y="241300"/>
                <a:ext cx="495300" cy="458787"/>
              </a:xfrm>
              <a:custGeom>
                <a:avLst/>
                <a:gdLst>
                  <a:gd name="T0" fmla="*/ 267 w 390"/>
                  <a:gd name="T1" fmla="*/ 258 h 359"/>
                  <a:gd name="T2" fmla="*/ 341 w 390"/>
                  <a:gd name="T3" fmla="*/ 258 h 359"/>
                  <a:gd name="T4" fmla="*/ 350 w 390"/>
                  <a:gd name="T5" fmla="*/ 235 h 359"/>
                  <a:gd name="T6" fmla="*/ 147 w 390"/>
                  <a:gd name="T7" fmla="*/ 235 h 359"/>
                  <a:gd name="T8" fmla="*/ 152 w 390"/>
                  <a:gd name="T9" fmla="*/ 258 h 359"/>
                  <a:gd name="T10" fmla="*/ 228 w 390"/>
                  <a:gd name="T11" fmla="*/ 258 h 359"/>
                  <a:gd name="T12" fmla="*/ 147 w 390"/>
                  <a:gd name="T13" fmla="*/ 235 h 359"/>
                  <a:gd name="T14" fmla="*/ 301 w 390"/>
                  <a:gd name="T15" fmla="*/ 170 h 359"/>
                  <a:gd name="T16" fmla="*/ 267 w 390"/>
                  <a:gd name="T17" fmla="*/ 195 h 359"/>
                  <a:gd name="T18" fmla="*/ 350 w 390"/>
                  <a:gd name="T19" fmla="*/ 182 h 359"/>
                  <a:gd name="T20" fmla="*/ 336 w 390"/>
                  <a:gd name="T21" fmla="*/ 170 h 359"/>
                  <a:gd name="T22" fmla="*/ 325 w 390"/>
                  <a:gd name="T23" fmla="*/ 170 h 359"/>
                  <a:gd name="T24" fmla="*/ 186 w 390"/>
                  <a:gd name="T25" fmla="*/ 170 h 359"/>
                  <a:gd name="T26" fmla="*/ 166 w 390"/>
                  <a:gd name="T27" fmla="*/ 170 h 359"/>
                  <a:gd name="T28" fmla="*/ 147 w 390"/>
                  <a:gd name="T29" fmla="*/ 185 h 359"/>
                  <a:gd name="T30" fmla="*/ 228 w 390"/>
                  <a:gd name="T31" fmla="*/ 195 h 359"/>
                  <a:gd name="T32" fmla="*/ 198 w 390"/>
                  <a:gd name="T33" fmla="*/ 170 h 359"/>
                  <a:gd name="T34" fmla="*/ 186 w 390"/>
                  <a:gd name="T35" fmla="*/ 170 h 359"/>
                  <a:gd name="T36" fmla="*/ 163 w 390"/>
                  <a:gd name="T37" fmla="*/ 54 h 359"/>
                  <a:gd name="T38" fmla="*/ 147 w 390"/>
                  <a:gd name="T39" fmla="*/ 74 h 359"/>
                  <a:gd name="T40" fmla="*/ 351 w 390"/>
                  <a:gd name="T41" fmla="*/ 65 h 359"/>
                  <a:gd name="T42" fmla="*/ 225 w 390"/>
                  <a:gd name="T43" fmla="*/ 0 h 359"/>
                  <a:gd name="T44" fmla="*/ 265 w 390"/>
                  <a:gd name="T45" fmla="*/ 14 h 359"/>
                  <a:gd name="T46" fmla="*/ 377 w 390"/>
                  <a:gd name="T47" fmla="*/ 25 h 359"/>
                  <a:gd name="T48" fmla="*/ 390 w 390"/>
                  <a:gd name="T49" fmla="*/ 75 h 359"/>
                  <a:gd name="T50" fmla="*/ 269 w 390"/>
                  <a:gd name="T51" fmla="*/ 113 h 359"/>
                  <a:gd name="T52" fmla="*/ 301 w 390"/>
                  <a:gd name="T53" fmla="*/ 131 h 359"/>
                  <a:gd name="T54" fmla="*/ 325 w 390"/>
                  <a:gd name="T55" fmla="*/ 131 h 359"/>
                  <a:gd name="T56" fmla="*/ 353 w 390"/>
                  <a:gd name="T57" fmla="*/ 131 h 359"/>
                  <a:gd name="T58" fmla="*/ 378 w 390"/>
                  <a:gd name="T59" fmla="*/ 141 h 359"/>
                  <a:gd name="T60" fmla="*/ 390 w 390"/>
                  <a:gd name="T61" fmla="*/ 256 h 359"/>
                  <a:gd name="T62" fmla="*/ 367 w 390"/>
                  <a:gd name="T63" fmla="*/ 296 h 359"/>
                  <a:gd name="T64" fmla="*/ 350 w 390"/>
                  <a:gd name="T65" fmla="*/ 298 h 359"/>
                  <a:gd name="T66" fmla="*/ 301 w 390"/>
                  <a:gd name="T67" fmla="*/ 298 h 359"/>
                  <a:gd name="T68" fmla="*/ 198 w 390"/>
                  <a:gd name="T69" fmla="*/ 298 h 359"/>
                  <a:gd name="T70" fmla="*/ 196 w 390"/>
                  <a:gd name="T71" fmla="*/ 298 h 359"/>
                  <a:gd name="T72" fmla="*/ 194 w 390"/>
                  <a:gd name="T73" fmla="*/ 304 h 359"/>
                  <a:gd name="T74" fmla="*/ 170 w 390"/>
                  <a:gd name="T75" fmla="*/ 345 h 359"/>
                  <a:gd name="T76" fmla="*/ 123 w 390"/>
                  <a:gd name="T77" fmla="*/ 359 h 359"/>
                  <a:gd name="T78" fmla="*/ 0 w 390"/>
                  <a:gd name="T79" fmla="*/ 359 h 359"/>
                  <a:gd name="T80" fmla="*/ 123 w 390"/>
                  <a:gd name="T81" fmla="*/ 324 h 359"/>
                  <a:gd name="T82" fmla="*/ 148 w 390"/>
                  <a:gd name="T83" fmla="*/ 302 h 359"/>
                  <a:gd name="T84" fmla="*/ 134 w 390"/>
                  <a:gd name="T85" fmla="*/ 296 h 359"/>
                  <a:gd name="T86" fmla="*/ 108 w 390"/>
                  <a:gd name="T87" fmla="*/ 170 h 359"/>
                  <a:gd name="T88" fmla="*/ 148 w 390"/>
                  <a:gd name="T89" fmla="*/ 131 h 359"/>
                  <a:gd name="T90" fmla="*/ 186 w 390"/>
                  <a:gd name="T91" fmla="*/ 131 h 359"/>
                  <a:gd name="T92" fmla="*/ 198 w 390"/>
                  <a:gd name="T93" fmla="*/ 131 h 359"/>
                  <a:gd name="T94" fmla="*/ 230 w 390"/>
                  <a:gd name="T95" fmla="*/ 113 h 359"/>
                  <a:gd name="T96" fmla="*/ 108 w 390"/>
                  <a:gd name="T97" fmla="*/ 75 h 359"/>
                  <a:gd name="T98" fmla="*/ 108 w 390"/>
                  <a:gd name="T99" fmla="*/ 54 h 359"/>
                  <a:gd name="T100" fmla="*/ 152 w 390"/>
                  <a:gd name="T101" fmla="*/ 14 h 359"/>
                  <a:gd name="T102" fmla="*/ 225 w 390"/>
                  <a:gd name="T10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" h="359">
                    <a:moveTo>
                      <a:pt x="267" y="235"/>
                    </a:moveTo>
                    <a:cubicBezTo>
                      <a:pt x="267" y="258"/>
                      <a:pt x="267" y="258"/>
                      <a:pt x="267" y="258"/>
                    </a:cubicBezTo>
                    <a:cubicBezTo>
                      <a:pt x="339" y="258"/>
                      <a:pt x="339" y="258"/>
                      <a:pt x="339" y="258"/>
                    </a:cubicBezTo>
                    <a:cubicBezTo>
                      <a:pt x="341" y="258"/>
                      <a:pt x="341" y="258"/>
                      <a:pt x="341" y="258"/>
                    </a:cubicBezTo>
                    <a:cubicBezTo>
                      <a:pt x="347" y="257"/>
                      <a:pt x="350" y="252"/>
                      <a:pt x="350" y="245"/>
                    </a:cubicBezTo>
                    <a:cubicBezTo>
                      <a:pt x="350" y="235"/>
                      <a:pt x="350" y="235"/>
                      <a:pt x="350" y="235"/>
                    </a:cubicBezTo>
                    <a:cubicBezTo>
                      <a:pt x="267" y="235"/>
                      <a:pt x="267" y="235"/>
                      <a:pt x="267" y="235"/>
                    </a:cubicBezTo>
                    <a:close/>
                    <a:moveTo>
                      <a:pt x="147" y="235"/>
                    </a:moveTo>
                    <a:cubicBezTo>
                      <a:pt x="147" y="249"/>
                      <a:pt x="147" y="249"/>
                      <a:pt x="147" y="249"/>
                    </a:cubicBezTo>
                    <a:cubicBezTo>
                      <a:pt x="147" y="254"/>
                      <a:pt x="149" y="257"/>
                      <a:pt x="152" y="258"/>
                    </a:cubicBezTo>
                    <a:cubicBezTo>
                      <a:pt x="154" y="258"/>
                      <a:pt x="154" y="258"/>
                      <a:pt x="154" y="258"/>
                    </a:cubicBezTo>
                    <a:cubicBezTo>
                      <a:pt x="228" y="258"/>
                      <a:pt x="228" y="258"/>
                      <a:pt x="228" y="258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147" y="235"/>
                      <a:pt x="147" y="235"/>
                      <a:pt x="147" y="235"/>
                    </a:cubicBezTo>
                    <a:close/>
                    <a:moveTo>
                      <a:pt x="301" y="170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267" y="170"/>
                      <a:pt x="267" y="170"/>
                      <a:pt x="267" y="170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350" y="195"/>
                      <a:pt x="350" y="195"/>
                      <a:pt x="350" y="195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50" y="179"/>
                      <a:pt x="349" y="176"/>
                      <a:pt x="347" y="173"/>
                    </a:cubicBezTo>
                    <a:cubicBezTo>
                      <a:pt x="345" y="171"/>
                      <a:pt x="341" y="170"/>
                      <a:pt x="336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01" y="170"/>
                      <a:pt x="301" y="170"/>
                      <a:pt x="301" y="170"/>
                    </a:cubicBezTo>
                    <a:close/>
                    <a:moveTo>
                      <a:pt x="186" y="170"/>
                    </a:moveTo>
                    <a:cubicBezTo>
                      <a:pt x="186" y="170"/>
                      <a:pt x="186" y="170"/>
                      <a:pt x="186" y="170"/>
                    </a:cubicBezTo>
                    <a:cubicBezTo>
                      <a:pt x="166" y="170"/>
                      <a:pt x="166" y="170"/>
                      <a:pt x="166" y="170"/>
                    </a:cubicBezTo>
                    <a:cubicBezTo>
                      <a:pt x="158" y="170"/>
                      <a:pt x="153" y="171"/>
                      <a:pt x="151" y="173"/>
                    </a:cubicBezTo>
                    <a:cubicBezTo>
                      <a:pt x="149" y="176"/>
                      <a:pt x="147" y="179"/>
                      <a:pt x="147" y="185"/>
                    </a:cubicBezTo>
                    <a:cubicBezTo>
                      <a:pt x="147" y="195"/>
                      <a:pt x="147" y="195"/>
                      <a:pt x="147" y="195"/>
                    </a:cubicBezTo>
                    <a:cubicBezTo>
                      <a:pt x="228" y="195"/>
                      <a:pt x="228" y="195"/>
                      <a:pt x="228" y="195"/>
                    </a:cubicBezTo>
                    <a:cubicBezTo>
                      <a:pt x="228" y="170"/>
                      <a:pt x="228" y="170"/>
                      <a:pt x="22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86" y="170"/>
                      <a:pt x="186" y="170"/>
                      <a:pt x="186" y="170"/>
                    </a:cubicBezTo>
                    <a:close/>
                    <a:moveTo>
                      <a:pt x="332" y="53"/>
                    </a:moveTo>
                    <a:cubicBezTo>
                      <a:pt x="163" y="54"/>
                      <a:pt x="163" y="54"/>
                      <a:pt x="163" y="54"/>
                    </a:cubicBezTo>
                    <a:cubicBezTo>
                      <a:pt x="153" y="54"/>
                      <a:pt x="148" y="58"/>
                      <a:pt x="148" y="66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350" y="74"/>
                      <a:pt x="350" y="74"/>
                      <a:pt x="350" y="74"/>
                    </a:cubicBezTo>
                    <a:cubicBezTo>
                      <a:pt x="351" y="65"/>
                      <a:pt x="351" y="65"/>
                      <a:pt x="351" y="65"/>
                    </a:cubicBezTo>
                    <a:cubicBezTo>
                      <a:pt x="351" y="57"/>
                      <a:pt x="344" y="53"/>
                      <a:pt x="332" y="53"/>
                    </a:cubicBezTo>
                    <a:close/>
                    <a:moveTo>
                      <a:pt x="225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265" y="14"/>
                      <a:pt x="265" y="14"/>
                      <a:pt x="265" y="14"/>
                    </a:cubicBezTo>
                    <a:cubicBezTo>
                      <a:pt x="333" y="14"/>
                      <a:pt x="333" y="14"/>
                      <a:pt x="333" y="14"/>
                    </a:cubicBezTo>
                    <a:cubicBezTo>
                      <a:pt x="355" y="14"/>
                      <a:pt x="369" y="18"/>
                      <a:pt x="377" y="25"/>
                    </a:cubicBezTo>
                    <a:cubicBezTo>
                      <a:pt x="385" y="32"/>
                      <a:pt x="389" y="41"/>
                      <a:pt x="389" y="51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269" y="113"/>
                      <a:pt x="269" y="113"/>
                      <a:pt x="269" y="113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25" y="131"/>
                      <a:pt x="325" y="131"/>
                      <a:pt x="325" y="131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9" y="131"/>
                      <a:pt x="349" y="131"/>
                      <a:pt x="353" y="131"/>
                    </a:cubicBezTo>
                    <a:cubicBezTo>
                      <a:pt x="357" y="131"/>
                      <a:pt x="363" y="132"/>
                      <a:pt x="366" y="133"/>
                    </a:cubicBezTo>
                    <a:cubicBezTo>
                      <a:pt x="369" y="134"/>
                      <a:pt x="375" y="137"/>
                      <a:pt x="378" y="141"/>
                    </a:cubicBezTo>
                    <a:cubicBezTo>
                      <a:pt x="386" y="148"/>
                      <a:pt x="390" y="156"/>
                      <a:pt x="390" y="165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0" y="270"/>
                      <a:pt x="386" y="281"/>
                      <a:pt x="378" y="288"/>
                    </a:cubicBezTo>
                    <a:cubicBezTo>
                      <a:pt x="375" y="292"/>
                      <a:pt x="371" y="294"/>
                      <a:pt x="367" y="296"/>
                    </a:cubicBezTo>
                    <a:cubicBezTo>
                      <a:pt x="354" y="298"/>
                      <a:pt x="354" y="298"/>
                      <a:pt x="354" y="298"/>
                    </a:cubicBezTo>
                    <a:cubicBezTo>
                      <a:pt x="350" y="298"/>
                      <a:pt x="350" y="298"/>
                      <a:pt x="350" y="298"/>
                    </a:cubicBezTo>
                    <a:cubicBezTo>
                      <a:pt x="325" y="298"/>
                      <a:pt x="325" y="298"/>
                      <a:pt x="325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6" y="298"/>
                      <a:pt x="196" y="298"/>
                      <a:pt x="196" y="298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3" y="308"/>
                      <a:pt x="193" y="308"/>
                      <a:pt x="193" y="308"/>
                    </a:cubicBezTo>
                    <a:cubicBezTo>
                      <a:pt x="189" y="321"/>
                      <a:pt x="180" y="336"/>
                      <a:pt x="170" y="345"/>
                    </a:cubicBezTo>
                    <a:cubicBezTo>
                      <a:pt x="161" y="352"/>
                      <a:pt x="150" y="359"/>
                      <a:pt x="128" y="359"/>
                    </a:cubicBezTo>
                    <a:cubicBezTo>
                      <a:pt x="127" y="359"/>
                      <a:pt x="123" y="359"/>
                      <a:pt x="123" y="359"/>
                    </a:cubicBezTo>
                    <a:cubicBezTo>
                      <a:pt x="122" y="359"/>
                      <a:pt x="122" y="359"/>
                      <a:pt x="122" y="359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23" y="324"/>
                      <a:pt x="123" y="324"/>
                      <a:pt x="123" y="324"/>
                    </a:cubicBezTo>
                    <a:cubicBezTo>
                      <a:pt x="123" y="324"/>
                      <a:pt x="127" y="324"/>
                      <a:pt x="130" y="322"/>
                    </a:cubicBezTo>
                    <a:cubicBezTo>
                      <a:pt x="136" y="318"/>
                      <a:pt x="144" y="311"/>
                      <a:pt x="148" y="302"/>
                    </a:cubicBezTo>
                    <a:cubicBezTo>
                      <a:pt x="150" y="298"/>
                      <a:pt x="150" y="298"/>
                      <a:pt x="150" y="298"/>
                    </a:cubicBezTo>
                    <a:cubicBezTo>
                      <a:pt x="134" y="296"/>
                      <a:pt x="134" y="296"/>
                      <a:pt x="134" y="296"/>
                    </a:cubicBezTo>
                    <a:cubicBezTo>
                      <a:pt x="117" y="292"/>
                      <a:pt x="108" y="280"/>
                      <a:pt x="108" y="262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50"/>
                      <a:pt x="117" y="138"/>
                      <a:pt x="133" y="133"/>
                    </a:cubicBezTo>
                    <a:cubicBezTo>
                      <a:pt x="133" y="133"/>
                      <a:pt x="141" y="131"/>
                      <a:pt x="148" y="131"/>
                    </a:cubicBezTo>
                    <a:cubicBezTo>
                      <a:pt x="152" y="131"/>
                      <a:pt x="152" y="131"/>
                      <a:pt x="152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42"/>
                      <a:pt x="112" y="32"/>
                      <a:pt x="120" y="25"/>
                    </a:cubicBezTo>
                    <a:cubicBezTo>
                      <a:pt x="127" y="18"/>
                      <a:pt x="138" y="14"/>
                      <a:pt x="152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0"/>
                      <a:pt x="225" y="0"/>
                      <a:pt x="2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1"/>
              <p:cNvSpPr>
                <a:spLocks/>
              </p:cNvSpPr>
              <p:nvPr/>
            </p:nvSpPr>
            <p:spPr bwMode="auto">
              <a:xfrm>
                <a:off x="7656513" y="325438"/>
                <a:ext cx="166688" cy="300037"/>
              </a:xfrm>
              <a:custGeom>
                <a:avLst/>
                <a:gdLst>
                  <a:gd name="T0" fmla="*/ 0 w 132"/>
                  <a:gd name="T1" fmla="*/ 0 h 235"/>
                  <a:gd name="T2" fmla="*/ 37 w 132"/>
                  <a:gd name="T3" fmla="*/ 0 h 235"/>
                  <a:gd name="T4" fmla="*/ 41 w 132"/>
                  <a:gd name="T5" fmla="*/ 15 h 235"/>
                  <a:gd name="T6" fmla="*/ 41 w 132"/>
                  <a:gd name="T7" fmla="*/ 15 h 235"/>
                  <a:gd name="T8" fmla="*/ 49 w 132"/>
                  <a:gd name="T9" fmla="*/ 43 h 235"/>
                  <a:gd name="T10" fmla="*/ 65 w 132"/>
                  <a:gd name="T11" fmla="*/ 101 h 235"/>
                  <a:gd name="T12" fmla="*/ 90 w 132"/>
                  <a:gd name="T13" fmla="*/ 15 h 235"/>
                  <a:gd name="T14" fmla="*/ 90 w 132"/>
                  <a:gd name="T15" fmla="*/ 15 h 235"/>
                  <a:gd name="T16" fmla="*/ 95 w 132"/>
                  <a:gd name="T17" fmla="*/ 0 h 235"/>
                  <a:gd name="T18" fmla="*/ 132 w 132"/>
                  <a:gd name="T19" fmla="*/ 0 h 235"/>
                  <a:gd name="T20" fmla="*/ 129 w 132"/>
                  <a:gd name="T21" fmla="*/ 10 h 235"/>
                  <a:gd name="T22" fmla="*/ 127 w 132"/>
                  <a:gd name="T23" fmla="*/ 15 h 235"/>
                  <a:gd name="T24" fmla="*/ 128 w 132"/>
                  <a:gd name="T25" fmla="*/ 15 h 235"/>
                  <a:gd name="T26" fmla="*/ 112 w 132"/>
                  <a:gd name="T27" fmla="*/ 72 h 235"/>
                  <a:gd name="T28" fmla="*/ 85 w 132"/>
                  <a:gd name="T29" fmla="*/ 143 h 235"/>
                  <a:gd name="T30" fmla="*/ 127 w 132"/>
                  <a:gd name="T31" fmla="*/ 191 h 235"/>
                  <a:gd name="T32" fmla="*/ 127 w 132"/>
                  <a:gd name="T33" fmla="*/ 235 h 235"/>
                  <a:gd name="T34" fmla="*/ 66 w 132"/>
                  <a:gd name="T35" fmla="*/ 177 h 235"/>
                  <a:gd name="T36" fmla="*/ 38 w 132"/>
                  <a:gd name="T37" fmla="*/ 209 h 235"/>
                  <a:gd name="T38" fmla="*/ 4 w 132"/>
                  <a:gd name="T39" fmla="*/ 235 h 235"/>
                  <a:gd name="T40" fmla="*/ 4 w 132"/>
                  <a:gd name="T41" fmla="*/ 189 h 235"/>
                  <a:gd name="T42" fmla="*/ 46 w 132"/>
                  <a:gd name="T43" fmla="*/ 144 h 235"/>
                  <a:gd name="T44" fmla="*/ 24 w 132"/>
                  <a:gd name="T45" fmla="*/ 86 h 235"/>
                  <a:gd name="T46" fmla="*/ 4 w 132"/>
                  <a:gd name="T47" fmla="*/ 15 h 235"/>
                  <a:gd name="T48" fmla="*/ 4 w 132"/>
                  <a:gd name="T49" fmla="*/ 15 h 235"/>
                  <a:gd name="T50" fmla="*/ 0 w 132"/>
                  <a:gd name="T5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2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5" y="69"/>
                      <a:pt x="61" y="88"/>
                      <a:pt x="65" y="101"/>
                    </a:cubicBezTo>
                    <a:cubicBezTo>
                      <a:pt x="71" y="85"/>
                      <a:pt x="80" y="56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1" y="3"/>
                      <a:pt x="130" y="6"/>
                      <a:pt x="129" y="10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4" y="26"/>
                      <a:pt x="119" y="45"/>
                      <a:pt x="112" y="72"/>
                    </a:cubicBezTo>
                    <a:cubicBezTo>
                      <a:pt x="104" y="100"/>
                      <a:pt x="95" y="124"/>
                      <a:pt x="85" y="143"/>
                    </a:cubicBezTo>
                    <a:cubicBezTo>
                      <a:pt x="97" y="160"/>
                      <a:pt x="111" y="176"/>
                      <a:pt x="127" y="191"/>
                    </a:cubicBezTo>
                    <a:cubicBezTo>
                      <a:pt x="127" y="235"/>
                      <a:pt x="127" y="235"/>
                      <a:pt x="127" y="235"/>
                    </a:cubicBezTo>
                    <a:cubicBezTo>
                      <a:pt x="107" y="223"/>
                      <a:pt x="86" y="203"/>
                      <a:pt x="66" y="177"/>
                    </a:cubicBezTo>
                    <a:cubicBezTo>
                      <a:pt x="56" y="190"/>
                      <a:pt x="47" y="201"/>
                      <a:pt x="38" y="209"/>
                    </a:cubicBezTo>
                    <a:cubicBezTo>
                      <a:pt x="30" y="216"/>
                      <a:pt x="19" y="225"/>
                      <a:pt x="4" y="235"/>
                    </a:cubicBezTo>
                    <a:cubicBezTo>
                      <a:pt x="4" y="189"/>
                      <a:pt x="4" y="189"/>
                      <a:pt x="4" y="189"/>
                    </a:cubicBezTo>
                    <a:cubicBezTo>
                      <a:pt x="23" y="174"/>
                      <a:pt x="37" y="159"/>
                      <a:pt x="46" y="144"/>
                    </a:cubicBezTo>
                    <a:cubicBezTo>
                      <a:pt x="37" y="123"/>
                      <a:pt x="29" y="104"/>
                      <a:pt x="24" y="8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2"/>
              <p:cNvSpPr>
                <a:spLocks/>
              </p:cNvSpPr>
              <p:nvPr/>
            </p:nvSpPr>
            <p:spPr bwMode="auto">
              <a:xfrm>
                <a:off x="7837488" y="325438"/>
                <a:ext cx="169863" cy="300037"/>
              </a:xfrm>
              <a:custGeom>
                <a:avLst/>
                <a:gdLst>
                  <a:gd name="T0" fmla="*/ 0 w 133"/>
                  <a:gd name="T1" fmla="*/ 0 h 235"/>
                  <a:gd name="T2" fmla="*/ 37 w 133"/>
                  <a:gd name="T3" fmla="*/ 0 h 235"/>
                  <a:gd name="T4" fmla="*/ 42 w 133"/>
                  <a:gd name="T5" fmla="*/ 15 h 235"/>
                  <a:gd name="T6" fmla="*/ 42 w 133"/>
                  <a:gd name="T7" fmla="*/ 15 h 235"/>
                  <a:gd name="T8" fmla="*/ 66 w 133"/>
                  <a:gd name="T9" fmla="*/ 103 h 235"/>
                  <a:gd name="T10" fmla="*/ 80 w 133"/>
                  <a:gd name="T11" fmla="*/ 53 h 235"/>
                  <a:gd name="T12" fmla="*/ 91 w 133"/>
                  <a:gd name="T13" fmla="*/ 15 h 235"/>
                  <a:gd name="T14" fmla="*/ 91 w 133"/>
                  <a:gd name="T15" fmla="*/ 15 h 235"/>
                  <a:gd name="T16" fmla="*/ 95 w 133"/>
                  <a:gd name="T17" fmla="*/ 0 h 235"/>
                  <a:gd name="T18" fmla="*/ 133 w 133"/>
                  <a:gd name="T19" fmla="*/ 0 h 235"/>
                  <a:gd name="T20" fmla="*/ 130 w 133"/>
                  <a:gd name="T21" fmla="*/ 10 h 235"/>
                  <a:gd name="T22" fmla="*/ 128 w 133"/>
                  <a:gd name="T23" fmla="*/ 15 h 235"/>
                  <a:gd name="T24" fmla="*/ 128 w 133"/>
                  <a:gd name="T25" fmla="*/ 15 h 235"/>
                  <a:gd name="T26" fmla="*/ 120 w 133"/>
                  <a:gd name="T27" fmla="*/ 46 h 235"/>
                  <a:gd name="T28" fmla="*/ 113 w 133"/>
                  <a:gd name="T29" fmla="*/ 70 h 235"/>
                  <a:gd name="T30" fmla="*/ 101 w 133"/>
                  <a:gd name="T31" fmla="*/ 107 h 235"/>
                  <a:gd name="T32" fmla="*/ 86 w 133"/>
                  <a:gd name="T33" fmla="*/ 143 h 235"/>
                  <a:gd name="T34" fmla="*/ 105 w 133"/>
                  <a:gd name="T35" fmla="*/ 168 h 235"/>
                  <a:gd name="T36" fmla="*/ 128 w 133"/>
                  <a:gd name="T37" fmla="*/ 190 h 235"/>
                  <a:gd name="T38" fmla="*/ 128 w 133"/>
                  <a:gd name="T39" fmla="*/ 190 h 235"/>
                  <a:gd name="T40" fmla="*/ 128 w 133"/>
                  <a:gd name="T41" fmla="*/ 235 h 235"/>
                  <a:gd name="T42" fmla="*/ 128 w 133"/>
                  <a:gd name="T43" fmla="*/ 235 h 235"/>
                  <a:gd name="T44" fmla="*/ 88 w 133"/>
                  <a:gd name="T45" fmla="*/ 202 h 235"/>
                  <a:gd name="T46" fmla="*/ 66 w 133"/>
                  <a:gd name="T47" fmla="*/ 177 h 235"/>
                  <a:gd name="T48" fmla="*/ 4 w 133"/>
                  <a:gd name="T49" fmla="*/ 235 h 235"/>
                  <a:gd name="T50" fmla="*/ 4 w 133"/>
                  <a:gd name="T51" fmla="*/ 234 h 235"/>
                  <a:gd name="T52" fmla="*/ 4 w 133"/>
                  <a:gd name="T53" fmla="*/ 190 h 235"/>
                  <a:gd name="T54" fmla="*/ 4 w 133"/>
                  <a:gd name="T55" fmla="*/ 190 h 235"/>
                  <a:gd name="T56" fmla="*/ 28 w 133"/>
                  <a:gd name="T57" fmla="*/ 167 h 235"/>
                  <a:gd name="T58" fmla="*/ 46 w 133"/>
                  <a:gd name="T59" fmla="*/ 143 h 235"/>
                  <a:gd name="T60" fmla="*/ 32 w 133"/>
                  <a:gd name="T61" fmla="*/ 108 h 235"/>
                  <a:gd name="T62" fmla="*/ 23 w 133"/>
                  <a:gd name="T63" fmla="*/ 82 h 235"/>
                  <a:gd name="T64" fmla="*/ 21 w 133"/>
                  <a:gd name="T65" fmla="*/ 74 h 235"/>
                  <a:gd name="T66" fmla="*/ 20 w 133"/>
                  <a:gd name="T67" fmla="*/ 71 h 235"/>
                  <a:gd name="T68" fmla="*/ 19 w 133"/>
                  <a:gd name="T69" fmla="*/ 69 h 235"/>
                  <a:gd name="T70" fmla="*/ 18 w 133"/>
                  <a:gd name="T71" fmla="*/ 64 h 235"/>
                  <a:gd name="T72" fmla="*/ 16 w 133"/>
                  <a:gd name="T73" fmla="*/ 56 h 235"/>
                  <a:gd name="T74" fmla="*/ 16 w 133"/>
                  <a:gd name="T75" fmla="*/ 56 h 235"/>
                  <a:gd name="T76" fmla="*/ 15 w 133"/>
                  <a:gd name="T77" fmla="*/ 55 h 235"/>
                  <a:gd name="T78" fmla="*/ 11 w 133"/>
                  <a:gd name="T79" fmla="*/ 37 h 235"/>
                  <a:gd name="T80" fmla="*/ 5 w 133"/>
                  <a:gd name="T81" fmla="*/ 15 h 235"/>
                  <a:gd name="T82" fmla="*/ 4 w 133"/>
                  <a:gd name="T83" fmla="*/ 15 h 235"/>
                  <a:gd name="T84" fmla="*/ 0 w 133"/>
                  <a:gd name="T8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3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9" y="45"/>
                      <a:pt x="57" y="74"/>
                      <a:pt x="66" y="103"/>
                    </a:cubicBezTo>
                    <a:cubicBezTo>
                      <a:pt x="66" y="102"/>
                      <a:pt x="71" y="85"/>
                      <a:pt x="80" y="53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2" y="3"/>
                      <a:pt x="131" y="6"/>
                      <a:pt x="130" y="10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17" y="55"/>
                      <a:pt x="115" y="63"/>
                      <a:pt x="113" y="70"/>
                    </a:cubicBezTo>
                    <a:cubicBezTo>
                      <a:pt x="109" y="82"/>
                      <a:pt x="105" y="94"/>
                      <a:pt x="101" y="107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12" y="175"/>
                      <a:pt x="119" y="183"/>
                      <a:pt x="128" y="190"/>
                    </a:cubicBezTo>
                    <a:cubicBezTo>
                      <a:pt x="128" y="190"/>
                      <a:pt x="128" y="190"/>
                      <a:pt x="128" y="190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15" y="226"/>
                      <a:pt x="101" y="216"/>
                      <a:pt x="88" y="202"/>
                    </a:cubicBezTo>
                    <a:cubicBezTo>
                      <a:pt x="79" y="192"/>
                      <a:pt x="71" y="184"/>
                      <a:pt x="66" y="177"/>
                    </a:cubicBezTo>
                    <a:cubicBezTo>
                      <a:pt x="48" y="201"/>
                      <a:pt x="27" y="220"/>
                      <a:pt x="4" y="235"/>
                    </a:cubicBezTo>
                    <a:cubicBezTo>
                      <a:pt x="4" y="234"/>
                      <a:pt x="4" y="234"/>
                      <a:pt x="4" y="234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3" y="182"/>
                      <a:pt x="21" y="175"/>
                      <a:pt x="28" y="167"/>
                    </a:cubicBezTo>
                    <a:cubicBezTo>
                      <a:pt x="46" y="143"/>
                      <a:pt x="46" y="143"/>
                      <a:pt x="46" y="143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8" y="98"/>
                      <a:pt x="25" y="89"/>
                      <a:pt x="23" y="82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 userDrawn="1"/>
        </p:nvGrpSpPr>
        <p:grpSpPr>
          <a:xfrm>
            <a:off x="0" y="693871"/>
            <a:ext cx="570398" cy="1163354"/>
            <a:chOff x="8465672" y="1867086"/>
            <a:chExt cx="1440000" cy="2936948"/>
          </a:xfrm>
        </p:grpSpPr>
        <p:sp>
          <p:nvSpPr>
            <p:cNvPr id="35" name="等腰三角形 34"/>
            <p:cNvSpPr>
              <a:spLocks noChangeAspect="1"/>
            </p:cNvSpPr>
            <p:nvPr userDrawn="1"/>
          </p:nvSpPr>
          <p:spPr>
            <a:xfrm rot="5400000">
              <a:off x="7717198" y="2615560"/>
              <a:ext cx="2936948" cy="1440000"/>
            </a:xfrm>
            <a:prstGeom prst="triangle">
              <a:avLst/>
            </a:prstGeom>
            <a:solidFill>
              <a:srgbClr val="5FC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FC9E1"/>
                </a:solidFill>
              </a:endParaRPr>
            </a:p>
          </p:txBody>
        </p:sp>
        <p:sp>
          <p:nvSpPr>
            <p:cNvPr id="36" name="任意多边形 35"/>
            <p:cNvSpPr>
              <a:spLocks noChangeAspect="1"/>
            </p:cNvSpPr>
            <p:nvPr userDrawn="1"/>
          </p:nvSpPr>
          <p:spPr>
            <a:xfrm rot="16200000" flipV="1">
              <a:off x="8451272" y="1881486"/>
              <a:ext cx="1468800" cy="1440000"/>
            </a:xfrm>
            <a:custGeom>
              <a:avLst/>
              <a:gdLst>
                <a:gd name="connsiteX0" fmla="*/ 0 w 1468800"/>
                <a:gd name="connsiteY0" fmla="*/ 1440000 h 1440000"/>
                <a:gd name="connsiteX1" fmla="*/ 0 w 1468800"/>
                <a:gd name="connsiteY1" fmla="*/ 320 h 1440000"/>
                <a:gd name="connsiteX2" fmla="*/ 326 w 1468800"/>
                <a:gd name="connsiteY2" fmla="*/ 0 h 1440000"/>
                <a:gd name="connsiteX3" fmla="*/ 1468800 w 1468800"/>
                <a:gd name="connsiteY3" fmla="*/ 144000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800" h="1440000">
                  <a:moveTo>
                    <a:pt x="0" y="1440000"/>
                  </a:moveTo>
                  <a:lnTo>
                    <a:pt x="0" y="320"/>
                  </a:lnTo>
                  <a:lnTo>
                    <a:pt x="326" y="0"/>
                  </a:lnTo>
                  <a:lnTo>
                    <a:pt x="1468800" y="1440000"/>
                  </a:lnTo>
                  <a:close/>
                </a:path>
              </a:pathLst>
            </a:custGeom>
            <a:solidFill>
              <a:srgbClr val="0D0D0D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348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06190"/>
            <a:ext cx="961525" cy="7651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961525" y="406190"/>
            <a:ext cx="11230475" cy="765112"/>
          </a:xfrm>
          <a:prstGeom prst="rect">
            <a:avLst/>
          </a:prstGeom>
          <a:solidFill>
            <a:srgbClr val="4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-129571" y="306221"/>
            <a:ext cx="989835" cy="730691"/>
          </a:xfrm>
          <a:prstGeom prst="parallelogram">
            <a:avLst>
              <a:gd name="adj" fmla="val 31155"/>
            </a:avLst>
          </a:prstGeom>
          <a:solidFill>
            <a:srgbClr val="444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 rot="16200000">
            <a:off x="351190" y="556150"/>
            <a:ext cx="989835" cy="230833"/>
          </a:xfrm>
          <a:prstGeom prst="parallelogram">
            <a:avLst>
              <a:gd name="adj" fmla="val 106577"/>
            </a:avLst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356958" y="601338"/>
            <a:ext cx="360000" cy="360000"/>
          </a:xfrm>
          <a:prstGeom prst="ellipse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5"/>
          <p:cNvSpPr txBox="1"/>
          <p:nvPr userDrawn="1"/>
        </p:nvSpPr>
        <p:spPr>
          <a:xfrm>
            <a:off x="11211743" y="612061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88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eliss.blog.163.com/" TargetMode="External"/><Relationship Id="rId2" Type="http://schemas.openxmlformats.org/officeDocument/2006/relationships/hyperlink" Target="http://weibo.com/telis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teliss.yanj.cn/goods-57652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teliss.yanj.cn/goods-79183.html" TargetMode="Externa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teliss.yanj.cn/goods-88655.html" TargetMode="Externa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://teliss.yanj.cn/goods-96033.html" TargetMode="Externa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923078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8376" y="1278852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05560"/>
                </a:solidFill>
              </a:rPr>
              <a:t>1.3 </a:t>
            </a:r>
            <a:r>
              <a:rPr lang="zh-CN" altLang="en-US" dirty="0" smtClean="0">
                <a:solidFill>
                  <a:srgbClr val="505560"/>
                </a:solidFill>
              </a:rPr>
              <a:t>元素的替换</a:t>
            </a:r>
            <a:endParaRPr lang="zh-CN" altLang="en-US" dirty="0">
              <a:solidFill>
                <a:srgbClr val="5055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8314" y="17344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505560"/>
                </a:solidFill>
              </a:rPr>
              <a:t>图片的替换</a:t>
            </a:r>
            <a:endParaRPr lang="zh-CN" altLang="en-US" b="1" dirty="0">
              <a:solidFill>
                <a:srgbClr val="50556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86900" y="1813906"/>
            <a:ext cx="5227093" cy="633460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折叠法一步裁剪后替换原图片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76" y="3482786"/>
            <a:ext cx="4518704" cy="2401421"/>
          </a:xfrm>
          <a:prstGeom prst="rect">
            <a:avLst/>
          </a:prstGeom>
          <a:ln>
            <a:solidFill>
              <a:srgbClr val="00B187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6086900" y="3826130"/>
            <a:ext cx="5227093" cy="633460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右键更改图片，保留图片效果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18376" y="2280071"/>
            <a:ext cx="451870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貌似简单，很多人却不会，或者替换了，丢掉了效果，改变了图片的纵横比导致失身（抱歉错了，是失真）</a:t>
            </a:r>
            <a:endParaRPr lang="en-US" altLang="zh-CN" b="1" dirty="0">
              <a:solidFill>
                <a:srgbClr val="00B187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6899" y="2558683"/>
            <a:ext cx="522709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图片放到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图片上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，利用</a:t>
            </a:r>
            <a:r>
              <a:rPr lang="zh-CN" altLang="en-US" dirty="0" smtClean="0"/>
              <a:t>「合并形状」→「相交」功能，可以将</a:t>
            </a:r>
            <a:r>
              <a:rPr lang="en-US" altLang="zh-CN" dirty="0" smtClean="0"/>
              <a:t>B</a:t>
            </a:r>
            <a:r>
              <a:rPr lang="zh-CN" altLang="en-US" dirty="0" smtClean="0"/>
              <a:t>图片裁剪为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的形状。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86899" y="4640790"/>
            <a:ext cx="5227093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①根据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的宽高尺寸画一个矩形块（设置透明度）；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②图框和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图片裁剪想要替换的位置，另存到桌面；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③右击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图片，将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图片更改为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图片，完成！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0326" y="-464373"/>
            <a:ext cx="375134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0" b="1" dirty="0" smtClean="0">
                <a:solidFill>
                  <a:schemeClr val="bg1">
                    <a:alpha val="24000"/>
                  </a:schemeClr>
                </a:solidFill>
              </a:rPr>
              <a:t>2</a:t>
            </a:r>
            <a:endParaRPr lang="zh-CN" altLang="en-US" sz="500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33678" y="2551837"/>
            <a:ext cx="5724644" cy="1754326"/>
          </a:xfrm>
          <a:prstGeom prst="rect">
            <a:avLst/>
          </a:prstGeom>
          <a:noFill/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0800" b="1" dirty="0" smtClean="0">
                <a:solidFill>
                  <a:schemeClr val="bg1"/>
                </a:solidFill>
              </a:rPr>
              <a:t>学会模仿</a:t>
            </a:r>
            <a:endParaRPr lang="zh-CN" altLang="en-US" sz="108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86836" y="4814679"/>
            <a:ext cx="1396536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模仿对象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模仿内容</a:t>
            </a:r>
            <a:endParaRPr lang="en-US" altLang="zh-CN" dirty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模仿步骤</a:t>
            </a:r>
            <a:endParaRPr lang="en-US" altLang="zh-CN" dirty="0">
              <a:solidFill>
                <a:schemeClr val="bg1">
                  <a:alpha val="62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-1757521" y="-2841277"/>
            <a:ext cx="15707043" cy="15819784"/>
            <a:chOff x="-1757523" y="-4480891"/>
            <a:chExt cx="15707043" cy="15819784"/>
          </a:xfrm>
        </p:grpSpPr>
        <p:sp>
          <p:nvSpPr>
            <p:cNvPr id="180" name="Freeform 6"/>
            <p:cNvSpPr>
              <a:spLocks/>
            </p:cNvSpPr>
            <p:nvPr/>
          </p:nvSpPr>
          <p:spPr bwMode="auto">
            <a:xfrm>
              <a:off x="6104716" y="-4480045"/>
              <a:ext cx="2504920" cy="7885005"/>
            </a:xfrm>
            <a:custGeom>
              <a:avLst/>
              <a:gdLst>
                <a:gd name="T0" fmla="*/ 473 w 473"/>
                <a:gd name="T1" fmla="*/ 0 h 1521"/>
                <a:gd name="T2" fmla="*/ 250 w 473"/>
                <a:gd name="T3" fmla="*/ 0 h 1521"/>
                <a:gd name="T4" fmla="*/ 0 w 473"/>
                <a:gd name="T5" fmla="*/ 1521 h 1521"/>
                <a:gd name="T6" fmla="*/ 473 w 473"/>
                <a:gd name="T7" fmla="*/ 0 h 1521"/>
                <a:gd name="connsiteX0" fmla="*/ 10334 w 10334"/>
                <a:gd name="connsiteY0" fmla="*/ 0 h 10116"/>
                <a:gd name="connsiteX1" fmla="*/ 5619 w 10334"/>
                <a:gd name="connsiteY1" fmla="*/ 0 h 10116"/>
                <a:gd name="connsiteX2" fmla="*/ 0 w 10334"/>
                <a:gd name="connsiteY2" fmla="*/ 10116 h 10116"/>
                <a:gd name="connsiteX3" fmla="*/ 10334 w 10334"/>
                <a:gd name="connsiteY3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4" h="10116">
                  <a:moveTo>
                    <a:pt x="10334" y="0"/>
                  </a:moveTo>
                  <a:lnTo>
                    <a:pt x="5619" y="0"/>
                  </a:lnTo>
                  <a:lnTo>
                    <a:pt x="0" y="10116"/>
                  </a:lnTo>
                  <a:lnTo>
                    <a:pt x="1033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7"/>
            <p:cNvSpPr>
              <a:spLocks noEditPoints="1"/>
            </p:cNvSpPr>
            <p:nvPr/>
          </p:nvSpPr>
          <p:spPr bwMode="auto">
            <a:xfrm>
              <a:off x="-1757520" y="-4480891"/>
              <a:ext cx="15707040" cy="15819784"/>
            </a:xfrm>
            <a:custGeom>
              <a:avLst/>
              <a:gdLst>
                <a:gd name="T0" fmla="*/ 1544 w 3065"/>
                <a:gd name="T1" fmla="*/ 1531 h 3087"/>
                <a:gd name="T2" fmla="*/ 1548 w 3065"/>
                <a:gd name="T3" fmla="*/ 1544 h 3087"/>
                <a:gd name="T4" fmla="*/ 1534 w 3065"/>
                <a:gd name="T5" fmla="*/ 1539 h 3087"/>
                <a:gd name="T6" fmla="*/ 1536 w 3065"/>
                <a:gd name="T7" fmla="*/ 1531 h 3087"/>
                <a:gd name="T8" fmla="*/ 1528 w 3065"/>
                <a:gd name="T9" fmla="*/ 1506 h 3087"/>
                <a:gd name="T10" fmla="*/ 1529 w 3065"/>
                <a:gd name="T11" fmla="*/ 1531 h 3087"/>
                <a:gd name="T12" fmla="*/ 556 w 3065"/>
                <a:gd name="T13" fmla="*/ 0 h 3087"/>
                <a:gd name="T14" fmla="*/ 1529 w 3065"/>
                <a:gd name="T15" fmla="*/ 1544 h 3087"/>
                <a:gd name="T16" fmla="*/ 1526 w 3065"/>
                <a:gd name="T17" fmla="*/ 1544 h 3087"/>
                <a:gd name="T18" fmla="*/ 1521 w 3065"/>
                <a:gd name="T19" fmla="*/ 1542 h 3087"/>
                <a:gd name="T20" fmla="*/ 0 w 3065"/>
                <a:gd name="T21" fmla="*/ 0 h 3087"/>
                <a:gd name="T22" fmla="*/ 1511 w 3065"/>
                <a:gd name="T23" fmla="*/ 1540 h 3087"/>
                <a:gd name="T24" fmla="*/ 1488 w 3065"/>
                <a:gd name="T25" fmla="*/ 1537 h 3087"/>
                <a:gd name="T26" fmla="*/ 1498 w 3065"/>
                <a:gd name="T27" fmla="*/ 1542 h 3087"/>
                <a:gd name="T28" fmla="*/ 0 w 3065"/>
                <a:gd name="T29" fmla="*/ 1466 h 3087"/>
                <a:gd name="T30" fmla="*/ 0 w 3065"/>
                <a:gd name="T31" fmla="*/ 1622 h 3087"/>
                <a:gd name="T32" fmla="*/ 1496 w 3065"/>
                <a:gd name="T33" fmla="*/ 1547 h 3087"/>
                <a:gd name="T34" fmla="*/ 1488 w 3065"/>
                <a:gd name="T35" fmla="*/ 1550 h 3087"/>
                <a:gd name="T36" fmla="*/ 1511 w 3065"/>
                <a:gd name="T37" fmla="*/ 1547 h 3087"/>
                <a:gd name="T38" fmla="*/ 0 w 3065"/>
                <a:gd name="T39" fmla="*/ 3087 h 3087"/>
                <a:gd name="T40" fmla="*/ 1521 w 3065"/>
                <a:gd name="T41" fmla="*/ 1545 h 3087"/>
                <a:gd name="T42" fmla="*/ 1528 w 3065"/>
                <a:gd name="T43" fmla="*/ 1545 h 3087"/>
                <a:gd name="T44" fmla="*/ 556 w 3065"/>
                <a:gd name="T45" fmla="*/ 3087 h 3087"/>
                <a:gd name="T46" fmla="*/ 1529 w 3065"/>
                <a:gd name="T47" fmla="*/ 1554 h 3087"/>
                <a:gd name="T48" fmla="*/ 1529 w 3065"/>
                <a:gd name="T49" fmla="*/ 1562 h 3087"/>
                <a:gd name="T50" fmla="*/ 1634 w 3065"/>
                <a:gd name="T51" fmla="*/ 3087 h 3087"/>
                <a:gd name="T52" fmla="*/ 2011 w 3065"/>
                <a:gd name="T53" fmla="*/ 3087 h 3087"/>
                <a:gd name="T54" fmla="*/ 1534 w 3065"/>
                <a:gd name="T55" fmla="*/ 1552 h 3087"/>
                <a:gd name="T56" fmla="*/ 1534 w 3065"/>
                <a:gd name="T57" fmla="*/ 1550 h 3087"/>
                <a:gd name="T58" fmla="*/ 1534 w 3065"/>
                <a:gd name="T59" fmla="*/ 1545 h 3087"/>
                <a:gd name="T60" fmla="*/ 1546 w 3065"/>
                <a:gd name="T61" fmla="*/ 1545 h 3087"/>
                <a:gd name="T62" fmla="*/ 1544 w 3065"/>
                <a:gd name="T63" fmla="*/ 1555 h 3087"/>
                <a:gd name="T64" fmla="*/ 3065 w 3065"/>
                <a:gd name="T65" fmla="*/ 2768 h 3087"/>
                <a:gd name="T66" fmla="*/ 3065 w 3065"/>
                <a:gd name="T67" fmla="*/ 2512 h 3087"/>
                <a:gd name="T68" fmla="*/ 1597 w 3065"/>
                <a:gd name="T69" fmla="*/ 1550 h 3087"/>
                <a:gd name="T70" fmla="*/ 3065 w 3065"/>
                <a:gd name="T71" fmla="*/ 1772 h 3087"/>
                <a:gd name="T72" fmla="*/ 3065 w 3065"/>
                <a:gd name="T73" fmla="*/ 1550 h 3087"/>
                <a:gd name="T74" fmla="*/ 1594 w 3065"/>
                <a:gd name="T75" fmla="*/ 1540 h 3087"/>
                <a:gd name="T76" fmla="*/ 1602 w 3065"/>
                <a:gd name="T77" fmla="*/ 1539 h 3087"/>
                <a:gd name="T78" fmla="*/ 3065 w 3065"/>
                <a:gd name="T79" fmla="*/ 915 h 3087"/>
                <a:gd name="T80" fmla="*/ 1549 w 3065"/>
                <a:gd name="T81" fmla="*/ 1537 h 3087"/>
                <a:gd name="T82" fmla="*/ 1531 w 3065"/>
                <a:gd name="T83" fmla="*/ 1547 h 3087"/>
                <a:gd name="T84" fmla="*/ 1531 w 3065"/>
                <a:gd name="T85" fmla="*/ 1549 h 3087"/>
                <a:gd name="T86" fmla="*/ 1569 w 3065"/>
                <a:gd name="T87" fmla="*/ 1545 h 3087"/>
                <a:gd name="T88" fmla="*/ 1577 w 3065"/>
                <a:gd name="T89" fmla="*/ 1542 h 3087"/>
                <a:gd name="T90" fmla="*/ 1577 w 3065"/>
                <a:gd name="T91" fmla="*/ 1542 h 3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5" h="3087">
                  <a:moveTo>
                    <a:pt x="3065" y="0"/>
                  </a:moveTo>
                  <a:lnTo>
                    <a:pt x="2757" y="0"/>
                  </a:lnTo>
                  <a:lnTo>
                    <a:pt x="1544" y="1531"/>
                  </a:lnTo>
                  <a:lnTo>
                    <a:pt x="1544" y="1542"/>
                  </a:lnTo>
                  <a:lnTo>
                    <a:pt x="1544" y="1542"/>
                  </a:lnTo>
                  <a:lnTo>
                    <a:pt x="1548" y="1544"/>
                  </a:lnTo>
                  <a:lnTo>
                    <a:pt x="1536" y="1544"/>
                  </a:lnTo>
                  <a:lnTo>
                    <a:pt x="1534" y="1544"/>
                  </a:lnTo>
                  <a:lnTo>
                    <a:pt x="1534" y="1539"/>
                  </a:lnTo>
                  <a:lnTo>
                    <a:pt x="2509" y="0"/>
                  </a:lnTo>
                  <a:lnTo>
                    <a:pt x="2218" y="0"/>
                  </a:lnTo>
                  <a:lnTo>
                    <a:pt x="1536" y="1531"/>
                  </a:lnTo>
                  <a:lnTo>
                    <a:pt x="1634" y="0"/>
                  </a:lnTo>
                  <a:lnTo>
                    <a:pt x="1425" y="0"/>
                  </a:lnTo>
                  <a:lnTo>
                    <a:pt x="1528" y="1506"/>
                  </a:lnTo>
                  <a:lnTo>
                    <a:pt x="1278" y="0"/>
                  </a:lnTo>
                  <a:lnTo>
                    <a:pt x="1054" y="0"/>
                  </a:lnTo>
                  <a:lnTo>
                    <a:pt x="1529" y="1531"/>
                  </a:lnTo>
                  <a:lnTo>
                    <a:pt x="1529" y="1532"/>
                  </a:lnTo>
                  <a:lnTo>
                    <a:pt x="848" y="0"/>
                  </a:lnTo>
                  <a:lnTo>
                    <a:pt x="556" y="0"/>
                  </a:lnTo>
                  <a:lnTo>
                    <a:pt x="1529" y="1536"/>
                  </a:lnTo>
                  <a:lnTo>
                    <a:pt x="1531" y="1542"/>
                  </a:lnTo>
                  <a:lnTo>
                    <a:pt x="1529" y="1544"/>
                  </a:lnTo>
                  <a:lnTo>
                    <a:pt x="1529" y="1544"/>
                  </a:lnTo>
                  <a:lnTo>
                    <a:pt x="1524" y="1529"/>
                  </a:lnTo>
                  <a:lnTo>
                    <a:pt x="1526" y="1544"/>
                  </a:lnTo>
                  <a:lnTo>
                    <a:pt x="1518" y="1544"/>
                  </a:lnTo>
                  <a:lnTo>
                    <a:pt x="1521" y="1542"/>
                  </a:lnTo>
                  <a:lnTo>
                    <a:pt x="1521" y="1542"/>
                  </a:lnTo>
                  <a:lnTo>
                    <a:pt x="1521" y="153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320"/>
                  </a:lnTo>
                  <a:lnTo>
                    <a:pt x="1516" y="1537"/>
                  </a:lnTo>
                  <a:lnTo>
                    <a:pt x="1511" y="1540"/>
                  </a:lnTo>
                  <a:lnTo>
                    <a:pt x="0" y="574"/>
                  </a:lnTo>
                  <a:lnTo>
                    <a:pt x="0" y="915"/>
                  </a:lnTo>
                  <a:lnTo>
                    <a:pt x="1488" y="1537"/>
                  </a:lnTo>
                  <a:lnTo>
                    <a:pt x="1481" y="1537"/>
                  </a:lnTo>
                  <a:lnTo>
                    <a:pt x="1518" y="1542"/>
                  </a:lnTo>
                  <a:lnTo>
                    <a:pt x="1498" y="1542"/>
                  </a:lnTo>
                  <a:lnTo>
                    <a:pt x="1495" y="1540"/>
                  </a:lnTo>
                  <a:lnTo>
                    <a:pt x="1490" y="1542"/>
                  </a:lnTo>
                  <a:lnTo>
                    <a:pt x="0" y="1466"/>
                  </a:lnTo>
                  <a:lnTo>
                    <a:pt x="0" y="1537"/>
                  </a:lnTo>
                  <a:lnTo>
                    <a:pt x="0" y="1550"/>
                  </a:lnTo>
                  <a:lnTo>
                    <a:pt x="0" y="1622"/>
                  </a:lnTo>
                  <a:lnTo>
                    <a:pt x="1491" y="1547"/>
                  </a:lnTo>
                  <a:lnTo>
                    <a:pt x="1495" y="1547"/>
                  </a:lnTo>
                  <a:lnTo>
                    <a:pt x="1496" y="1547"/>
                  </a:lnTo>
                  <a:lnTo>
                    <a:pt x="1508" y="1545"/>
                  </a:lnTo>
                  <a:lnTo>
                    <a:pt x="1481" y="1550"/>
                  </a:lnTo>
                  <a:lnTo>
                    <a:pt x="1488" y="1550"/>
                  </a:lnTo>
                  <a:lnTo>
                    <a:pt x="0" y="2171"/>
                  </a:lnTo>
                  <a:lnTo>
                    <a:pt x="0" y="2512"/>
                  </a:lnTo>
                  <a:lnTo>
                    <a:pt x="1511" y="1547"/>
                  </a:lnTo>
                  <a:lnTo>
                    <a:pt x="1516" y="1549"/>
                  </a:lnTo>
                  <a:lnTo>
                    <a:pt x="0" y="2768"/>
                  </a:lnTo>
                  <a:lnTo>
                    <a:pt x="0" y="3087"/>
                  </a:lnTo>
                  <a:lnTo>
                    <a:pt x="308" y="3087"/>
                  </a:lnTo>
                  <a:lnTo>
                    <a:pt x="1521" y="1555"/>
                  </a:lnTo>
                  <a:lnTo>
                    <a:pt x="1521" y="1545"/>
                  </a:lnTo>
                  <a:lnTo>
                    <a:pt x="1521" y="1545"/>
                  </a:lnTo>
                  <a:lnTo>
                    <a:pt x="1519" y="1545"/>
                  </a:lnTo>
                  <a:lnTo>
                    <a:pt x="1528" y="1545"/>
                  </a:lnTo>
                  <a:lnTo>
                    <a:pt x="1528" y="1549"/>
                  </a:lnTo>
                  <a:lnTo>
                    <a:pt x="1526" y="1550"/>
                  </a:lnTo>
                  <a:lnTo>
                    <a:pt x="556" y="3087"/>
                  </a:lnTo>
                  <a:lnTo>
                    <a:pt x="848" y="3087"/>
                  </a:lnTo>
                  <a:lnTo>
                    <a:pt x="1528" y="1552"/>
                  </a:lnTo>
                  <a:lnTo>
                    <a:pt x="1529" y="1554"/>
                  </a:lnTo>
                  <a:lnTo>
                    <a:pt x="1054" y="3087"/>
                  </a:lnTo>
                  <a:lnTo>
                    <a:pt x="1278" y="3087"/>
                  </a:lnTo>
                  <a:lnTo>
                    <a:pt x="1529" y="1562"/>
                  </a:lnTo>
                  <a:lnTo>
                    <a:pt x="1531" y="1567"/>
                  </a:lnTo>
                  <a:lnTo>
                    <a:pt x="1425" y="3087"/>
                  </a:lnTo>
                  <a:lnTo>
                    <a:pt x="1634" y="3087"/>
                  </a:lnTo>
                  <a:lnTo>
                    <a:pt x="1536" y="1603"/>
                  </a:lnTo>
                  <a:lnTo>
                    <a:pt x="1788" y="3087"/>
                  </a:lnTo>
                  <a:lnTo>
                    <a:pt x="2011" y="3087"/>
                  </a:lnTo>
                  <a:lnTo>
                    <a:pt x="1534" y="1560"/>
                  </a:lnTo>
                  <a:lnTo>
                    <a:pt x="1534" y="1557"/>
                  </a:lnTo>
                  <a:lnTo>
                    <a:pt x="1534" y="1552"/>
                  </a:lnTo>
                  <a:lnTo>
                    <a:pt x="2218" y="3087"/>
                  </a:lnTo>
                  <a:lnTo>
                    <a:pt x="2509" y="3087"/>
                  </a:lnTo>
                  <a:lnTo>
                    <a:pt x="1534" y="1550"/>
                  </a:lnTo>
                  <a:lnTo>
                    <a:pt x="1534" y="1545"/>
                  </a:lnTo>
                  <a:lnTo>
                    <a:pt x="1534" y="1545"/>
                  </a:lnTo>
                  <a:lnTo>
                    <a:pt x="1534" y="1545"/>
                  </a:lnTo>
                  <a:lnTo>
                    <a:pt x="1534" y="1544"/>
                  </a:lnTo>
                  <a:lnTo>
                    <a:pt x="1536" y="1544"/>
                  </a:lnTo>
                  <a:lnTo>
                    <a:pt x="1546" y="1545"/>
                  </a:lnTo>
                  <a:lnTo>
                    <a:pt x="1544" y="1545"/>
                  </a:lnTo>
                  <a:lnTo>
                    <a:pt x="1544" y="1545"/>
                  </a:lnTo>
                  <a:lnTo>
                    <a:pt x="1544" y="1555"/>
                  </a:lnTo>
                  <a:lnTo>
                    <a:pt x="2757" y="3087"/>
                  </a:lnTo>
                  <a:lnTo>
                    <a:pt x="3065" y="3087"/>
                  </a:lnTo>
                  <a:lnTo>
                    <a:pt x="3065" y="2768"/>
                  </a:lnTo>
                  <a:lnTo>
                    <a:pt x="1549" y="1549"/>
                  </a:lnTo>
                  <a:lnTo>
                    <a:pt x="1554" y="1547"/>
                  </a:lnTo>
                  <a:lnTo>
                    <a:pt x="3065" y="2512"/>
                  </a:lnTo>
                  <a:lnTo>
                    <a:pt x="3065" y="2171"/>
                  </a:lnTo>
                  <a:lnTo>
                    <a:pt x="1577" y="1550"/>
                  </a:lnTo>
                  <a:lnTo>
                    <a:pt x="1597" y="1550"/>
                  </a:lnTo>
                  <a:lnTo>
                    <a:pt x="1602" y="1549"/>
                  </a:lnTo>
                  <a:lnTo>
                    <a:pt x="3065" y="1969"/>
                  </a:lnTo>
                  <a:lnTo>
                    <a:pt x="3065" y="1772"/>
                  </a:lnTo>
                  <a:lnTo>
                    <a:pt x="1602" y="1547"/>
                  </a:lnTo>
                  <a:lnTo>
                    <a:pt x="3065" y="1622"/>
                  </a:lnTo>
                  <a:lnTo>
                    <a:pt x="3065" y="1550"/>
                  </a:lnTo>
                  <a:lnTo>
                    <a:pt x="3065" y="1537"/>
                  </a:lnTo>
                  <a:lnTo>
                    <a:pt x="3065" y="1466"/>
                  </a:lnTo>
                  <a:lnTo>
                    <a:pt x="1594" y="1540"/>
                  </a:lnTo>
                  <a:lnTo>
                    <a:pt x="3065" y="1315"/>
                  </a:lnTo>
                  <a:lnTo>
                    <a:pt x="3065" y="1119"/>
                  </a:lnTo>
                  <a:lnTo>
                    <a:pt x="1602" y="1539"/>
                  </a:lnTo>
                  <a:lnTo>
                    <a:pt x="1597" y="1537"/>
                  </a:lnTo>
                  <a:lnTo>
                    <a:pt x="1577" y="1537"/>
                  </a:lnTo>
                  <a:lnTo>
                    <a:pt x="3065" y="915"/>
                  </a:lnTo>
                  <a:lnTo>
                    <a:pt x="3065" y="574"/>
                  </a:lnTo>
                  <a:lnTo>
                    <a:pt x="1554" y="1540"/>
                  </a:lnTo>
                  <a:lnTo>
                    <a:pt x="1549" y="1537"/>
                  </a:lnTo>
                  <a:lnTo>
                    <a:pt x="3065" y="320"/>
                  </a:lnTo>
                  <a:lnTo>
                    <a:pt x="3065" y="0"/>
                  </a:lnTo>
                  <a:close/>
                  <a:moveTo>
                    <a:pt x="1531" y="1547"/>
                  </a:moveTo>
                  <a:lnTo>
                    <a:pt x="1531" y="1547"/>
                  </a:lnTo>
                  <a:lnTo>
                    <a:pt x="1531" y="1547"/>
                  </a:lnTo>
                  <a:lnTo>
                    <a:pt x="1531" y="1549"/>
                  </a:lnTo>
                  <a:lnTo>
                    <a:pt x="1531" y="1547"/>
                  </a:lnTo>
                  <a:close/>
                  <a:moveTo>
                    <a:pt x="1571" y="1547"/>
                  </a:moveTo>
                  <a:lnTo>
                    <a:pt x="1569" y="1545"/>
                  </a:lnTo>
                  <a:lnTo>
                    <a:pt x="1574" y="1545"/>
                  </a:lnTo>
                  <a:lnTo>
                    <a:pt x="1571" y="1547"/>
                  </a:lnTo>
                  <a:close/>
                  <a:moveTo>
                    <a:pt x="1577" y="1542"/>
                  </a:moveTo>
                  <a:lnTo>
                    <a:pt x="1566" y="1542"/>
                  </a:lnTo>
                  <a:lnTo>
                    <a:pt x="1571" y="1540"/>
                  </a:lnTo>
                  <a:lnTo>
                    <a:pt x="1577" y="15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8"/>
            <p:cNvSpPr>
              <a:spLocks/>
            </p:cNvSpPr>
            <p:nvPr/>
          </p:nvSpPr>
          <p:spPr bwMode="auto">
            <a:xfrm>
              <a:off x="-1757523" y="3436298"/>
              <a:ext cx="7752441" cy="2180394"/>
            </a:xfrm>
            <a:custGeom>
              <a:avLst/>
              <a:gdLst>
                <a:gd name="T0" fmla="*/ 0 w 1438"/>
                <a:gd name="T1" fmla="*/ 412 h 412"/>
                <a:gd name="T2" fmla="*/ 1438 w 1438"/>
                <a:gd name="T3" fmla="*/ 0 h 412"/>
                <a:gd name="T4" fmla="*/ 0 w 1438"/>
                <a:gd name="T5" fmla="*/ 215 h 412"/>
                <a:gd name="T6" fmla="*/ 0 w 1438"/>
                <a:gd name="T7" fmla="*/ 412 h 412"/>
                <a:gd name="connsiteX0" fmla="*/ 0 w 10520"/>
                <a:gd name="connsiteY0" fmla="*/ 10327 h 10327"/>
                <a:gd name="connsiteX1" fmla="*/ 10520 w 10520"/>
                <a:gd name="connsiteY1" fmla="*/ 0 h 10327"/>
                <a:gd name="connsiteX2" fmla="*/ 0 w 10520"/>
                <a:gd name="connsiteY2" fmla="*/ 5545 h 10327"/>
                <a:gd name="connsiteX3" fmla="*/ 0 w 10520"/>
                <a:gd name="connsiteY3" fmla="*/ 10327 h 1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20" h="10327">
                  <a:moveTo>
                    <a:pt x="0" y="10327"/>
                  </a:moveTo>
                  <a:lnTo>
                    <a:pt x="10520" y="0"/>
                  </a:lnTo>
                  <a:lnTo>
                    <a:pt x="0" y="5545"/>
                  </a:lnTo>
                  <a:lnTo>
                    <a:pt x="0" y="1032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1"/>
            <p:cNvSpPr>
              <a:spLocks/>
            </p:cNvSpPr>
            <p:nvPr/>
          </p:nvSpPr>
          <p:spPr bwMode="auto">
            <a:xfrm>
              <a:off x="-1757523" y="1260746"/>
              <a:ext cx="7781181" cy="2187573"/>
            </a:xfrm>
            <a:custGeom>
              <a:avLst/>
              <a:gdLst>
                <a:gd name="T0" fmla="*/ 0 w 1438"/>
                <a:gd name="T1" fmla="*/ 196 h 412"/>
                <a:gd name="T2" fmla="*/ 1438 w 1438"/>
                <a:gd name="T3" fmla="*/ 412 h 412"/>
                <a:gd name="T4" fmla="*/ 0 w 1438"/>
                <a:gd name="T5" fmla="*/ 0 h 412"/>
                <a:gd name="T6" fmla="*/ 0 w 1438"/>
                <a:gd name="T7" fmla="*/ 196 h 412"/>
                <a:gd name="connsiteX0" fmla="*/ 0 w 10559"/>
                <a:gd name="connsiteY0" fmla="*/ 4757 h 10361"/>
                <a:gd name="connsiteX1" fmla="*/ 10559 w 10559"/>
                <a:gd name="connsiteY1" fmla="*/ 10361 h 10361"/>
                <a:gd name="connsiteX2" fmla="*/ 0 w 10559"/>
                <a:gd name="connsiteY2" fmla="*/ 0 h 10361"/>
                <a:gd name="connsiteX3" fmla="*/ 0 w 10559"/>
                <a:gd name="connsiteY3" fmla="*/ 4757 h 1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" h="10361">
                  <a:moveTo>
                    <a:pt x="0" y="4757"/>
                  </a:moveTo>
                  <a:lnTo>
                    <a:pt x="10559" y="10361"/>
                  </a:lnTo>
                  <a:lnTo>
                    <a:pt x="0" y="0"/>
                  </a:lnTo>
                  <a:lnTo>
                    <a:pt x="0" y="475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7" name="椭圆 166"/>
          <p:cNvSpPr/>
          <p:nvPr/>
        </p:nvSpPr>
        <p:spPr>
          <a:xfrm>
            <a:off x="2250518" y="1034491"/>
            <a:ext cx="7690965" cy="7690965"/>
          </a:xfrm>
          <a:prstGeom prst="ellipse">
            <a:avLst/>
          </a:prstGeom>
          <a:solidFill>
            <a:srgbClr val="C5E4E9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8" name="组合 157"/>
          <p:cNvGrpSpPr/>
          <p:nvPr/>
        </p:nvGrpSpPr>
        <p:grpSpPr>
          <a:xfrm>
            <a:off x="3189288" y="2144712"/>
            <a:ext cx="5811838" cy="4713288"/>
            <a:chOff x="3189288" y="2322513"/>
            <a:chExt cx="5811838" cy="471328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699126" y="4659313"/>
              <a:ext cx="792163" cy="612775"/>
            </a:xfrm>
            <a:custGeom>
              <a:avLst/>
              <a:gdLst>
                <a:gd name="T0" fmla="*/ 221 w 286"/>
                <a:gd name="T1" fmla="*/ 0 h 221"/>
                <a:gd name="T2" fmla="*/ 168 w 286"/>
                <a:gd name="T3" fmla="*/ 0 h 221"/>
                <a:gd name="T4" fmla="*/ 118 w 286"/>
                <a:gd name="T5" fmla="*/ 0 h 221"/>
                <a:gd name="T6" fmla="*/ 65 w 286"/>
                <a:gd name="T7" fmla="*/ 0 h 221"/>
                <a:gd name="T8" fmla="*/ 0 w 286"/>
                <a:gd name="T9" fmla="*/ 221 h 221"/>
                <a:gd name="T10" fmla="*/ 118 w 286"/>
                <a:gd name="T11" fmla="*/ 221 h 221"/>
                <a:gd name="T12" fmla="*/ 168 w 286"/>
                <a:gd name="T13" fmla="*/ 221 h 221"/>
                <a:gd name="T14" fmla="*/ 286 w 286"/>
                <a:gd name="T15" fmla="*/ 221 h 221"/>
                <a:gd name="T16" fmla="*/ 221 w 286"/>
                <a:gd name="T1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221">
                  <a:moveTo>
                    <a:pt x="221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77" y="221"/>
                    <a:pt x="0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286" y="221"/>
                    <a:pt x="286" y="221"/>
                    <a:pt x="286" y="221"/>
                  </a:cubicBezTo>
                  <a:cubicBezTo>
                    <a:pt x="209" y="221"/>
                    <a:pt x="221" y="0"/>
                    <a:pt x="221" y="0"/>
                  </a:cubicBezTo>
                </a:path>
              </a:pathLst>
            </a:custGeom>
            <a:solidFill>
              <a:srgbClr val="495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640263" y="3086100"/>
              <a:ext cx="2908300" cy="1911350"/>
            </a:xfrm>
            <a:custGeom>
              <a:avLst/>
              <a:gdLst>
                <a:gd name="T0" fmla="*/ 1021 w 1050"/>
                <a:gd name="T1" fmla="*/ 0 h 690"/>
                <a:gd name="T2" fmla="*/ 29 w 1050"/>
                <a:gd name="T3" fmla="*/ 0 h 690"/>
                <a:gd name="T4" fmla="*/ 0 w 1050"/>
                <a:gd name="T5" fmla="*/ 29 h 690"/>
                <a:gd name="T6" fmla="*/ 0 w 1050"/>
                <a:gd name="T7" fmla="*/ 614 h 690"/>
                <a:gd name="T8" fmla="*/ 0 w 1050"/>
                <a:gd name="T9" fmla="*/ 620 h 690"/>
                <a:gd name="T10" fmla="*/ 0 w 1050"/>
                <a:gd name="T11" fmla="*/ 665 h 690"/>
                <a:gd name="T12" fmla="*/ 25 w 1050"/>
                <a:gd name="T13" fmla="*/ 690 h 690"/>
                <a:gd name="T14" fmla="*/ 1025 w 1050"/>
                <a:gd name="T15" fmla="*/ 690 h 690"/>
                <a:gd name="T16" fmla="*/ 1050 w 1050"/>
                <a:gd name="T17" fmla="*/ 665 h 690"/>
                <a:gd name="T18" fmla="*/ 1050 w 1050"/>
                <a:gd name="T19" fmla="*/ 620 h 690"/>
                <a:gd name="T20" fmla="*/ 1050 w 1050"/>
                <a:gd name="T21" fmla="*/ 614 h 690"/>
                <a:gd name="T22" fmla="*/ 1050 w 1050"/>
                <a:gd name="T23" fmla="*/ 29 h 690"/>
                <a:gd name="T24" fmla="*/ 1021 w 1050"/>
                <a:gd name="T25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0" h="690">
                  <a:moveTo>
                    <a:pt x="1021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79"/>
                    <a:pt x="11" y="690"/>
                    <a:pt x="25" y="690"/>
                  </a:cubicBezTo>
                  <a:cubicBezTo>
                    <a:pt x="1025" y="690"/>
                    <a:pt x="1025" y="690"/>
                    <a:pt x="1025" y="690"/>
                  </a:cubicBezTo>
                  <a:cubicBezTo>
                    <a:pt x="1039" y="690"/>
                    <a:pt x="1050" y="679"/>
                    <a:pt x="1050" y="665"/>
                  </a:cubicBezTo>
                  <a:cubicBezTo>
                    <a:pt x="1050" y="620"/>
                    <a:pt x="1050" y="620"/>
                    <a:pt x="1050" y="620"/>
                  </a:cubicBezTo>
                  <a:cubicBezTo>
                    <a:pt x="1050" y="614"/>
                    <a:pt x="1050" y="614"/>
                    <a:pt x="1050" y="614"/>
                  </a:cubicBezTo>
                  <a:cubicBezTo>
                    <a:pt x="1050" y="29"/>
                    <a:pt x="1050" y="29"/>
                    <a:pt x="1050" y="29"/>
                  </a:cubicBezTo>
                  <a:cubicBezTo>
                    <a:pt x="1050" y="13"/>
                    <a:pt x="1037" y="0"/>
                    <a:pt x="1021" y="0"/>
                  </a:cubicBezTo>
                  <a:close/>
                </a:path>
              </a:pathLst>
            </a:custGeom>
            <a:solidFill>
              <a:srgbClr val="5663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733926" y="3178175"/>
              <a:ext cx="2720975" cy="1458913"/>
            </a:xfrm>
            <a:prstGeom prst="rect">
              <a:avLst/>
            </a:prstGeom>
            <a:solidFill>
              <a:srgbClr val="4BE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733926" y="4625975"/>
              <a:ext cx="2720975" cy="85725"/>
            </a:xfrm>
            <a:prstGeom prst="rect">
              <a:avLst/>
            </a:pr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022976" y="4778375"/>
              <a:ext cx="142875" cy="144463"/>
            </a:xfrm>
            <a:prstGeom prst="ellipse">
              <a:avLst/>
            </a:prstGeom>
            <a:solidFill>
              <a:srgbClr val="5E6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372476" y="4654550"/>
              <a:ext cx="298450" cy="495300"/>
            </a:xfrm>
            <a:custGeom>
              <a:avLst/>
              <a:gdLst>
                <a:gd name="T0" fmla="*/ 52 w 188"/>
                <a:gd name="T1" fmla="*/ 312 h 312"/>
                <a:gd name="T2" fmla="*/ 0 w 188"/>
                <a:gd name="T3" fmla="*/ 288 h 312"/>
                <a:gd name="T4" fmla="*/ 137 w 188"/>
                <a:gd name="T5" fmla="*/ 0 h 312"/>
                <a:gd name="T6" fmla="*/ 188 w 188"/>
                <a:gd name="T7" fmla="*/ 24 h 312"/>
                <a:gd name="T8" fmla="*/ 52 w 188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12">
                  <a:moveTo>
                    <a:pt x="52" y="312"/>
                  </a:moveTo>
                  <a:lnTo>
                    <a:pt x="0" y="288"/>
                  </a:lnTo>
                  <a:lnTo>
                    <a:pt x="137" y="0"/>
                  </a:lnTo>
                  <a:lnTo>
                    <a:pt x="188" y="24"/>
                  </a:lnTo>
                  <a:lnTo>
                    <a:pt x="52" y="312"/>
                  </a:lnTo>
                  <a:close/>
                </a:path>
              </a:pathLst>
            </a:cu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448676" y="4168775"/>
              <a:ext cx="258763" cy="508000"/>
            </a:xfrm>
            <a:custGeom>
              <a:avLst/>
              <a:gdLst>
                <a:gd name="T0" fmla="*/ 163 w 163"/>
                <a:gd name="T1" fmla="*/ 300 h 320"/>
                <a:gd name="T2" fmla="*/ 109 w 163"/>
                <a:gd name="T3" fmla="*/ 320 h 320"/>
                <a:gd name="T4" fmla="*/ 0 w 163"/>
                <a:gd name="T5" fmla="*/ 18 h 320"/>
                <a:gd name="T6" fmla="*/ 55 w 163"/>
                <a:gd name="T7" fmla="*/ 0 h 320"/>
                <a:gd name="T8" fmla="*/ 163 w 163"/>
                <a:gd name="T9" fmla="*/ 30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320">
                  <a:moveTo>
                    <a:pt x="163" y="300"/>
                  </a:moveTo>
                  <a:lnTo>
                    <a:pt x="109" y="320"/>
                  </a:lnTo>
                  <a:lnTo>
                    <a:pt x="0" y="18"/>
                  </a:lnTo>
                  <a:lnTo>
                    <a:pt x="55" y="0"/>
                  </a:lnTo>
                  <a:lnTo>
                    <a:pt x="163" y="300"/>
                  </a:lnTo>
                  <a:close/>
                </a:path>
              </a:pathLst>
            </a:cu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8158163" y="5091113"/>
              <a:ext cx="528638" cy="50800"/>
            </a:xfrm>
            <a:prstGeom prst="rect">
              <a:avLst/>
            </a:prstGeom>
            <a:solidFill>
              <a:srgbClr val="546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8116888" y="5127625"/>
              <a:ext cx="612775" cy="74613"/>
            </a:xfrm>
            <a:custGeom>
              <a:avLst/>
              <a:gdLst>
                <a:gd name="T0" fmla="*/ 208 w 221"/>
                <a:gd name="T1" fmla="*/ 27 h 27"/>
                <a:gd name="T2" fmla="*/ 13 w 221"/>
                <a:gd name="T3" fmla="*/ 27 h 27"/>
                <a:gd name="T4" fmla="*/ 0 w 221"/>
                <a:gd name="T5" fmla="*/ 14 h 27"/>
                <a:gd name="T6" fmla="*/ 13 w 221"/>
                <a:gd name="T7" fmla="*/ 0 h 27"/>
                <a:gd name="T8" fmla="*/ 208 w 221"/>
                <a:gd name="T9" fmla="*/ 0 h 27"/>
                <a:gd name="T10" fmla="*/ 221 w 221"/>
                <a:gd name="T11" fmla="*/ 14 h 27"/>
                <a:gd name="T12" fmla="*/ 208 w 221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7">
                  <a:moveTo>
                    <a:pt x="208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6" y="27"/>
                    <a:pt x="0" y="21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5" y="0"/>
                    <a:pt x="221" y="6"/>
                    <a:pt x="221" y="14"/>
                  </a:cubicBezTo>
                  <a:cubicBezTo>
                    <a:pt x="221" y="21"/>
                    <a:pt x="215" y="27"/>
                    <a:pt x="208" y="27"/>
                  </a:cubicBezTo>
                  <a:close/>
                </a:path>
              </a:pathLst>
            </a:cu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8566151" y="4537075"/>
              <a:ext cx="174625" cy="173038"/>
            </a:xfrm>
            <a:prstGeom prst="ellipse">
              <a:avLst/>
            </a:pr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8601076" y="4570413"/>
              <a:ext cx="106363" cy="106363"/>
            </a:xfrm>
            <a:prstGeom prst="ellipse">
              <a:avLst/>
            </a:prstGeom>
            <a:solidFill>
              <a:srgbClr val="A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047038" y="4141788"/>
              <a:ext cx="252413" cy="252413"/>
            </a:xfrm>
            <a:custGeom>
              <a:avLst/>
              <a:gdLst>
                <a:gd name="T0" fmla="*/ 86 w 91"/>
                <a:gd name="T1" fmla="*/ 36 h 91"/>
                <a:gd name="T2" fmla="*/ 54 w 91"/>
                <a:gd name="T3" fmla="*/ 86 h 91"/>
                <a:gd name="T4" fmla="*/ 5 w 91"/>
                <a:gd name="T5" fmla="*/ 54 h 91"/>
                <a:gd name="T6" fmla="*/ 37 w 91"/>
                <a:gd name="T7" fmla="*/ 5 h 91"/>
                <a:gd name="T8" fmla="*/ 86 w 91"/>
                <a:gd name="T9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86" y="36"/>
                  </a:moveTo>
                  <a:cubicBezTo>
                    <a:pt x="91" y="59"/>
                    <a:pt x="77" y="81"/>
                    <a:pt x="54" y="86"/>
                  </a:cubicBezTo>
                  <a:cubicBezTo>
                    <a:pt x="32" y="91"/>
                    <a:pt x="10" y="77"/>
                    <a:pt x="5" y="54"/>
                  </a:cubicBezTo>
                  <a:cubicBezTo>
                    <a:pt x="0" y="32"/>
                    <a:pt x="14" y="10"/>
                    <a:pt x="37" y="5"/>
                  </a:cubicBezTo>
                  <a:cubicBezTo>
                    <a:pt x="59" y="0"/>
                    <a:pt x="81" y="14"/>
                    <a:pt x="86" y="36"/>
                  </a:cubicBezTo>
                  <a:close/>
                </a:path>
              </a:pathLst>
            </a:custGeom>
            <a:solidFill>
              <a:srgbClr val="F2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75613" y="4044950"/>
              <a:ext cx="617538" cy="465138"/>
            </a:xfrm>
            <a:custGeom>
              <a:avLst/>
              <a:gdLst>
                <a:gd name="T0" fmla="*/ 169 w 223"/>
                <a:gd name="T1" fmla="*/ 14 h 168"/>
                <a:gd name="T2" fmla="*/ 126 w 223"/>
                <a:gd name="T3" fmla="*/ 23 h 168"/>
                <a:gd name="T4" fmla="*/ 0 w 223"/>
                <a:gd name="T5" fmla="*/ 0 h 168"/>
                <a:gd name="T6" fmla="*/ 37 w 223"/>
                <a:gd name="T7" fmla="*/ 168 h 168"/>
                <a:gd name="T8" fmla="*/ 141 w 223"/>
                <a:gd name="T9" fmla="*/ 94 h 168"/>
                <a:gd name="T10" fmla="*/ 185 w 223"/>
                <a:gd name="T11" fmla="*/ 85 h 168"/>
                <a:gd name="T12" fmla="*/ 215 w 223"/>
                <a:gd name="T13" fmla="*/ 41 h 168"/>
                <a:gd name="T14" fmla="*/ 169 w 223"/>
                <a:gd name="T15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168">
                  <a:moveTo>
                    <a:pt x="169" y="14"/>
                  </a:moveTo>
                  <a:cubicBezTo>
                    <a:pt x="126" y="23"/>
                    <a:pt x="126" y="23"/>
                    <a:pt x="126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85" y="85"/>
                    <a:pt x="185" y="85"/>
                    <a:pt x="185" y="85"/>
                  </a:cubicBezTo>
                  <a:cubicBezTo>
                    <a:pt x="185" y="85"/>
                    <a:pt x="223" y="75"/>
                    <a:pt x="215" y="41"/>
                  </a:cubicBezTo>
                  <a:cubicBezTo>
                    <a:pt x="207" y="6"/>
                    <a:pt x="169" y="14"/>
                    <a:pt x="169" y="14"/>
                  </a:cubicBezTo>
                  <a:close/>
                </a:path>
              </a:pathLst>
            </a:cu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904163" y="3884613"/>
              <a:ext cx="893763" cy="412750"/>
            </a:xfrm>
            <a:custGeom>
              <a:avLst/>
              <a:gdLst>
                <a:gd name="T0" fmla="*/ 76 w 563"/>
                <a:gd name="T1" fmla="*/ 260 h 260"/>
                <a:gd name="T2" fmla="*/ 563 w 563"/>
                <a:gd name="T3" fmla="*/ 137 h 260"/>
                <a:gd name="T4" fmla="*/ 424 w 563"/>
                <a:gd name="T5" fmla="*/ 0 h 260"/>
                <a:gd name="T6" fmla="*/ 0 w 563"/>
                <a:gd name="T7" fmla="*/ 76 h 260"/>
                <a:gd name="T8" fmla="*/ 76 w 563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60">
                  <a:moveTo>
                    <a:pt x="76" y="260"/>
                  </a:moveTo>
                  <a:lnTo>
                    <a:pt x="563" y="137"/>
                  </a:lnTo>
                  <a:lnTo>
                    <a:pt x="424" y="0"/>
                  </a:lnTo>
                  <a:lnTo>
                    <a:pt x="0" y="76"/>
                  </a:lnTo>
                  <a:lnTo>
                    <a:pt x="76" y="260"/>
                  </a:lnTo>
                  <a:close/>
                </a:path>
              </a:pathLst>
            </a:custGeom>
            <a:solidFill>
              <a:srgbClr val="606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3190876" y="5183188"/>
              <a:ext cx="5807075" cy="1819275"/>
            </a:xfrm>
            <a:custGeom>
              <a:avLst/>
              <a:gdLst>
                <a:gd name="T0" fmla="*/ 2159 w 3658"/>
                <a:gd name="T1" fmla="*/ 0 h 1146"/>
                <a:gd name="T2" fmla="*/ 1499 w 3658"/>
                <a:gd name="T3" fmla="*/ 0 h 1146"/>
                <a:gd name="T4" fmla="*/ 0 w 3658"/>
                <a:gd name="T5" fmla="*/ 0 h 1146"/>
                <a:gd name="T6" fmla="*/ 0 w 3658"/>
                <a:gd name="T7" fmla="*/ 173 h 1146"/>
                <a:gd name="T8" fmla="*/ 86 w 3658"/>
                <a:gd name="T9" fmla="*/ 173 h 1146"/>
                <a:gd name="T10" fmla="*/ 86 w 3658"/>
                <a:gd name="T11" fmla="*/ 1146 h 1146"/>
                <a:gd name="T12" fmla="*/ 972 w 3658"/>
                <a:gd name="T13" fmla="*/ 1146 h 1146"/>
                <a:gd name="T14" fmla="*/ 972 w 3658"/>
                <a:gd name="T15" fmla="*/ 173 h 1146"/>
                <a:gd name="T16" fmla="*/ 1499 w 3658"/>
                <a:gd name="T17" fmla="*/ 173 h 1146"/>
                <a:gd name="T18" fmla="*/ 2159 w 3658"/>
                <a:gd name="T19" fmla="*/ 173 h 1146"/>
                <a:gd name="T20" fmla="*/ 2686 w 3658"/>
                <a:gd name="T21" fmla="*/ 173 h 1146"/>
                <a:gd name="T22" fmla="*/ 2686 w 3658"/>
                <a:gd name="T23" fmla="*/ 1146 h 1146"/>
                <a:gd name="T24" fmla="*/ 3572 w 3658"/>
                <a:gd name="T25" fmla="*/ 1146 h 1146"/>
                <a:gd name="T26" fmla="*/ 3572 w 3658"/>
                <a:gd name="T27" fmla="*/ 173 h 1146"/>
                <a:gd name="T28" fmla="*/ 3658 w 3658"/>
                <a:gd name="T29" fmla="*/ 173 h 1146"/>
                <a:gd name="T30" fmla="*/ 3658 w 3658"/>
                <a:gd name="T31" fmla="*/ 0 h 1146"/>
                <a:gd name="T32" fmla="*/ 2159 w 3658"/>
                <a:gd name="T3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58" h="1146">
                  <a:moveTo>
                    <a:pt x="2159" y="0"/>
                  </a:moveTo>
                  <a:lnTo>
                    <a:pt x="1499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86" y="173"/>
                  </a:lnTo>
                  <a:lnTo>
                    <a:pt x="86" y="1146"/>
                  </a:lnTo>
                  <a:lnTo>
                    <a:pt x="972" y="1146"/>
                  </a:lnTo>
                  <a:lnTo>
                    <a:pt x="972" y="173"/>
                  </a:lnTo>
                  <a:lnTo>
                    <a:pt x="1499" y="173"/>
                  </a:lnTo>
                  <a:lnTo>
                    <a:pt x="2159" y="173"/>
                  </a:lnTo>
                  <a:lnTo>
                    <a:pt x="2686" y="173"/>
                  </a:lnTo>
                  <a:lnTo>
                    <a:pt x="2686" y="1146"/>
                  </a:lnTo>
                  <a:lnTo>
                    <a:pt x="3572" y="1146"/>
                  </a:lnTo>
                  <a:lnTo>
                    <a:pt x="3572" y="173"/>
                  </a:lnTo>
                  <a:lnTo>
                    <a:pt x="3658" y="173"/>
                  </a:lnTo>
                  <a:lnTo>
                    <a:pt x="3658" y="0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3190876" y="5183188"/>
              <a:ext cx="5807075" cy="1819275"/>
            </a:xfrm>
            <a:custGeom>
              <a:avLst/>
              <a:gdLst>
                <a:gd name="T0" fmla="*/ 2159 w 3658"/>
                <a:gd name="T1" fmla="*/ 0 h 1146"/>
                <a:gd name="T2" fmla="*/ 1499 w 3658"/>
                <a:gd name="T3" fmla="*/ 0 h 1146"/>
                <a:gd name="T4" fmla="*/ 0 w 3658"/>
                <a:gd name="T5" fmla="*/ 0 h 1146"/>
                <a:gd name="T6" fmla="*/ 0 w 3658"/>
                <a:gd name="T7" fmla="*/ 173 h 1146"/>
                <a:gd name="T8" fmla="*/ 86 w 3658"/>
                <a:gd name="T9" fmla="*/ 173 h 1146"/>
                <a:gd name="T10" fmla="*/ 86 w 3658"/>
                <a:gd name="T11" fmla="*/ 1146 h 1146"/>
                <a:gd name="T12" fmla="*/ 972 w 3658"/>
                <a:gd name="T13" fmla="*/ 1146 h 1146"/>
                <a:gd name="T14" fmla="*/ 972 w 3658"/>
                <a:gd name="T15" fmla="*/ 173 h 1146"/>
                <a:gd name="T16" fmla="*/ 1499 w 3658"/>
                <a:gd name="T17" fmla="*/ 173 h 1146"/>
                <a:gd name="T18" fmla="*/ 2159 w 3658"/>
                <a:gd name="T19" fmla="*/ 173 h 1146"/>
                <a:gd name="T20" fmla="*/ 2686 w 3658"/>
                <a:gd name="T21" fmla="*/ 173 h 1146"/>
                <a:gd name="T22" fmla="*/ 2686 w 3658"/>
                <a:gd name="T23" fmla="*/ 1146 h 1146"/>
                <a:gd name="T24" fmla="*/ 3572 w 3658"/>
                <a:gd name="T25" fmla="*/ 1146 h 1146"/>
                <a:gd name="T26" fmla="*/ 3572 w 3658"/>
                <a:gd name="T27" fmla="*/ 173 h 1146"/>
                <a:gd name="T28" fmla="*/ 3658 w 3658"/>
                <a:gd name="T29" fmla="*/ 173 h 1146"/>
                <a:gd name="T30" fmla="*/ 3658 w 3658"/>
                <a:gd name="T31" fmla="*/ 0 h 1146"/>
                <a:gd name="T32" fmla="*/ 2159 w 3658"/>
                <a:gd name="T3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58" h="1146">
                  <a:moveTo>
                    <a:pt x="2159" y="0"/>
                  </a:moveTo>
                  <a:lnTo>
                    <a:pt x="1499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86" y="173"/>
                  </a:lnTo>
                  <a:lnTo>
                    <a:pt x="86" y="1146"/>
                  </a:lnTo>
                  <a:lnTo>
                    <a:pt x="972" y="1146"/>
                  </a:lnTo>
                  <a:lnTo>
                    <a:pt x="972" y="173"/>
                  </a:lnTo>
                  <a:lnTo>
                    <a:pt x="1499" y="173"/>
                  </a:lnTo>
                  <a:lnTo>
                    <a:pt x="2159" y="173"/>
                  </a:lnTo>
                  <a:lnTo>
                    <a:pt x="2686" y="173"/>
                  </a:lnTo>
                  <a:lnTo>
                    <a:pt x="2686" y="1146"/>
                  </a:lnTo>
                  <a:lnTo>
                    <a:pt x="3572" y="1146"/>
                  </a:lnTo>
                  <a:lnTo>
                    <a:pt x="3572" y="173"/>
                  </a:lnTo>
                  <a:lnTo>
                    <a:pt x="3658" y="173"/>
                  </a:lnTo>
                  <a:lnTo>
                    <a:pt x="3658" y="0"/>
                  </a:lnTo>
                  <a:lnTo>
                    <a:pt x="21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7469188" y="5459413"/>
              <a:ext cx="1381125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7469188" y="5459413"/>
              <a:ext cx="138112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469188" y="6013450"/>
              <a:ext cx="1381125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7469188" y="6567488"/>
              <a:ext cx="1381125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38513" y="5459413"/>
              <a:ext cx="1382713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338513" y="5459413"/>
              <a:ext cx="1382713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338513" y="6013450"/>
              <a:ext cx="1382713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338513" y="6567488"/>
              <a:ext cx="1382713" cy="1111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983038" y="5510213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3983038" y="6064250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983038" y="6618288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8113713" y="5510213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8113713" y="6064250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8113713" y="6618288"/>
              <a:ext cx="92075" cy="9366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416301" y="5468938"/>
              <a:ext cx="1317625" cy="219075"/>
            </a:xfrm>
            <a:custGeom>
              <a:avLst/>
              <a:gdLst>
                <a:gd name="T0" fmla="*/ 476 w 476"/>
                <a:gd name="T1" fmla="*/ 0 h 79"/>
                <a:gd name="T2" fmla="*/ 471 w 476"/>
                <a:gd name="T3" fmla="*/ 0 h 79"/>
                <a:gd name="T4" fmla="*/ 471 w 476"/>
                <a:gd name="T5" fmla="*/ 1 h 79"/>
                <a:gd name="T6" fmla="*/ 0 w 476"/>
                <a:gd name="T7" fmla="*/ 1 h 79"/>
                <a:gd name="T8" fmla="*/ 205 w 476"/>
                <a:gd name="T9" fmla="*/ 35 h 79"/>
                <a:gd name="T10" fmla="*/ 205 w 476"/>
                <a:gd name="T11" fmla="*/ 32 h 79"/>
                <a:gd name="T12" fmla="*/ 221 w 476"/>
                <a:gd name="T13" fmla="*/ 15 h 79"/>
                <a:gd name="T14" fmla="*/ 238 w 476"/>
                <a:gd name="T15" fmla="*/ 32 h 79"/>
                <a:gd name="T16" fmla="*/ 236 w 476"/>
                <a:gd name="T17" fmla="*/ 40 h 79"/>
                <a:gd name="T18" fmla="*/ 476 w 476"/>
                <a:gd name="T19" fmla="*/ 79 h 79"/>
                <a:gd name="T20" fmla="*/ 476 w 476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6" h="79">
                  <a:moveTo>
                    <a:pt x="476" y="0"/>
                  </a:moveTo>
                  <a:cubicBezTo>
                    <a:pt x="471" y="0"/>
                    <a:pt x="471" y="0"/>
                    <a:pt x="471" y="0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4"/>
                    <a:pt x="205" y="33"/>
                    <a:pt x="205" y="32"/>
                  </a:cubicBezTo>
                  <a:cubicBezTo>
                    <a:pt x="205" y="23"/>
                    <a:pt x="212" y="15"/>
                    <a:pt x="221" y="15"/>
                  </a:cubicBezTo>
                  <a:cubicBezTo>
                    <a:pt x="231" y="15"/>
                    <a:pt x="238" y="23"/>
                    <a:pt x="238" y="32"/>
                  </a:cubicBezTo>
                  <a:cubicBezTo>
                    <a:pt x="238" y="35"/>
                    <a:pt x="237" y="38"/>
                    <a:pt x="236" y="40"/>
                  </a:cubicBezTo>
                  <a:cubicBezTo>
                    <a:pt x="476" y="79"/>
                    <a:pt x="476" y="79"/>
                    <a:pt x="476" y="79"/>
                  </a:cubicBezTo>
                  <a:cubicBezTo>
                    <a:pt x="476" y="0"/>
                    <a:pt x="476" y="0"/>
                    <a:pt x="476" y="0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394076" y="5468938"/>
              <a:ext cx="1327150" cy="1588"/>
            </a:xfrm>
            <a:custGeom>
              <a:avLst/>
              <a:gdLst>
                <a:gd name="T0" fmla="*/ 836 w 836"/>
                <a:gd name="T1" fmla="*/ 0 h 1"/>
                <a:gd name="T2" fmla="*/ 0 w 836"/>
                <a:gd name="T3" fmla="*/ 0 h 1"/>
                <a:gd name="T4" fmla="*/ 14 w 836"/>
                <a:gd name="T5" fmla="*/ 1 h 1"/>
                <a:gd name="T6" fmla="*/ 836 w 836"/>
                <a:gd name="T7" fmla="*/ 1 h 1"/>
                <a:gd name="T8" fmla="*/ 836 w 83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1">
                  <a:moveTo>
                    <a:pt x="836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36" y="1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3394076" y="5468938"/>
              <a:ext cx="1327150" cy="1588"/>
            </a:xfrm>
            <a:custGeom>
              <a:avLst/>
              <a:gdLst>
                <a:gd name="T0" fmla="*/ 836 w 836"/>
                <a:gd name="T1" fmla="*/ 0 h 1"/>
                <a:gd name="T2" fmla="*/ 0 w 836"/>
                <a:gd name="T3" fmla="*/ 0 h 1"/>
                <a:gd name="T4" fmla="*/ 14 w 836"/>
                <a:gd name="T5" fmla="*/ 1 h 1"/>
                <a:gd name="T6" fmla="*/ 836 w 836"/>
                <a:gd name="T7" fmla="*/ 1 h 1"/>
                <a:gd name="T8" fmla="*/ 836 w 83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1">
                  <a:moveTo>
                    <a:pt x="836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36" y="1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983038" y="5510213"/>
              <a:ext cx="92075" cy="68263"/>
            </a:xfrm>
            <a:custGeom>
              <a:avLst/>
              <a:gdLst>
                <a:gd name="T0" fmla="*/ 16 w 33"/>
                <a:gd name="T1" fmla="*/ 0 h 25"/>
                <a:gd name="T2" fmla="*/ 0 w 33"/>
                <a:gd name="T3" fmla="*/ 17 h 25"/>
                <a:gd name="T4" fmla="*/ 0 w 33"/>
                <a:gd name="T5" fmla="*/ 20 h 25"/>
                <a:gd name="T6" fmla="*/ 31 w 33"/>
                <a:gd name="T7" fmla="*/ 25 h 25"/>
                <a:gd name="T8" fmla="*/ 33 w 33"/>
                <a:gd name="T9" fmla="*/ 17 h 25"/>
                <a:gd name="T10" fmla="*/ 16 w 3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5">
                  <a:moveTo>
                    <a:pt x="16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3"/>
                    <a:pt x="33" y="20"/>
                    <a:pt x="33" y="17"/>
                  </a:cubicBezTo>
                  <a:cubicBezTo>
                    <a:pt x="33" y="8"/>
                    <a:pt x="26" y="0"/>
                    <a:pt x="16" y="0"/>
                  </a:cubicBezTo>
                </a:path>
              </a:pathLst>
            </a:custGeom>
            <a:solidFill>
              <a:srgbClr val="69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861426" y="5468938"/>
              <a:ext cx="3175" cy="219075"/>
            </a:xfrm>
            <a:prstGeom prst="rect">
              <a:avLst/>
            </a:prstGeom>
            <a:solidFill>
              <a:srgbClr val="DB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8861426" y="5468938"/>
              <a:ext cx="31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7546976" y="5468938"/>
              <a:ext cx="1314450" cy="219075"/>
            </a:xfrm>
            <a:custGeom>
              <a:avLst/>
              <a:gdLst>
                <a:gd name="T0" fmla="*/ 475 w 475"/>
                <a:gd name="T1" fmla="*/ 0 h 79"/>
                <a:gd name="T2" fmla="*/ 471 w 475"/>
                <a:gd name="T3" fmla="*/ 0 h 79"/>
                <a:gd name="T4" fmla="*/ 471 w 475"/>
                <a:gd name="T5" fmla="*/ 1 h 79"/>
                <a:gd name="T6" fmla="*/ 0 w 475"/>
                <a:gd name="T7" fmla="*/ 1 h 79"/>
                <a:gd name="T8" fmla="*/ 205 w 475"/>
                <a:gd name="T9" fmla="*/ 35 h 79"/>
                <a:gd name="T10" fmla="*/ 205 w 475"/>
                <a:gd name="T11" fmla="*/ 32 h 79"/>
                <a:gd name="T12" fmla="*/ 222 w 475"/>
                <a:gd name="T13" fmla="*/ 15 h 79"/>
                <a:gd name="T14" fmla="*/ 238 w 475"/>
                <a:gd name="T15" fmla="*/ 32 h 79"/>
                <a:gd name="T16" fmla="*/ 236 w 475"/>
                <a:gd name="T17" fmla="*/ 40 h 79"/>
                <a:gd name="T18" fmla="*/ 475 w 475"/>
                <a:gd name="T19" fmla="*/ 79 h 79"/>
                <a:gd name="T20" fmla="*/ 475 w 475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5" h="79">
                  <a:moveTo>
                    <a:pt x="475" y="0"/>
                  </a:moveTo>
                  <a:cubicBezTo>
                    <a:pt x="471" y="0"/>
                    <a:pt x="471" y="0"/>
                    <a:pt x="471" y="0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4"/>
                    <a:pt x="205" y="33"/>
                    <a:pt x="205" y="32"/>
                  </a:cubicBezTo>
                  <a:cubicBezTo>
                    <a:pt x="205" y="23"/>
                    <a:pt x="212" y="15"/>
                    <a:pt x="222" y="15"/>
                  </a:cubicBezTo>
                  <a:cubicBezTo>
                    <a:pt x="231" y="15"/>
                    <a:pt x="238" y="23"/>
                    <a:pt x="238" y="32"/>
                  </a:cubicBezTo>
                  <a:cubicBezTo>
                    <a:pt x="238" y="35"/>
                    <a:pt x="238" y="38"/>
                    <a:pt x="236" y="40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5" y="0"/>
                    <a:pt x="475" y="0"/>
                    <a:pt x="475" y="0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7524751" y="5468938"/>
              <a:ext cx="1325563" cy="1588"/>
            </a:xfrm>
            <a:custGeom>
              <a:avLst/>
              <a:gdLst>
                <a:gd name="T0" fmla="*/ 835 w 835"/>
                <a:gd name="T1" fmla="*/ 0 h 1"/>
                <a:gd name="T2" fmla="*/ 0 w 835"/>
                <a:gd name="T3" fmla="*/ 0 h 1"/>
                <a:gd name="T4" fmla="*/ 14 w 835"/>
                <a:gd name="T5" fmla="*/ 1 h 1"/>
                <a:gd name="T6" fmla="*/ 835 w 835"/>
                <a:gd name="T7" fmla="*/ 1 h 1"/>
                <a:gd name="T8" fmla="*/ 835 w 83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1">
                  <a:moveTo>
                    <a:pt x="835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35" y="1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7524751" y="5468938"/>
              <a:ext cx="1325563" cy="1588"/>
            </a:xfrm>
            <a:custGeom>
              <a:avLst/>
              <a:gdLst>
                <a:gd name="T0" fmla="*/ 835 w 835"/>
                <a:gd name="T1" fmla="*/ 0 h 1"/>
                <a:gd name="T2" fmla="*/ 0 w 835"/>
                <a:gd name="T3" fmla="*/ 0 h 1"/>
                <a:gd name="T4" fmla="*/ 14 w 835"/>
                <a:gd name="T5" fmla="*/ 1 h 1"/>
                <a:gd name="T6" fmla="*/ 835 w 835"/>
                <a:gd name="T7" fmla="*/ 1 h 1"/>
                <a:gd name="T8" fmla="*/ 835 w 83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1">
                  <a:moveTo>
                    <a:pt x="835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35" y="1"/>
                  </a:lnTo>
                  <a:lnTo>
                    <a:pt x="8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8113713" y="5510213"/>
              <a:ext cx="92075" cy="68263"/>
            </a:xfrm>
            <a:custGeom>
              <a:avLst/>
              <a:gdLst>
                <a:gd name="T0" fmla="*/ 17 w 33"/>
                <a:gd name="T1" fmla="*/ 0 h 25"/>
                <a:gd name="T2" fmla="*/ 0 w 33"/>
                <a:gd name="T3" fmla="*/ 17 h 25"/>
                <a:gd name="T4" fmla="*/ 0 w 33"/>
                <a:gd name="T5" fmla="*/ 20 h 25"/>
                <a:gd name="T6" fmla="*/ 31 w 33"/>
                <a:gd name="T7" fmla="*/ 25 h 25"/>
                <a:gd name="T8" fmla="*/ 33 w 33"/>
                <a:gd name="T9" fmla="*/ 17 h 25"/>
                <a:gd name="T10" fmla="*/ 17 w 3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5"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3" y="23"/>
                    <a:pt x="33" y="20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69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3189288" y="5329238"/>
              <a:ext cx="5811838" cy="139700"/>
            </a:xfrm>
            <a:custGeom>
              <a:avLst/>
              <a:gdLst>
                <a:gd name="T0" fmla="*/ 1116 w 3661"/>
                <a:gd name="T1" fmla="*/ 81 h 88"/>
                <a:gd name="T2" fmla="*/ 973 w 3661"/>
                <a:gd name="T3" fmla="*/ 81 h 88"/>
                <a:gd name="T4" fmla="*/ 973 w 3661"/>
                <a:gd name="T5" fmla="*/ 88 h 88"/>
                <a:gd name="T6" fmla="*/ 1116 w 3661"/>
                <a:gd name="T7" fmla="*/ 88 h 88"/>
                <a:gd name="T8" fmla="*/ 1116 w 3661"/>
                <a:gd name="T9" fmla="*/ 81 h 88"/>
                <a:gd name="T10" fmla="*/ 2687 w 3661"/>
                <a:gd name="T11" fmla="*/ 81 h 88"/>
                <a:gd name="T12" fmla="*/ 2544 w 3661"/>
                <a:gd name="T13" fmla="*/ 81 h 88"/>
                <a:gd name="T14" fmla="*/ 2544 w 3661"/>
                <a:gd name="T15" fmla="*/ 88 h 88"/>
                <a:gd name="T16" fmla="*/ 2687 w 3661"/>
                <a:gd name="T17" fmla="*/ 88 h 88"/>
                <a:gd name="T18" fmla="*/ 2687 w 3661"/>
                <a:gd name="T19" fmla="*/ 81 h 88"/>
                <a:gd name="T20" fmla="*/ 1 w 3661"/>
                <a:gd name="T21" fmla="*/ 0 h 88"/>
                <a:gd name="T22" fmla="*/ 0 w 3661"/>
                <a:gd name="T23" fmla="*/ 0 h 88"/>
                <a:gd name="T24" fmla="*/ 0 w 3661"/>
                <a:gd name="T25" fmla="*/ 88 h 88"/>
                <a:gd name="T26" fmla="*/ 87 w 3661"/>
                <a:gd name="T27" fmla="*/ 88 h 88"/>
                <a:gd name="T28" fmla="*/ 87 w 3661"/>
                <a:gd name="T29" fmla="*/ 81 h 88"/>
                <a:gd name="T30" fmla="*/ 1 w 3661"/>
                <a:gd name="T31" fmla="*/ 81 h 88"/>
                <a:gd name="T32" fmla="*/ 1 w 3661"/>
                <a:gd name="T33" fmla="*/ 0 h 88"/>
                <a:gd name="T34" fmla="*/ 3661 w 3661"/>
                <a:gd name="T35" fmla="*/ 0 h 88"/>
                <a:gd name="T36" fmla="*/ 3659 w 3661"/>
                <a:gd name="T37" fmla="*/ 0 h 88"/>
                <a:gd name="T38" fmla="*/ 3659 w 3661"/>
                <a:gd name="T39" fmla="*/ 81 h 88"/>
                <a:gd name="T40" fmla="*/ 3575 w 3661"/>
                <a:gd name="T41" fmla="*/ 81 h 88"/>
                <a:gd name="T42" fmla="*/ 3575 w 3661"/>
                <a:gd name="T43" fmla="*/ 88 h 88"/>
                <a:gd name="T44" fmla="*/ 3661 w 3661"/>
                <a:gd name="T45" fmla="*/ 88 h 88"/>
                <a:gd name="T46" fmla="*/ 3661 w 3661"/>
                <a:gd name="T4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1" h="88">
                  <a:moveTo>
                    <a:pt x="1116" y="81"/>
                  </a:moveTo>
                  <a:lnTo>
                    <a:pt x="973" y="81"/>
                  </a:lnTo>
                  <a:lnTo>
                    <a:pt x="973" y="88"/>
                  </a:lnTo>
                  <a:lnTo>
                    <a:pt x="1116" y="88"/>
                  </a:lnTo>
                  <a:lnTo>
                    <a:pt x="1116" y="81"/>
                  </a:lnTo>
                  <a:close/>
                  <a:moveTo>
                    <a:pt x="2687" y="81"/>
                  </a:moveTo>
                  <a:lnTo>
                    <a:pt x="2544" y="81"/>
                  </a:lnTo>
                  <a:lnTo>
                    <a:pt x="2544" y="88"/>
                  </a:lnTo>
                  <a:lnTo>
                    <a:pt x="2687" y="88"/>
                  </a:lnTo>
                  <a:lnTo>
                    <a:pt x="2687" y="8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87" y="88"/>
                  </a:lnTo>
                  <a:lnTo>
                    <a:pt x="87" y="81"/>
                  </a:lnTo>
                  <a:lnTo>
                    <a:pt x="1" y="81"/>
                  </a:lnTo>
                  <a:lnTo>
                    <a:pt x="1" y="0"/>
                  </a:lnTo>
                  <a:close/>
                  <a:moveTo>
                    <a:pt x="3661" y="0"/>
                  </a:moveTo>
                  <a:lnTo>
                    <a:pt x="3659" y="0"/>
                  </a:lnTo>
                  <a:lnTo>
                    <a:pt x="3659" y="81"/>
                  </a:lnTo>
                  <a:lnTo>
                    <a:pt x="3575" y="81"/>
                  </a:lnTo>
                  <a:lnTo>
                    <a:pt x="3575" y="88"/>
                  </a:lnTo>
                  <a:lnTo>
                    <a:pt x="3661" y="88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rgbClr val="DB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189288" y="5329238"/>
              <a:ext cx="5811838" cy="139700"/>
            </a:xfrm>
            <a:custGeom>
              <a:avLst/>
              <a:gdLst>
                <a:gd name="T0" fmla="*/ 1116 w 3661"/>
                <a:gd name="T1" fmla="*/ 81 h 88"/>
                <a:gd name="T2" fmla="*/ 973 w 3661"/>
                <a:gd name="T3" fmla="*/ 81 h 88"/>
                <a:gd name="T4" fmla="*/ 973 w 3661"/>
                <a:gd name="T5" fmla="*/ 88 h 88"/>
                <a:gd name="T6" fmla="*/ 1116 w 3661"/>
                <a:gd name="T7" fmla="*/ 88 h 88"/>
                <a:gd name="T8" fmla="*/ 1116 w 3661"/>
                <a:gd name="T9" fmla="*/ 81 h 88"/>
                <a:gd name="T10" fmla="*/ 2687 w 3661"/>
                <a:gd name="T11" fmla="*/ 81 h 88"/>
                <a:gd name="T12" fmla="*/ 2544 w 3661"/>
                <a:gd name="T13" fmla="*/ 81 h 88"/>
                <a:gd name="T14" fmla="*/ 2544 w 3661"/>
                <a:gd name="T15" fmla="*/ 88 h 88"/>
                <a:gd name="T16" fmla="*/ 2687 w 3661"/>
                <a:gd name="T17" fmla="*/ 88 h 88"/>
                <a:gd name="T18" fmla="*/ 2687 w 3661"/>
                <a:gd name="T19" fmla="*/ 81 h 88"/>
                <a:gd name="T20" fmla="*/ 1 w 3661"/>
                <a:gd name="T21" fmla="*/ 0 h 88"/>
                <a:gd name="T22" fmla="*/ 0 w 3661"/>
                <a:gd name="T23" fmla="*/ 0 h 88"/>
                <a:gd name="T24" fmla="*/ 0 w 3661"/>
                <a:gd name="T25" fmla="*/ 88 h 88"/>
                <a:gd name="T26" fmla="*/ 87 w 3661"/>
                <a:gd name="T27" fmla="*/ 88 h 88"/>
                <a:gd name="T28" fmla="*/ 87 w 3661"/>
                <a:gd name="T29" fmla="*/ 81 h 88"/>
                <a:gd name="T30" fmla="*/ 1 w 3661"/>
                <a:gd name="T31" fmla="*/ 81 h 88"/>
                <a:gd name="T32" fmla="*/ 1 w 3661"/>
                <a:gd name="T33" fmla="*/ 0 h 88"/>
                <a:gd name="T34" fmla="*/ 3661 w 3661"/>
                <a:gd name="T35" fmla="*/ 0 h 88"/>
                <a:gd name="T36" fmla="*/ 3659 w 3661"/>
                <a:gd name="T37" fmla="*/ 0 h 88"/>
                <a:gd name="T38" fmla="*/ 3659 w 3661"/>
                <a:gd name="T39" fmla="*/ 81 h 88"/>
                <a:gd name="T40" fmla="*/ 3575 w 3661"/>
                <a:gd name="T41" fmla="*/ 81 h 88"/>
                <a:gd name="T42" fmla="*/ 3575 w 3661"/>
                <a:gd name="T43" fmla="*/ 88 h 88"/>
                <a:gd name="T44" fmla="*/ 3661 w 3661"/>
                <a:gd name="T45" fmla="*/ 88 h 88"/>
                <a:gd name="T46" fmla="*/ 3661 w 3661"/>
                <a:gd name="T4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1" h="88">
                  <a:moveTo>
                    <a:pt x="1116" y="81"/>
                  </a:moveTo>
                  <a:lnTo>
                    <a:pt x="973" y="81"/>
                  </a:lnTo>
                  <a:lnTo>
                    <a:pt x="973" y="88"/>
                  </a:lnTo>
                  <a:lnTo>
                    <a:pt x="1116" y="88"/>
                  </a:lnTo>
                  <a:lnTo>
                    <a:pt x="1116" y="81"/>
                  </a:lnTo>
                  <a:moveTo>
                    <a:pt x="2687" y="81"/>
                  </a:moveTo>
                  <a:lnTo>
                    <a:pt x="2544" y="81"/>
                  </a:lnTo>
                  <a:lnTo>
                    <a:pt x="2544" y="88"/>
                  </a:lnTo>
                  <a:lnTo>
                    <a:pt x="2687" y="88"/>
                  </a:lnTo>
                  <a:lnTo>
                    <a:pt x="2687" y="81"/>
                  </a:lnTo>
                  <a:moveTo>
                    <a:pt x="1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87" y="88"/>
                  </a:lnTo>
                  <a:lnTo>
                    <a:pt x="87" y="81"/>
                  </a:lnTo>
                  <a:lnTo>
                    <a:pt x="1" y="81"/>
                  </a:lnTo>
                  <a:lnTo>
                    <a:pt x="1" y="0"/>
                  </a:lnTo>
                  <a:moveTo>
                    <a:pt x="3661" y="0"/>
                  </a:moveTo>
                  <a:lnTo>
                    <a:pt x="3659" y="0"/>
                  </a:lnTo>
                  <a:lnTo>
                    <a:pt x="3659" y="81"/>
                  </a:lnTo>
                  <a:lnTo>
                    <a:pt x="3575" y="81"/>
                  </a:lnTo>
                  <a:lnTo>
                    <a:pt x="3575" y="88"/>
                  </a:lnTo>
                  <a:lnTo>
                    <a:pt x="3661" y="88"/>
                  </a:lnTo>
                  <a:lnTo>
                    <a:pt x="36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3190876" y="5329238"/>
              <a:ext cx="5807075" cy="139700"/>
            </a:xfrm>
            <a:custGeom>
              <a:avLst/>
              <a:gdLst>
                <a:gd name="T0" fmla="*/ 555 w 2096"/>
                <a:gd name="T1" fmla="*/ 0 h 50"/>
                <a:gd name="T2" fmla="*/ 0 w 2096"/>
                <a:gd name="T3" fmla="*/ 0 h 50"/>
                <a:gd name="T4" fmla="*/ 0 w 2096"/>
                <a:gd name="T5" fmla="*/ 46 h 50"/>
                <a:gd name="T6" fmla="*/ 49 w 2096"/>
                <a:gd name="T7" fmla="*/ 46 h 50"/>
                <a:gd name="T8" fmla="*/ 49 w 2096"/>
                <a:gd name="T9" fmla="*/ 50 h 50"/>
                <a:gd name="T10" fmla="*/ 53 w 2096"/>
                <a:gd name="T11" fmla="*/ 50 h 50"/>
                <a:gd name="T12" fmla="*/ 53 w 2096"/>
                <a:gd name="T13" fmla="*/ 47 h 50"/>
                <a:gd name="T14" fmla="*/ 57 w 2096"/>
                <a:gd name="T15" fmla="*/ 47 h 50"/>
                <a:gd name="T16" fmla="*/ 49 w 2096"/>
                <a:gd name="T17" fmla="*/ 46 h 50"/>
                <a:gd name="T18" fmla="*/ 557 w 2096"/>
                <a:gd name="T19" fmla="*/ 46 h 50"/>
                <a:gd name="T20" fmla="*/ 639 w 2096"/>
                <a:gd name="T21" fmla="*/ 46 h 50"/>
                <a:gd name="T22" fmla="*/ 639 w 2096"/>
                <a:gd name="T23" fmla="*/ 9 h 50"/>
                <a:gd name="T24" fmla="*/ 555 w 2096"/>
                <a:gd name="T25" fmla="*/ 0 h 50"/>
                <a:gd name="T26" fmla="*/ 2096 w 2096"/>
                <a:gd name="T27" fmla="*/ 0 h 50"/>
                <a:gd name="T28" fmla="*/ 1541 w 2096"/>
                <a:gd name="T29" fmla="*/ 0 h 50"/>
                <a:gd name="T30" fmla="*/ 1457 w 2096"/>
                <a:gd name="T31" fmla="*/ 9 h 50"/>
                <a:gd name="T32" fmla="*/ 1457 w 2096"/>
                <a:gd name="T33" fmla="*/ 46 h 50"/>
                <a:gd name="T34" fmla="*/ 1539 w 2096"/>
                <a:gd name="T35" fmla="*/ 46 h 50"/>
                <a:gd name="T36" fmla="*/ 1539 w 2096"/>
                <a:gd name="T37" fmla="*/ 50 h 50"/>
                <a:gd name="T38" fmla="*/ 1544 w 2096"/>
                <a:gd name="T39" fmla="*/ 50 h 50"/>
                <a:gd name="T40" fmla="*/ 1544 w 2096"/>
                <a:gd name="T41" fmla="*/ 47 h 50"/>
                <a:gd name="T42" fmla="*/ 1547 w 2096"/>
                <a:gd name="T43" fmla="*/ 47 h 50"/>
                <a:gd name="T44" fmla="*/ 1540 w 2096"/>
                <a:gd name="T45" fmla="*/ 46 h 50"/>
                <a:gd name="T46" fmla="*/ 2048 w 2096"/>
                <a:gd name="T47" fmla="*/ 46 h 50"/>
                <a:gd name="T48" fmla="*/ 2096 w 2096"/>
                <a:gd name="T49" fmla="*/ 46 h 50"/>
                <a:gd name="T50" fmla="*/ 2096 w 2096"/>
                <a:gd name="T5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6" h="50">
                  <a:moveTo>
                    <a:pt x="5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639" y="46"/>
                    <a:pt x="639" y="46"/>
                    <a:pt x="639" y="46"/>
                  </a:cubicBezTo>
                  <a:cubicBezTo>
                    <a:pt x="639" y="9"/>
                    <a:pt x="639" y="9"/>
                    <a:pt x="639" y="9"/>
                  </a:cubicBezTo>
                  <a:cubicBezTo>
                    <a:pt x="612" y="7"/>
                    <a:pt x="582" y="4"/>
                    <a:pt x="555" y="0"/>
                  </a:cubicBezTo>
                  <a:moveTo>
                    <a:pt x="2096" y="0"/>
                  </a:moveTo>
                  <a:cubicBezTo>
                    <a:pt x="1541" y="0"/>
                    <a:pt x="1541" y="0"/>
                    <a:pt x="1541" y="0"/>
                  </a:cubicBezTo>
                  <a:cubicBezTo>
                    <a:pt x="1514" y="4"/>
                    <a:pt x="1484" y="7"/>
                    <a:pt x="1457" y="9"/>
                  </a:cubicBezTo>
                  <a:cubicBezTo>
                    <a:pt x="1457" y="46"/>
                    <a:pt x="1457" y="46"/>
                    <a:pt x="1457" y="46"/>
                  </a:cubicBezTo>
                  <a:cubicBezTo>
                    <a:pt x="1539" y="46"/>
                    <a:pt x="1539" y="46"/>
                    <a:pt x="1539" y="46"/>
                  </a:cubicBezTo>
                  <a:cubicBezTo>
                    <a:pt x="1539" y="50"/>
                    <a:pt x="1539" y="50"/>
                    <a:pt x="1539" y="50"/>
                  </a:cubicBezTo>
                  <a:cubicBezTo>
                    <a:pt x="1544" y="50"/>
                    <a:pt x="1544" y="50"/>
                    <a:pt x="1544" y="50"/>
                  </a:cubicBezTo>
                  <a:cubicBezTo>
                    <a:pt x="1544" y="47"/>
                    <a:pt x="1544" y="47"/>
                    <a:pt x="1544" y="47"/>
                  </a:cubicBezTo>
                  <a:cubicBezTo>
                    <a:pt x="1547" y="47"/>
                    <a:pt x="1547" y="47"/>
                    <a:pt x="1547" y="47"/>
                  </a:cubicBezTo>
                  <a:cubicBezTo>
                    <a:pt x="1540" y="46"/>
                    <a:pt x="1540" y="46"/>
                    <a:pt x="1540" y="46"/>
                  </a:cubicBezTo>
                  <a:cubicBezTo>
                    <a:pt x="2048" y="46"/>
                    <a:pt x="2048" y="46"/>
                    <a:pt x="2048" y="46"/>
                  </a:cubicBezTo>
                  <a:cubicBezTo>
                    <a:pt x="2096" y="46"/>
                    <a:pt x="2096" y="46"/>
                    <a:pt x="2096" y="46"/>
                  </a:cubicBezTo>
                  <a:cubicBezTo>
                    <a:pt x="2096" y="0"/>
                    <a:pt x="2096" y="0"/>
                    <a:pt x="2096" y="0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7469188" y="5459413"/>
              <a:ext cx="55563" cy="9525"/>
            </a:xfrm>
            <a:custGeom>
              <a:avLst/>
              <a:gdLst>
                <a:gd name="T0" fmla="*/ 5 w 35"/>
                <a:gd name="T1" fmla="*/ 0 h 6"/>
                <a:gd name="T2" fmla="*/ 0 w 35"/>
                <a:gd name="T3" fmla="*/ 0 h 6"/>
                <a:gd name="T4" fmla="*/ 0 w 35"/>
                <a:gd name="T5" fmla="*/ 6 h 6"/>
                <a:gd name="T6" fmla="*/ 35 w 35"/>
                <a:gd name="T7" fmla="*/ 6 h 6"/>
                <a:gd name="T8" fmla="*/ 5 w 3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5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7469188" y="5459413"/>
              <a:ext cx="55563" cy="9525"/>
            </a:xfrm>
            <a:custGeom>
              <a:avLst/>
              <a:gdLst>
                <a:gd name="T0" fmla="*/ 5 w 35"/>
                <a:gd name="T1" fmla="*/ 0 h 6"/>
                <a:gd name="T2" fmla="*/ 0 w 35"/>
                <a:gd name="T3" fmla="*/ 0 h 6"/>
                <a:gd name="T4" fmla="*/ 0 w 35"/>
                <a:gd name="T5" fmla="*/ 6 h 6"/>
                <a:gd name="T6" fmla="*/ 35 w 35"/>
                <a:gd name="T7" fmla="*/ 6 h 6"/>
                <a:gd name="T8" fmla="*/ 5 w 3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5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" y="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38513" y="5459413"/>
              <a:ext cx="55563" cy="9525"/>
            </a:xfrm>
            <a:custGeom>
              <a:avLst/>
              <a:gdLst>
                <a:gd name="T0" fmla="*/ 7 w 35"/>
                <a:gd name="T1" fmla="*/ 0 h 6"/>
                <a:gd name="T2" fmla="*/ 0 w 35"/>
                <a:gd name="T3" fmla="*/ 0 h 6"/>
                <a:gd name="T4" fmla="*/ 0 w 35"/>
                <a:gd name="T5" fmla="*/ 6 h 6"/>
                <a:gd name="T6" fmla="*/ 35 w 35"/>
                <a:gd name="T7" fmla="*/ 6 h 6"/>
                <a:gd name="T8" fmla="*/ 7 w 3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7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338513" y="5459413"/>
              <a:ext cx="55563" cy="9525"/>
            </a:xfrm>
            <a:custGeom>
              <a:avLst/>
              <a:gdLst>
                <a:gd name="T0" fmla="*/ 7 w 35"/>
                <a:gd name="T1" fmla="*/ 0 h 6"/>
                <a:gd name="T2" fmla="*/ 0 w 35"/>
                <a:gd name="T3" fmla="*/ 0 h 6"/>
                <a:gd name="T4" fmla="*/ 0 w 35"/>
                <a:gd name="T5" fmla="*/ 6 h 6"/>
                <a:gd name="T6" fmla="*/ 35 w 35"/>
                <a:gd name="T7" fmla="*/ 6 h 6"/>
                <a:gd name="T8" fmla="*/ 7 w 3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7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" y="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327401" y="5457825"/>
              <a:ext cx="1406525" cy="11113"/>
            </a:xfrm>
            <a:custGeom>
              <a:avLst/>
              <a:gdLst>
                <a:gd name="T0" fmla="*/ 886 w 886"/>
                <a:gd name="T1" fmla="*/ 0 h 7"/>
                <a:gd name="T2" fmla="*/ 0 w 886"/>
                <a:gd name="T3" fmla="*/ 0 h 7"/>
                <a:gd name="T4" fmla="*/ 14 w 886"/>
                <a:gd name="T5" fmla="*/ 1 h 7"/>
                <a:gd name="T6" fmla="*/ 878 w 886"/>
                <a:gd name="T7" fmla="*/ 1 h 7"/>
                <a:gd name="T8" fmla="*/ 878 w 886"/>
                <a:gd name="T9" fmla="*/ 7 h 7"/>
                <a:gd name="T10" fmla="*/ 886 w 886"/>
                <a:gd name="T11" fmla="*/ 7 h 7"/>
                <a:gd name="T12" fmla="*/ 886 w 88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7">
                  <a:moveTo>
                    <a:pt x="886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78" y="1"/>
                  </a:lnTo>
                  <a:lnTo>
                    <a:pt x="878" y="7"/>
                  </a:lnTo>
                  <a:lnTo>
                    <a:pt x="886" y="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B3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3327401" y="5457825"/>
              <a:ext cx="1406525" cy="11113"/>
            </a:xfrm>
            <a:custGeom>
              <a:avLst/>
              <a:gdLst>
                <a:gd name="T0" fmla="*/ 886 w 886"/>
                <a:gd name="T1" fmla="*/ 0 h 7"/>
                <a:gd name="T2" fmla="*/ 0 w 886"/>
                <a:gd name="T3" fmla="*/ 0 h 7"/>
                <a:gd name="T4" fmla="*/ 14 w 886"/>
                <a:gd name="T5" fmla="*/ 1 h 7"/>
                <a:gd name="T6" fmla="*/ 878 w 886"/>
                <a:gd name="T7" fmla="*/ 1 h 7"/>
                <a:gd name="T8" fmla="*/ 878 w 886"/>
                <a:gd name="T9" fmla="*/ 7 h 7"/>
                <a:gd name="T10" fmla="*/ 886 w 886"/>
                <a:gd name="T11" fmla="*/ 7 h 7"/>
                <a:gd name="T12" fmla="*/ 886 w 88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7">
                  <a:moveTo>
                    <a:pt x="886" y="0"/>
                  </a:moveTo>
                  <a:lnTo>
                    <a:pt x="0" y="0"/>
                  </a:lnTo>
                  <a:lnTo>
                    <a:pt x="14" y="1"/>
                  </a:lnTo>
                  <a:lnTo>
                    <a:pt x="878" y="1"/>
                  </a:lnTo>
                  <a:lnTo>
                    <a:pt x="878" y="7"/>
                  </a:lnTo>
                  <a:lnTo>
                    <a:pt x="886" y="7"/>
                  </a:lnTo>
                  <a:lnTo>
                    <a:pt x="8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3349626" y="5459413"/>
              <a:ext cx="1371600" cy="9525"/>
            </a:xfrm>
            <a:custGeom>
              <a:avLst/>
              <a:gdLst>
                <a:gd name="T0" fmla="*/ 864 w 864"/>
                <a:gd name="T1" fmla="*/ 0 h 6"/>
                <a:gd name="T2" fmla="*/ 0 w 864"/>
                <a:gd name="T3" fmla="*/ 0 h 6"/>
                <a:gd name="T4" fmla="*/ 28 w 864"/>
                <a:gd name="T5" fmla="*/ 6 h 6"/>
                <a:gd name="T6" fmla="*/ 864 w 864"/>
                <a:gd name="T7" fmla="*/ 6 h 6"/>
                <a:gd name="T8" fmla="*/ 864 w 86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" h="6">
                  <a:moveTo>
                    <a:pt x="864" y="0"/>
                  </a:moveTo>
                  <a:lnTo>
                    <a:pt x="0" y="0"/>
                  </a:lnTo>
                  <a:lnTo>
                    <a:pt x="28" y="6"/>
                  </a:lnTo>
                  <a:lnTo>
                    <a:pt x="864" y="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989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3349626" y="5459413"/>
              <a:ext cx="1371600" cy="9525"/>
            </a:xfrm>
            <a:custGeom>
              <a:avLst/>
              <a:gdLst>
                <a:gd name="T0" fmla="*/ 864 w 864"/>
                <a:gd name="T1" fmla="*/ 0 h 6"/>
                <a:gd name="T2" fmla="*/ 0 w 864"/>
                <a:gd name="T3" fmla="*/ 0 h 6"/>
                <a:gd name="T4" fmla="*/ 28 w 864"/>
                <a:gd name="T5" fmla="*/ 6 h 6"/>
                <a:gd name="T6" fmla="*/ 864 w 864"/>
                <a:gd name="T7" fmla="*/ 6 h 6"/>
                <a:gd name="T8" fmla="*/ 864 w 86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" h="6">
                  <a:moveTo>
                    <a:pt x="864" y="0"/>
                  </a:moveTo>
                  <a:lnTo>
                    <a:pt x="0" y="0"/>
                  </a:lnTo>
                  <a:lnTo>
                    <a:pt x="28" y="6"/>
                  </a:lnTo>
                  <a:lnTo>
                    <a:pt x="864" y="6"/>
                  </a:lnTo>
                  <a:lnTo>
                    <a:pt x="8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8861426" y="5457825"/>
              <a:ext cx="3175" cy="11113"/>
            </a:xfrm>
            <a:prstGeom prst="rect">
              <a:avLst/>
            </a:prstGeom>
            <a:solidFill>
              <a:srgbClr val="BD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8861426" y="5457825"/>
              <a:ext cx="317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7458076" y="5457825"/>
              <a:ext cx="1406525" cy="11113"/>
            </a:xfrm>
            <a:custGeom>
              <a:avLst/>
              <a:gdLst>
                <a:gd name="T0" fmla="*/ 886 w 886"/>
                <a:gd name="T1" fmla="*/ 0 h 7"/>
                <a:gd name="T2" fmla="*/ 0 w 886"/>
                <a:gd name="T3" fmla="*/ 0 h 7"/>
                <a:gd name="T4" fmla="*/ 12 w 886"/>
                <a:gd name="T5" fmla="*/ 1 h 7"/>
                <a:gd name="T6" fmla="*/ 877 w 886"/>
                <a:gd name="T7" fmla="*/ 1 h 7"/>
                <a:gd name="T8" fmla="*/ 877 w 886"/>
                <a:gd name="T9" fmla="*/ 7 h 7"/>
                <a:gd name="T10" fmla="*/ 884 w 886"/>
                <a:gd name="T11" fmla="*/ 7 h 7"/>
                <a:gd name="T12" fmla="*/ 884 w 886"/>
                <a:gd name="T13" fmla="*/ 0 h 7"/>
                <a:gd name="T14" fmla="*/ 886 w 88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6" h="7">
                  <a:moveTo>
                    <a:pt x="886" y="0"/>
                  </a:moveTo>
                  <a:lnTo>
                    <a:pt x="0" y="0"/>
                  </a:lnTo>
                  <a:lnTo>
                    <a:pt x="12" y="1"/>
                  </a:lnTo>
                  <a:lnTo>
                    <a:pt x="877" y="1"/>
                  </a:lnTo>
                  <a:lnTo>
                    <a:pt x="877" y="7"/>
                  </a:lnTo>
                  <a:lnTo>
                    <a:pt x="884" y="7"/>
                  </a:lnTo>
                  <a:lnTo>
                    <a:pt x="884" y="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B3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7458076" y="5457825"/>
              <a:ext cx="1406525" cy="11113"/>
            </a:xfrm>
            <a:custGeom>
              <a:avLst/>
              <a:gdLst>
                <a:gd name="T0" fmla="*/ 886 w 886"/>
                <a:gd name="T1" fmla="*/ 0 h 7"/>
                <a:gd name="T2" fmla="*/ 0 w 886"/>
                <a:gd name="T3" fmla="*/ 0 h 7"/>
                <a:gd name="T4" fmla="*/ 12 w 886"/>
                <a:gd name="T5" fmla="*/ 1 h 7"/>
                <a:gd name="T6" fmla="*/ 877 w 886"/>
                <a:gd name="T7" fmla="*/ 1 h 7"/>
                <a:gd name="T8" fmla="*/ 877 w 886"/>
                <a:gd name="T9" fmla="*/ 7 h 7"/>
                <a:gd name="T10" fmla="*/ 884 w 886"/>
                <a:gd name="T11" fmla="*/ 7 h 7"/>
                <a:gd name="T12" fmla="*/ 884 w 886"/>
                <a:gd name="T13" fmla="*/ 0 h 7"/>
                <a:gd name="T14" fmla="*/ 886 w 88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6" h="7">
                  <a:moveTo>
                    <a:pt x="886" y="0"/>
                  </a:moveTo>
                  <a:lnTo>
                    <a:pt x="0" y="0"/>
                  </a:lnTo>
                  <a:lnTo>
                    <a:pt x="12" y="1"/>
                  </a:lnTo>
                  <a:lnTo>
                    <a:pt x="877" y="1"/>
                  </a:lnTo>
                  <a:lnTo>
                    <a:pt x="877" y="7"/>
                  </a:lnTo>
                  <a:lnTo>
                    <a:pt x="884" y="7"/>
                  </a:lnTo>
                  <a:lnTo>
                    <a:pt x="884" y="0"/>
                  </a:lnTo>
                  <a:lnTo>
                    <a:pt x="8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7477126" y="5459413"/>
              <a:ext cx="1373188" cy="9525"/>
            </a:xfrm>
            <a:custGeom>
              <a:avLst/>
              <a:gdLst>
                <a:gd name="T0" fmla="*/ 865 w 865"/>
                <a:gd name="T1" fmla="*/ 0 h 6"/>
                <a:gd name="T2" fmla="*/ 0 w 865"/>
                <a:gd name="T3" fmla="*/ 0 h 6"/>
                <a:gd name="T4" fmla="*/ 30 w 865"/>
                <a:gd name="T5" fmla="*/ 6 h 6"/>
                <a:gd name="T6" fmla="*/ 865 w 865"/>
                <a:gd name="T7" fmla="*/ 6 h 6"/>
                <a:gd name="T8" fmla="*/ 865 w 86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6">
                  <a:moveTo>
                    <a:pt x="865" y="0"/>
                  </a:moveTo>
                  <a:lnTo>
                    <a:pt x="0" y="0"/>
                  </a:lnTo>
                  <a:lnTo>
                    <a:pt x="30" y="6"/>
                  </a:lnTo>
                  <a:lnTo>
                    <a:pt x="865" y="6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989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7477126" y="5459413"/>
              <a:ext cx="1373188" cy="9525"/>
            </a:xfrm>
            <a:custGeom>
              <a:avLst/>
              <a:gdLst>
                <a:gd name="T0" fmla="*/ 865 w 865"/>
                <a:gd name="T1" fmla="*/ 0 h 6"/>
                <a:gd name="T2" fmla="*/ 0 w 865"/>
                <a:gd name="T3" fmla="*/ 0 h 6"/>
                <a:gd name="T4" fmla="*/ 30 w 865"/>
                <a:gd name="T5" fmla="*/ 6 h 6"/>
                <a:gd name="T6" fmla="*/ 865 w 865"/>
                <a:gd name="T7" fmla="*/ 6 h 6"/>
                <a:gd name="T8" fmla="*/ 865 w 86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6">
                  <a:moveTo>
                    <a:pt x="865" y="0"/>
                  </a:moveTo>
                  <a:lnTo>
                    <a:pt x="0" y="0"/>
                  </a:lnTo>
                  <a:lnTo>
                    <a:pt x="30" y="6"/>
                  </a:lnTo>
                  <a:lnTo>
                    <a:pt x="865" y="6"/>
                  </a:lnTo>
                  <a:lnTo>
                    <a:pt x="8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4406901" y="3844925"/>
              <a:ext cx="3375025" cy="1520825"/>
            </a:xfrm>
            <a:custGeom>
              <a:avLst/>
              <a:gdLst>
                <a:gd name="T0" fmla="*/ 1196 w 1218"/>
                <a:gd name="T1" fmla="*/ 439 h 549"/>
                <a:gd name="T2" fmla="*/ 971 w 1218"/>
                <a:gd name="T3" fmla="*/ 80 h 549"/>
                <a:gd name="T4" fmla="*/ 971 w 1218"/>
                <a:gd name="T5" fmla="*/ 66 h 549"/>
                <a:gd name="T6" fmla="*/ 946 w 1218"/>
                <a:gd name="T7" fmla="*/ 37 h 549"/>
                <a:gd name="T8" fmla="*/ 744 w 1218"/>
                <a:gd name="T9" fmla="*/ 0 h 549"/>
                <a:gd name="T10" fmla="*/ 609 w 1218"/>
                <a:gd name="T11" fmla="*/ 33 h 549"/>
                <a:gd name="T12" fmla="*/ 474 w 1218"/>
                <a:gd name="T13" fmla="*/ 0 h 549"/>
                <a:gd name="T14" fmla="*/ 272 w 1218"/>
                <a:gd name="T15" fmla="*/ 37 h 549"/>
                <a:gd name="T16" fmla="*/ 247 w 1218"/>
                <a:gd name="T17" fmla="*/ 66 h 549"/>
                <a:gd name="T18" fmla="*/ 247 w 1218"/>
                <a:gd name="T19" fmla="*/ 80 h 549"/>
                <a:gd name="T20" fmla="*/ 22 w 1218"/>
                <a:gd name="T21" fmla="*/ 439 h 549"/>
                <a:gd name="T22" fmla="*/ 38 w 1218"/>
                <a:gd name="T23" fmla="*/ 514 h 549"/>
                <a:gd name="T24" fmla="*/ 282 w 1218"/>
                <a:gd name="T25" fmla="*/ 549 h 549"/>
                <a:gd name="T26" fmla="*/ 318 w 1218"/>
                <a:gd name="T27" fmla="*/ 512 h 549"/>
                <a:gd name="T28" fmla="*/ 350 w 1218"/>
                <a:gd name="T29" fmla="*/ 444 h 549"/>
                <a:gd name="T30" fmla="*/ 254 w 1218"/>
                <a:gd name="T31" fmla="*/ 419 h 549"/>
                <a:gd name="T32" fmla="*/ 318 w 1218"/>
                <a:gd name="T33" fmla="*/ 337 h 549"/>
                <a:gd name="T34" fmla="*/ 318 w 1218"/>
                <a:gd name="T35" fmla="*/ 294 h 549"/>
                <a:gd name="T36" fmla="*/ 609 w 1218"/>
                <a:gd name="T37" fmla="*/ 294 h 549"/>
                <a:gd name="T38" fmla="*/ 900 w 1218"/>
                <a:gd name="T39" fmla="*/ 294 h 549"/>
                <a:gd name="T40" fmla="*/ 900 w 1218"/>
                <a:gd name="T41" fmla="*/ 337 h 549"/>
                <a:gd name="T42" fmla="*/ 964 w 1218"/>
                <a:gd name="T43" fmla="*/ 419 h 549"/>
                <a:gd name="T44" fmla="*/ 868 w 1218"/>
                <a:gd name="T45" fmla="*/ 444 h 549"/>
                <a:gd name="T46" fmla="*/ 900 w 1218"/>
                <a:gd name="T47" fmla="*/ 512 h 549"/>
                <a:gd name="T48" fmla="*/ 936 w 1218"/>
                <a:gd name="T49" fmla="*/ 549 h 549"/>
                <a:gd name="T50" fmla="*/ 1180 w 1218"/>
                <a:gd name="T51" fmla="*/ 514 h 549"/>
                <a:gd name="T52" fmla="*/ 1196 w 1218"/>
                <a:gd name="T53" fmla="*/ 43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8" h="549">
                  <a:moveTo>
                    <a:pt x="1196" y="439"/>
                  </a:moveTo>
                  <a:cubicBezTo>
                    <a:pt x="1175" y="373"/>
                    <a:pt x="971" y="80"/>
                    <a:pt x="971" y="80"/>
                  </a:cubicBezTo>
                  <a:cubicBezTo>
                    <a:pt x="971" y="66"/>
                    <a:pt x="971" y="66"/>
                    <a:pt x="971" y="66"/>
                  </a:cubicBezTo>
                  <a:cubicBezTo>
                    <a:pt x="971" y="52"/>
                    <a:pt x="960" y="40"/>
                    <a:pt x="946" y="37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709" y="20"/>
                    <a:pt x="661" y="33"/>
                    <a:pt x="609" y="33"/>
                  </a:cubicBezTo>
                  <a:cubicBezTo>
                    <a:pt x="557" y="33"/>
                    <a:pt x="509" y="20"/>
                    <a:pt x="474" y="0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58" y="40"/>
                    <a:pt x="247" y="52"/>
                    <a:pt x="247" y="66"/>
                  </a:cubicBezTo>
                  <a:cubicBezTo>
                    <a:pt x="247" y="80"/>
                    <a:pt x="247" y="80"/>
                    <a:pt x="247" y="80"/>
                  </a:cubicBezTo>
                  <a:cubicBezTo>
                    <a:pt x="247" y="80"/>
                    <a:pt x="43" y="373"/>
                    <a:pt x="22" y="439"/>
                  </a:cubicBezTo>
                  <a:cubicBezTo>
                    <a:pt x="22" y="439"/>
                    <a:pt x="0" y="485"/>
                    <a:pt x="38" y="514"/>
                  </a:cubicBezTo>
                  <a:cubicBezTo>
                    <a:pt x="77" y="544"/>
                    <a:pt x="282" y="549"/>
                    <a:pt x="282" y="549"/>
                  </a:cubicBezTo>
                  <a:cubicBezTo>
                    <a:pt x="282" y="549"/>
                    <a:pt x="279" y="510"/>
                    <a:pt x="318" y="512"/>
                  </a:cubicBezTo>
                  <a:cubicBezTo>
                    <a:pt x="350" y="444"/>
                    <a:pt x="350" y="444"/>
                    <a:pt x="350" y="444"/>
                  </a:cubicBezTo>
                  <a:cubicBezTo>
                    <a:pt x="254" y="419"/>
                    <a:pt x="254" y="419"/>
                    <a:pt x="254" y="419"/>
                  </a:cubicBezTo>
                  <a:cubicBezTo>
                    <a:pt x="318" y="337"/>
                    <a:pt x="318" y="337"/>
                    <a:pt x="318" y="337"/>
                  </a:cubicBezTo>
                  <a:cubicBezTo>
                    <a:pt x="318" y="294"/>
                    <a:pt x="318" y="294"/>
                    <a:pt x="318" y="294"/>
                  </a:cubicBezTo>
                  <a:cubicBezTo>
                    <a:pt x="609" y="294"/>
                    <a:pt x="609" y="294"/>
                    <a:pt x="609" y="294"/>
                  </a:cubicBezTo>
                  <a:cubicBezTo>
                    <a:pt x="900" y="294"/>
                    <a:pt x="900" y="294"/>
                    <a:pt x="900" y="294"/>
                  </a:cubicBezTo>
                  <a:cubicBezTo>
                    <a:pt x="900" y="337"/>
                    <a:pt x="900" y="337"/>
                    <a:pt x="900" y="337"/>
                  </a:cubicBezTo>
                  <a:cubicBezTo>
                    <a:pt x="964" y="419"/>
                    <a:pt x="964" y="419"/>
                    <a:pt x="964" y="419"/>
                  </a:cubicBezTo>
                  <a:cubicBezTo>
                    <a:pt x="868" y="444"/>
                    <a:pt x="868" y="444"/>
                    <a:pt x="868" y="444"/>
                  </a:cubicBezTo>
                  <a:cubicBezTo>
                    <a:pt x="900" y="512"/>
                    <a:pt x="900" y="512"/>
                    <a:pt x="900" y="512"/>
                  </a:cubicBezTo>
                  <a:cubicBezTo>
                    <a:pt x="939" y="510"/>
                    <a:pt x="936" y="549"/>
                    <a:pt x="936" y="549"/>
                  </a:cubicBezTo>
                  <a:cubicBezTo>
                    <a:pt x="936" y="549"/>
                    <a:pt x="1141" y="544"/>
                    <a:pt x="1180" y="514"/>
                  </a:cubicBezTo>
                  <a:cubicBezTo>
                    <a:pt x="1218" y="485"/>
                    <a:pt x="1196" y="439"/>
                    <a:pt x="1196" y="439"/>
                  </a:cubicBezTo>
                </a:path>
              </a:pathLst>
            </a:custGeom>
            <a:solidFill>
              <a:srgbClr val="5D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5748338" y="3535363"/>
              <a:ext cx="692150" cy="306388"/>
            </a:xfrm>
            <a:custGeom>
              <a:avLst/>
              <a:gdLst>
                <a:gd name="T0" fmla="*/ 242 w 250"/>
                <a:gd name="T1" fmla="*/ 0 h 111"/>
                <a:gd name="T2" fmla="*/ 125 w 250"/>
                <a:gd name="T3" fmla="*/ 0 h 111"/>
                <a:gd name="T4" fmla="*/ 8 w 250"/>
                <a:gd name="T5" fmla="*/ 0 h 111"/>
                <a:gd name="T6" fmla="*/ 0 w 250"/>
                <a:gd name="T7" fmla="*/ 69 h 111"/>
                <a:gd name="T8" fmla="*/ 125 w 250"/>
                <a:gd name="T9" fmla="*/ 97 h 111"/>
                <a:gd name="T10" fmla="*/ 250 w 250"/>
                <a:gd name="T11" fmla="*/ 69 h 111"/>
                <a:gd name="T12" fmla="*/ 242 w 250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11">
                  <a:moveTo>
                    <a:pt x="242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0" y="111"/>
                    <a:pt x="125" y="97"/>
                    <a:pt x="125" y="97"/>
                  </a:cubicBezTo>
                  <a:cubicBezTo>
                    <a:pt x="125" y="97"/>
                    <a:pt x="230" y="111"/>
                    <a:pt x="250" y="69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DD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5626101" y="3725863"/>
              <a:ext cx="936625" cy="266700"/>
            </a:xfrm>
            <a:custGeom>
              <a:avLst/>
              <a:gdLst>
                <a:gd name="T0" fmla="*/ 294 w 338"/>
                <a:gd name="T1" fmla="*/ 0 h 96"/>
                <a:gd name="T2" fmla="*/ 169 w 338"/>
                <a:gd name="T3" fmla="*/ 12 h 96"/>
                <a:gd name="T4" fmla="*/ 44 w 338"/>
                <a:gd name="T5" fmla="*/ 0 h 96"/>
                <a:gd name="T6" fmla="*/ 0 w 338"/>
                <a:gd name="T7" fmla="*/ 49 h 96"/>
                <a:gd name="T8" fmla="*/ 169 w 338"/>
                <a:gd name="T9" fmla="*/ 94 h 96"/>
                <a:gd name="T10" fmla="*/ 338 w 338"/>
                <a:gd name="T11" fmla="*/ 49 h 96"/>
                <a:gd name="T12" fmla="*/ 294 w 33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96">
                  <a:moveTo>
                    <a:pt x="294" y="0"/>
                  </a:moveTo>
                  <a:cubicBezTo>
                    <a:pt x="294" y="0"/>
                    <a:pt x="256" y="12"/>
                    <a:pt x="169" y="12"/>
                  </a:cubicBezTo>
                  <a:cubicBezTo>
                    <a:pt x="82" y="12"/>
                    <a:pt x="44" y="0"/>
                    <a:pt x="44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7" y="96"/>
                    <a:pt x="169" y="94"/>
                    <a:pt x="169" y="94"/>
                  </a:cubicBezTo>
                  <a:cubicBezTo>
                    <a:pt x="169" y="94"/>
                    <a:pt x="291" y="96"/>
                    <a:pt x="338" y="49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5510213" y="2322513"/>
              <a:ext cx="1138238" cy="1331913"/>
            </a:xfrm>
            <a:custGeom>
              <a:avLst/>
              <a:gdLst>
                <a:gd name="T0" fmla="*/ 373 w 411"/>
                <a:gd name="T1" fmla="*/ 84 h 481"/>
                <a:gd name="T2" fmla="*/ 386 w 411"/>
                <a:gd name="T3" fmla="*/ 84 h 481"/>
                <a:gd name="T4" fmla="*/ 206 w 411"/>
                <a:gd name="T5" fmla="*/ 0 h 481"/>
                <a:gd name="T6" fmla="*/ 25 w 411"/>
                <a:gd name="T7" fmla="*/ 84 h 481"/>
                <a:gd name="T8" fmla="*/ 38 w 411"/>
                <a:gd name="T9" fmla="*/ 84 h 481"/>
                <a:gd name="T10" fmla="*/ 2 w 411"/>
                <a:gd name="T11" fmla="*/ 190 h 481"/>
                <a:gd name="T12" fmla="*/ 40 w 411"/>
                <a:gd name="T13" fmla="*/ 327 h 481"/>
                <a:gd name="T14" fmla="*/ 40 w 411"/>
                <a:gd name="T15" fmla="*/ 327 h 481"/>
                <a:gd name="T16" fmla="*/ 56 w 411"/>
                <a:gd name="T17" fmla="*/ 371 h 481"/>
                <a:gd name="T18" fmla="*/ 94 w 411"/>
                <a:gd name="T19" fmla="*/ 438 h 481"/>
                <a:gd name="T20" fmla="*/ 206 w 411"/>
                <a:gd name="T21" fmla="*/ 481 h 481"/>
                <a:gd name="T22" fmla="*/ 328 w 411"/>
                <a:gd name="T23" fmla="*/ 438 h 481"/>
                <a:gd name="T24" fmla="*/ 355 w 411"/>
                <a:gd name="T25" fmla="*/ 371 h 481"/>
                <a:gd name="T26" fmla="*/ 371 w 411"/>
                <a:gd name="T27" fmla="*/ 327 h 481"/>
                <a:gd name="T28" fmla="*/ 371 w 411"/>
                <a:gd name="T29" fmla="*/ 327 h 481"/>
                <a:gd name="T30" fmla="*/ 409 w 411"/>
                <a:gd name="T31" fmla="*/ 190 h 481"/>
                <a:gd name="T32" fmla="*/ 373 w 411"/>
                <a:gd name="T33" fmla="*/ 84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81">
                  <a:moveTo>
                    <a:pt x="373" y="84"/>
                  </a:moveTo>
                  <a:cubicBezTo>
                    <a:pt x="386" y="84"/>
                    <a:pt x="386" y="84"/>
                    <a:pt x="386" y="84"/>
                  </a:cubicBezTo>
                  <a:cubicBezTo>
                    <a:pt x="347" y="2"/>
                    <a:pt x="206" y="0"/>
                    <a:pt x="206" y="0"/>
                  </a:cubicBezTo>
                  <a:cubicBezTo>
                    <a:pt x="206" y="0"/>
                    <a:pt x="64" y="2"/>
                    <a:pt x="25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0" y="171"/>
                    <a:pt x="2" y="190"/>
                  </a:cubicBezTo>
                  <a:cubicBezTo>
                    <a:pt x="4" y="209"/>
                    <a:pt x="2" y="277"/>
                    <a:pt x="40" y="327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49" y="354"/>
                    <a:pt x="56" y="371"/>
                    <a:pt x="56" y="371"/>
                  </a:cubicBezTo>
                  <a:cubicBezTo>
                    <a:pt x="94" y="438"/>
                    <a:pt x="94" y="438"/>
                    <a:pt x="94" y="438"/>
                  </a:cubicBezTo>
                  <a:cubicBezTo>
                    <a:pt x="94" y="438"/>
                    <a:pt x="203" y="463"/>
                    <a:pt x="206" y="481"/>
                  </a:cubicBezTo>
                  <a:cubicBezTo>
                    <a:pt x="208" y="463"/>
                    <a:pt x="328" y="438"/>
                    <a:pt x="328" y="438"/>
                  </a:cubicBezTo>
                  <a:cubicBezTo>
                    <a:pt x="355" y="371"/>
                    <a:pt x="355" y="371"/>
                    <a:pt x="355" y="371"/>
                  </a:cubicBezTo>
                  <a:cubicBezTo>
                    <a:pt x="355" y="371"/>
                    <a:pt x="362" y="354"/>
                    <a:pt x="371" y="327"/>
                  </a:cubicBezTo>
                  <a:cubicBezTo>
                    <a:pt x="371" y="327"/>
                    <a:pt x="371" y="327"/>
                    <a:pt x="371" y="327"/>
                  </a:cubicBezTo>
                  <a:cubicBezTo>
                    <a:pt x="409" y="277"/>
                    <a:pt x="407" y="209"/>
                    <a:pt x="409" y="190"/>
                  </a:cubicBezTo>
                  <a:cubicBezTo>
                    <a:pt x="411" y="171"/>
                    <a:pt x="373" y="84"/>
                    <a:pt x="373" y="84"/>
                  </a:cubicBezTo>
                  <a:close/>
                </a:path>
              </a:pathLst>
            </a:custGeom>
            <a:solidFill>
              <a:srgbClr val="564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960938" y="4421188"/>
              <a:ext cx="2266950" cy="2614613"/>
            </a:xfrm>
            <a:custGeom>
              <a:avLst/>
              <a:gdLst>
                <a:gd name="T0" fmla="*/ 778 w 818"/>
                <a:gd name="T1" fmla="*/ 944 h 944"/>
                <a:gd name="T2" fmla="*/ 40 w 818"/>
                <a:gd name="T3" fmla="*/ 944 h 944"/>
                <a:gd name="T4" fmla="*/ 0 w 818"/>
                <a:gd name="T5" fmla="*/ 904 h 944"/>
                <a:gd name="T6" fmla="*/ 0 w 818"/>
                <a:gd name="T7" fmla="*/ 190 h 944"/>
                <a:gd name="T8" fmla="*/ 190 w 818"/>
                <a:gd name="T9" fmla="*/ 0 h 944"/>
                <a:gd name="T10" fmla="*/ 628 w 818"/>
                <a:gd name="T11" fmla="*/ 0 h 944"/>
                <a:gd name="T12" fmla="*/ 818 w 818"/>
                <a:gd name="T13" fmla="*/ 190 h 944"/>
                <a:gd name="T14" fmla="*/ 818 w 818"/>
                <a:gd name="T15" fmla="*/ 904 h 944"/>
                <a:gd name="T16" fmla="*/ 778 w 818"/>
                <a:gd name="T17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8" h="944">
                  <a:moveTo>
                    <a:pt x="778" y="944"/>
                  </a:moveTo>
                  <a:cubicBezTo>
                    <a:pt x="40" y="944"/>
                    <a:pt x="40" y="944"/>
                    <a:pt x="40" y="944"/>
                  </a:cubicBezTo>
                  <a:cubicBezTo>
                    <a:pt x="18" y="944"/>
                    <a:pt x="0" y="926"/>
                    <a:pt x="0" y="90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85"/>
                    <a:pt x="85" y="0"/>
                    <a:pt x="190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733" y="0"/>
                    <a:pt x="818" y="85"/>
                    <a:pt x="818" y="190"/>
                  </a:cubicBezTo>
                  <a:cubicBezTo>
                    <a:pt x="818" y="904"/>
                    <a:pt x="818" y="904"/>
                    <a:pt x="818" y="904"/>
                  </a:cubicBezTo>
                  <a:cubicBezTo>
                    <a:pt x="818" y="926"/>
                    <a:pt x="800" y="944"/>
                    <a:pt x="778" y="944"/>
                  </a:cubicBezTo>
                </a:path>
              </a:pathLst>
            </a:custGeom>
            <a:solidFill>
              <a:srgbClr val="4B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5473701" y="4687888"/>
              <a:ext cx="1241425" cy="2325688"/>
            </a:xfrm>
            <a:custGeom>
              <a:avLst/>
              <a:gdLst>
                <a:gd name="T0" fmla="*/ 448 w 448"/>
                <a:gd name="T1" fmla="*/ 840 h 840"/>
                <a:gd name="T2" fmla="*/ 0 w 448"/>
                <a:gd name="T3" fmla="*/ 840 h 840"/>
                <a:gd name="T4" fmla="*/ 0 w 448"/>
                <a:gd name="T5" fmla="*/ 190 h 840"/>
                <a:gd name="T6" fmla="*/ 190 w 448"/>
                <a:gd name="T7" fmla="*/ 0 h 840"/>
                <a:gd name="T8" fmla="*/ 258 w 448"/>
                <a:gd name="T9" fmla="*/ 0 h 840"/>
                <a:gd name="T10" fmla="*/ 448 w 448"/>
                <a:gd name="T11" fmla="*/ 190 h 840"/>
                <a:gd name="T12" fmla="*/ 448 w 448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840">
                  <a:moveTo>
                    <a:pt x="448" y="840"/>
                  </a:moveTo>
                  <a:cubicBezTo>
                    <a:pt x="0" y="840"/>
                    <a:pt x="0" y="840"/>
                    <a:pt x="0" y="84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85"/>
                    <a:pt x="85" y="0"/>
                    <a:pt x="190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363" y="0"/>
                    <a:pt x="448" y="85"/>
                    <a:pt x="448" y="190"/>
                  </a:cubicBezTo>
                  <a:cubicBezTo>
                    <a:pt x="448" y="840"/>
                    <a:pt x="448" y="840"/>
                    <a:pt x="448" y="840"/>
                  </a:cubicBezTo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056313" y="4997450"/>
              <a:ext cx="77788" cy="77788"/>
            </a:xfrm>
            <a:prstGeom prst="ellipse">
              <a:avLst/>
            </a:pr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5903913" y="5057775"/>
              <a:ext cx="382588" cy="379413"/>
            </a:xfrm>
            <a:custGeom>
              <a:avLst/>
              <a:gdLst>
                <a:gd name="T0" fmla="*/ 83 w 138"/>
                <a:gd name="T1" fmla="*/ 0 h 137"/>
                <a:gd name="T2" fmla="*/ 69 w 138"/>
                <a:gd name="T3" fmla="*/ 10 h 137"/>
                <a:gd name="T4" fmla="*/ 55 w 138"/>
                <a:gd name="T5" fmla="*/ 0 h 137"/>
                <a:gd name="T6" fmla="*/ 30 w 138"/>
                <a:gd name="T7" fmla="*/ 10 h 137"/>
                <a:gd name="T8" fmla="*/ 28 w 138"/>
                <a:gd name="T9" fmla="*/ 27 h 137"/>
                <a:gd name="T10" fmla="*/ 18 w 138"/>
                <a:gd name="T11" fmla="*/ 31 h 137"/>
                <a:gd name="T12" fmla="*/ 11 w 138"/>
                <a:gd name="T13" fmla="*/ 29 h 137"/>
                <a:gd name="T14" fmla="*/ 0 w 138"/>
                <a:gd name="T15" fmla="*/ 55 h 137"/>
                <a:gd name="T16" fmla="*/ 11 w 138"/>
                <a:gd name="T17" fmla="*/ 68 h 137"/>
                <a:gd name="T18" fmla="*/ 0 w 138"/>
                <a:gd name="T19" fmla="*/ 82 h 137"/>
                <a:gd name="T20" fmla="*/ 11 w 138"/>
                <a:gd name="T21" fmla="*/ 107 h 137"/>
                <a:gd name="T22" fmla="*/ 18 w 138"/>
                <a:gd name="T23" fmla="*/ 105 h 137"/>
                <a:gd name="T24" fmla="*/ 28 w 138"/>
                <a:gd name="T25" fmla="*/ 109 h 137"/>
                <a:gd name="T26" fmla="*/ 30 w 138"/>
                <a:gd name="T27" fmla="*/ 126 h 137"/>
                <a:gd name="T28" fmla="*/ 55 w 138"/>
                <a:gd name="T29" fmla="*/ 137 h 137"/>
                <a:gd name="T30" fmla="*/ 69 w 138"/>
                <a:gd name="T31" fmla="*/ 126 h 137"/>
                <a:gd name="T32" fmla="*/ 83 w 138"/>
                <a:gd name="T33" fmla="*/ 137 h 137"/>
                <a:gd name="T34" fmla="*/ 108 w 138"/>
                <a:gd name="T35" fmla="*/ 126 h 137"/>
                <a:gd name="T36" fmla="*/ 110 w 138"/>
                <a:gd name="T37" fmla="*/ 109 h 137"/>
                <a:gd name="T38" fmla="*/ 120 w 138"/>
                <a:gd name="T39" fmla="*/ 105 h 137"/>
                <a:gd name="T40" fmla="*/ 127 w 138"/>
                <a:gd name="T41" fmla="*/ 107 h 137"/>
                <a:gd name="T42" fmla="*/ 138 w 138"/>
                <a:gd name="T43" fmla="*/ 82 h 137"/>
                <a:gd name="T44" fmla="*/ 127 w 138"/>
                <a:gd name="T45" fmla="*/ 68 h 137"/>
                <a:gd name="T46" fmla="*/ 138 w 138"/>
                <a:gd name="T47" fmla="*/ 55 h 137"/>
                <a:gd name="T48" fmla="*/ 127 w 138"/>
                <a:gd name="T49" fmla="*/ 29 h 137"/>
                <a:gd name="T50" fmla="*/ 120 w 138"/>
                <a:gd name="T51" fmla="*/ 31 h 137"/>
                <a:gd name="T52" fmla="*/ 110 w 138"/>
                <a:gd name="T53" fmla="*/ 27 h 137"/>
                <a:gd name="T54" fmla="*/ 108 w 138"/>
                <a:gd name="T55" fmla="*/ 10 h 137"/>
                <a:gd name="T56" fmla="*/ 83 w 138"/>
                <a:gd name="T5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37">
                  <a:moveTo>
                    <a:pt x="83" y="0"/>
                  </a:moveTo>
                  <a:cubicBezTo>
                    <a:pt x="81" y="6"/>
                    <a:pt x="76" y="10"/>
                    <a:pt x="69" y="10"/>
                  </a:cubicBezTo>
                  <a:cubicBezTo>
                    <a:pt x="62" y="10"/>
                    <a:pt x="57" y="6"/>
                    <a:pt x="55" y="0"/>
                  </a:cubicBezTo>
                  <a:cubicBezTo>
                    <a:pt x="46" y="1"/>
                    <a:pt x="38" y="5"/>
                    <a:pt x="30" y="10"/>
                  </a:cubicBezTo>
                  <a:cubicBezTo>
                    <a:pt x="33" y="15"/>
                    <a:pt x="33" y="23"/>
                    <a:pt x="28" y="27"/>
                  </a:cubicBezTo>
                  <a:cubicBezTo>
                    <a:pt x="25" y="30"/>
                    <a:pt x="22" y="31"/>
                    <a:pt x="18" y="31"/>
                  </a:cubicBezTo>
                  <a:cubicBezTo>
                    <a:pt x="16" y="31"/>
                    <a:pt x="13" y="31"/>
                    <a:pt x="11" y="29"/>
                  </a:cubicBezTo>
                  <a:cubicBezTo>
                    <a:pt x="6" y="37"/>
                    <a:pt x="2" y="45"/>
                    <a:pt x="0" y="55"/>
                  </a:cubicBezTo>
                  <a:cubicBezTo>
                    <a:pt x="6" y="56"/>
                    <a:pt x="11" y="62"/>
                    <a:pt x="11" y="68"/>
                  </a:cubicBezTo>
                  <a:cubicBezTo>
                    <a:pt x="11" y="75"/>
                    <a:pt x="6" y="80"/>
                    <a:pt x="0" y="82"/>
                  </a:cubicBezTo>
                  <a:cubicBezTo>
                    <a:pt x="2" y="91"/>
                    <a:pt x="6" y="100"/>
                    <a:pt x="11" y="107"/>
                  </a:cubicBezTo>
                  <a:cubicBezTo>
                    <a:pt x="13" y="106"/>
                    <a:pt x="16" y="105"/>
                    <a:pt x="18" y="105"/>
                  </a:cubicBezTo>
                  <a:cubicBezTo>
                    <a:pt x="22" y="105"/>
                    <a:pt x="25" y="106"/>
                    <a:pt x="28" y="109"/>
                  </a:cubicBezTo>
                  <a:cubicBezTo>
                    <a:pt x="33" y="114"/>
                    <a:pt x="33" y="121"/>
                    <a:pt x="30" y="126"/>
                  </a:cubicBezTo>
                  <a:cubicBezTo>
                    <a:pt x="38" y="131"/>
                    <a:pt x="46" y="135"/>
                    <a:pt x="55" y="137"/>
                  </a:cubicBezTo>
                  <a:cubicBezTo>
                    <a:pt x="57" y="131"/>
                    <a:pt x="62" y="126"/>
                    <a:pt x="69" y="126"/>
                  </a:cubicBezTo>
                  <a:cubicBezTo>
                    <a:pt x="76" y="126"/>
                    <a:pt x="81" y="131"/>
                    <a:pt x="83" y="137"/>
                  </a:cubicBezTo>
                  <a:cubicBezTo>
                    <a:pt x="92" y="135"/>
                    <a:pt x="100" y="131"/>
                    <a:pt x="108" y="126"/>
                  </a:cubicBezTo>
                  <a:cubicBezTo>
                    <a:pt x="105" y="121"/>
                    <a:pt x="105" y="114"/>
                    <a:pt x="110" y="109"/>
                  </a:cubicBezTo>
                  <a:cubicBezTo>
                    <a:pt x="113" y="106"/>
                    <a:pt x="116" y="105"/>
                    <a:pt x="120" y="105"/>
                  </a:cubicBezTo>
                  <a:cubicBezTo>
                    <a:pt x="122" y="105"/>
                    <a:pt x="125" y="106"/>
                    <a:pt x="127" y="107"/>
                  </a:cubicBezTo>
                  <a:cubicBezTo>
                    <a:pt x="132" y="100"/>
                    <a:pt x="136" y="91"/>
                    <a:pt x="138" y="82"/>
                  </a:cubicBezTo>
                  <a:cubicBezTo>
                    <a:pt x="132" y="80"/>
                    <a:pt x="127" y="75"/>
                    <a:pt x="127" y="68"/>
                  </a:cubicBezTo>
                  <a:cubicBezTo>
                    <a:pt x="127" y="62"/>
                    <a:pt x="132" y="56"/>
                    <a:pt x="138" y="55"/>
                  </a:cubicBezTo>
                  <a:cubicBezTo>
                    <a:pt x="136" y="45"/>
                    <a:pt x="132" y="37"/>
                    <a:pt x="127" y="29"/>
                  </a:cubicBezTo>
                  <a:cubicBezTo>
                    <a:pt x="125" y="31"/>
                    <a:pt x="122" y="31"/>
                    <a:pt x="120" y="31"/>
                  </a:cubicBezTo>
                  <a:cubicBezTo>
                    <a:pt x="116" y="31"/>
                    <a:pt x="113" y="30"/>
                    <a:pt x="110" y="27"/>
                  </a:cubicBezTo>
                  <a:cubicBezTo>
                    <a:pt x="105" y="23"/>
                    <a:pt x="105" y="15"/>
                    <a:pt x="108" y="10"/>
                  </a:cubicBezTo>
                  <a:cubicBezTo>
                    <a:pt x="100" y="5"/>
                    <a:pt x="92" y="1"/>
                    <a:pt x="83" y="0"/>
                  </a:cubicBezTo>
                </a:path>
              </a:pathLst>
            </a:custGeom>
            <a:solidFill>
              <a:srgbClr val="596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5903913" y="5046663"/>
              <a:ext cx="382588" cy="379413"/>
            </a:xfrm>
            <a:custGeom>
              <a:avLst/>
              <a:gdLst>
                <a:gd name="T0" fmla="*/ 138 w 138"/>
                <a:gd name="T1" fmla="*/ 55 h 137"/>
                <a:gd name="T2" fmla="*/ 127 w 138"/>
                <a:gd name="T3" fmla="*/ 29 h 137"/>
                <a:gd name="T4" fmla="*/ 110 w 138"/>
                <a:gd name="T5" fmla="*/ 27 h 137"/>
                <a:gd name="T6" fmla="*/ 108 w 138"/>
                <a:gd name="T7" fmla="*/ 10 h 137"/>
                <a:gd name="T8" fmla="*/ 83 w 138"/>
                <a:gd name="T9" fmla="*/ 0 h 137"/>
                <a:gd name="T10" fmla="*/ 69 w 138"/>
                <a:gd name="T11" fmla="*/ 10 h 137"/>
                <a:gd name="T12" fmla="*/ 55 w 138"/>
                <a:gd name="T13" fmla="*/ 0 h 137"/>
                <a:gd name="T14" fmla="*/ 30 w 138"/>
                <a:gd name="T15" fmla="*/ 10 h 137"/>
                <a:gd name="T16" fmla="*/ 28 w 138"/>
                <a:gd name="T17" fmla="*/ 27 h 137"/>
                <a:gd name="T18" fmla="*/ 11 w 138"/>
                <a:gd name="T19" fmla="*/ 29 h 137"/>
                <a:gd name="T20" fmla="*/ 0 w 138"/>
                <a:gd name="T21" fmla="*/ 55 h 137"/>
                <a:gd name="T22" fmla="*/ 11 w 138"/>
                <a:gd name="T23" fmla="*/ 68 h 137"/>
                <a:gd name="T24" fmla="*/ 0 w 138"/>
                <a:gd name="T25" fmla="*/ 82 h 137"/>
                <a:gd name="T26" fmla="*/ 11 w 138"/>
                <a:gd name="T27" fmla="*/ 107 h 137"/>
                <a:gd name="T28" fmla="*/ 28 w 138"/>
                <a:gd name="T29" fmla="*/ 109 h 137"/>
                <a:gd name="T30" fmla="*/ 30 w 138"/>
                <a:gd name="T31" fmla="*/ 126 h 137"/>
                <a:gd name="T32" fmla="*/ 55 w 138"/>
                <a:gd name="T33" fmla="*/ 137 h 137"/>
                <a:gd name="T34" fmla="*/ 69 w 138"/>
                <a:gd name="T35" fmla="*/ 126 h 137"/>
                <a:gd name="T36" fmla="*/ 83 w 138"/>
                <a:gd name="T37" fmla="*/ 137 h 137"/>
                <a:gd name="T38" fmla="*/ 108 w 138"/>
                <a:gd name="T39" fmla="*/ 126 h 137"/>
                <a:gd name="T40" fmla="*/ 110 w 138"/>
                <a:gd name="T41" fmla="*/ 109 h 137"/>
                <a:gd name="T42" fmla="*/ 127 w 138"/>
                <a:gd name="T43" fmla="*/ 107 h 137"/>
                <a:gd name="T44" fmla="*/ 138 w 138"/>
                <a:gd name="T45" fmla="*/ 82 h 137"/>
                <a:gd name="T46" fmla="*/ 127 w 138"/>
                <a:gd name="T47" fmla="*/ 68 h 137"/>
                <a:gd name="T48" fmla="*/ 138 w 138"/>
                <a:gd name="T49" fmla="*/ 5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8" h="137">
                  <a:moveTo>
                    <a:pt x="138" y="55"/>
                  </a:moveTo>
                  <a:cubicBezTo>
                    <a:pt x="136" y="45"/>
                    <a:pt x="132" y="37"/>
                    <a:pt x="127" y="29"/>
                  </a:cubicBezTo>
                  <a:cubicBezTo>
                    <a:pt x="122" y="32"/>
                    <a:pt x="115" y="32"/>
                    <a:pt x="110" y="27"/>
                  </a:cubicBezTo>
                  <a:cubicBezTo>
                    <a:pt x="105" y="23"/>
                    <a:pt x="105" y="15"/>
                    <a:pt x="108" y="10"/>
                  </a:cubicBezTo>
                  <a:cubicBezTo>
                    <a:pt x="100" y="5"/>
                    <a:pt x="92" y="1"/>
                    <a:pt x="83" y="0"/>
                  </a:cubicBezTo>
                  <a:cubicBezTo>
                    <a:pt x="81" y="6"/>
                    <a:pt x="76" y="10"/>
                    <a:pt x="69" y="10"/>
                  </a:cubicBezTo>
                  <a:cubicBezTo>
                    <a:pt x="62" y="10"/>
                    <a:pt x="57" y="6"/>
                    <a:pt x="55" y="0"/>
                  </a:cubicBezTo>
                  <a:cubicBezTo>
                    <a:pt x="46" y="1"/>
                    <a:pt x="38" y="5"/>
                    <a:pt x="30" y="10"/>
                  </a:cubicBezTo>
                  <a:cubicBezTo>
                    <a:pt x="33" y="15"/>
                    <a:pt x="33" y="23"/>
                    <a:pt x="28" y="27"/>
                  </a:cubicBezTo>
                  <a:cubicBezTo>
                    <a:pt x="23" y="32"/>
                    <a:pt x="16" y="32"/>
                    <a:pt x="11" y="29"/>
                  </a:cubicBezTo>
                  <a:cubicBezTo>
                    <a:pt x="6" y="37"/>
                    <a:pt x="2" y="45"/>
                    <a:pt x="0" y="55"/>
                  </a:cubicBezTo>
                  <a:cubicBezTo>
                    <a:pt x="6" y="56"/>
                    <a:pt x="11" y="62"/>
                    <a:pt x="11" y="68"/>
                  </a:cubicBezTo>
                  <a:cubicBezTo>
                    <a:pt x="11" y="75"/>
                    <a:pt x="6" y="80"/>
                    <a:pt x="0" y="82"/>
                  </a:cubicBezTo>
                  <a:cubicBezTo>
                    <a:pt x="2" y="91"/>
                    <a:pt x="6" y="100"/>
                    <a:pt x="11" y="107"/>
                  </a:cubicBezTo>
                  <a:cubicBezTo>
                    <a:pt x="16" y="104"/>
                    <a:pt x="23" y="105"/>
                    <a:pt x="28" y="109"/>
                  </a:cubicBezTo>
                  <a:cubicBezTo>
                    <a:pt x="33" y="114"/>
                    <a:pt x="33" y="121"/>
                    <a:pt x="30" y="126"/>
                  </a:cubicBezTo>
                  <a:cubicBezTo>
                    <a:pt x="38" y="131"/>
                    <a:pt x="46" y="135"/>
                    <a:pt x="55" y="137"/>
                  </a:cubicBezTo>
                  <a:cubicBezTo>
                    <a:pt x="57" y="131"/>
                    <a:pt x="62" y="126"/>
                    <a:pt x="69" y="126"/>
                  </a:cubicBezTo>
                  <a:cubicBezTo>
                    <a:pt x="76" y="126"/>
                    <a:pt x="81" y="131"/>
                    <a:pt x="83" y="137"/>
                  </a:cubicBezTo>
                  <a:cubicBezTo>
                    <a:pt x="92" y="135"/>
                    <a:pt x="100" y="131"/>
                    <a:pt x="108" y="126"/>
                  </a:cubicBezTo>
                  <a:cubicBezTo>
                    <a:pt x="105" y="121"/>
                    <a:pt x="105" y="114"/>
                    <a:pt x="110" y="109"/>
                  </a:cubicBezTo>
                  <a:cubicBezTo>
                    <a:pt x="115" y="105"/>
                    <a:pt x="122" y="104"/>
                    <a:pt x="127" y="107"/>
                  </a:cubicBezTo>
                  <a:cubicBezTo>
                    <a:pt x="132" y="100"/>
                    <a:pt x="136" y="91"/>
                    <a:pt x="138" y="82"/>
                  </a:cubicBezTo>
                  <a:cubicBezTo>
                    <a:pt x="132" y="80"/>
                    <a:pt x="127" y="75"/>
                    <a:pt x="127" y="68"/>
                  </a:cubicBezTo>
                  <a:cubicBezTo>
                    <a:pt x="127" y="62"/>
                    <a:pt x="132" y="56"/>
                    <a:pt x="138" y="55"/>
                  </a:cubicBezTo>
                  <a:close/>
                </a:path>
              </a:pathLst>
            </a:custGeom>
            <a:solidFill>
              <a:srgbClr val="7C8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2" name="椭圆 171"/>
          <p:cNvSpPr/>
          <p:nvPr/>
        </p:nvSpPr>
        <p:spPr>
          <a:xfrm>
            <a:off x="3232804" y="966960"/>
            <a:ext cx="1435101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7524095" y="966960"/>
            <a:ext cx="1435101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海报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2014510" y="2458130"/>
            <a:ext cx="1435101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高手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5378449" y="343413"/>
            <a:ext cx="1435101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广告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8742389" y="2458130"/>
            <a:ext cx="1435101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网页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472729" y="55853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2F2F2"/>
                </a:solidFill>
              </a:rPr>
              <a:t>模仿对象</a:t>
            </a:r>
            <a:endParaRPr lang="zh-CN" altLang="en-US" sz="2000" b="1" dirty="0">
              <a:solidFill>
                <a:srgbClr val="F2F2F2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472728" y="5973758"/>
            <a:ext cx="1210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D0D2D3"/>
                </a:solidFill>
              </a:rPr>
              <a:t>美无处不在</a:t>
            </a:r>
            <a:endParaRPr lang="zh-CN" altLang="en-US" sz="1600" dirty="0">
              <a:solidFill>
                <a:srgbClr val="D0D2D3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4856259" y="3080175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@</a:t>
            </a:r>
            <a:r>
              <a:rPr lang="zh-CN" altLang="en-US" sz="1200" dirty="0">
                <a:solidFill>
                  <a:schemeClr val="bg1"/>
                </a:solidFill>
              </a:rPr>
              <a:t>面包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4856259" y="331710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@</a:t>
            </a:r>
            <a:r>
              <a:rPr lang="zh-CN" altLang="en-US" sz="1200" dirty="0">
                <a:solidFill>
                  <a:schemeClr val="bg1"/>
                </a:solidFill>
              </a:rPr>
              <a:t>秋叶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6543013" y="3080175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@</a:t>
            </a:r>
            <a:r>
              <a:rPr lang="zh-CN" altLang="en-US" sz="1200" dirty="0">
                <a:solidFill>
                  <a:schemeClr val="bg1"/>
                </a:solidFill>
              </a:rPr>
              <a:t>鲍平美</a:t>
            </a:r>
          </a:p>
        </p:txBody>
      </p:sp>
      <p:sp>
        <p:nvSpPr>
          <p:cNvPr id="190" name="文本框 189"/>
          <p:cNvSpPr txBox="1"/>
          <p:nvPr/>
        </p:nvSpPr>
        <p:spPr>
          <a:xfrm>
            <a:off x="6543013" y="331710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@</a:t>
            </a:r>
            <a:r>
              <a:rPr lang="zh-CN" altLang="en-US" sz="1200" dirty="0" smtClean="0">
                <a:solidFill>
                  <a:schemeClr val="bg1"/>
                </a:solidFill>
              </a:rPr>
              <a:t>包翔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9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866" y="1318100"/>
            <a:ext cx="5561617" cy="3128410"/>
          </a:xfrm>
          <a:prstGeom prst="rect">
            <a:avLst/>
          </a:prstGeom>
          <a:ln>
            <a:solidFill>
              <a:srgbClr val="D24726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67" y="1318100"/>
            <a:ext cx="5111868" cy="3102486"/>
          </a:xfrm>
          <a:prstGeom prst="rect">
            <a:avLst/>
          </a:prstGeom>
          <a:ln>
            <a:solidFill>
              <a:srgbClr val="D24726"/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我早期模仿的四大前辈是：</a:t>
            </a:r>
            <a:r>
              <a:rPr lang="en-US" altLang="zh-CN" dirty="0" smtClean="0">
                <a:solidFill>
                  <a:schemeClr val="bg1"/>
                </a:solidFill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</a:rPr>
              <a:t>无敌的面包；</a:t>
            </a:r>
            <a:r>
              <a:rPr lang="en-US" altLang="zh-CN" dirty="0" smtClean="0">
                <a:solidFill>
                  <a:schemeClr val="bg1"/>
                </a:solidFill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</a:rPr>
              <a:t>秋叶；</a:t>
            </a:r>
            <a:r>
              <a:rPr lang="en-US" altLang="zh-CN" dirty="0" smtClean="0">
                <a:solidFill>
                  <a:schemeClr val="bg1"/>
                </a:solidFill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</a:rPr>
              <a:t>鲍平美；</a:t>
            </a:r>
            <a:r>
              <a:rPr lang="en-US" altLang="zh-CN" dirty="0" smtClean="0">
                <a:solidFill>
                  <a:schemeClr val="bg1"/>
                </a:solidFill>
              </a:rPr>
              <a:t>@Lonely Fish</a:t>
            </a:r>
            <a:r>
              <a:rPr lang="zh-CN" altLang="en-US" dirty="0" smtClean="0">
                <a:solidFill>
                  <a:schemeClr val="bg1"/>
                </a:solidFill>
              </a:rPr>
              <a:t>；（伯乐是：</a:t>
            </a:r>
            <a:r>
              <a:rPr lang="en-US" altLang="zh-CN" dirty="0" smtClean="0">
                <a:solidFill>
                  <a:schemeClr val="bg1"/>
                </a:solidFill>
              </a:rPr>
              <a:t>@</a:t>
            </a:r>
            <a:r>
              <a:rPr lang="zh-CN" altLang="en-US" dirty="0">
                <a:solidFill>
                  <a:schemeClr val="bg1"/>
                </a:solidFill>
              </a:rPr>
              <a:t>陈魁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4847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37-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企业战略管理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的简约封面设计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模仿高手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包翔老师作品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flipH="1" flipV="1">
            <a:off x="7907395" y="4094766"/>
            <a:ext cx="542095" cy="718983"/>
          </a:xfrm>
          <a:prstGeom prst="rect">
            <a:avLst/>
          </a:prstGeom>
          <a:solidFill>
            <a:srgbClr val="FFA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 flipV="1">
            <a:off x="8809579" y="2777711"/>
            <a:ext cx="1133856" cy="619611"/>
          </a:xfrm>
          <a:prstGeom prst="rect">
            <a:avLst/>
          </a:prstGeom>
          <a:solidFill>
            <a:srgbClr val="FFA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555" y="495875"/>
            <a:ext cx="7378890" cy="415062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5867400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软件的</a:t>
            </a:r>
            <a:r>
              <a:rPr lang="en-US" altLang="zh-CN" dirty="0" smtClean="0">
                <a:solidFill>
                  <a:schemeClr val="bg1"/>
                </a:solidFill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</a:rPr>
              <a:t>早已改变，而这份作品的封面模范留下了它当年的一瞬间。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16417" y="4813749"/>
            <a:ext cx="698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组织管理实务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封面设计，来自于当时的优酷视频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斜纹 16"/>
          <p:cNvSpPr/>
          <p:nvPr/>
        </p:nvSpPr>
        <p:spPr>
          <a:xfrm flipH="1" flipV="1">
            <a:off x="7907395" y="2777711"/>
            <a:ext cx="2036040" cy="2036038"/>
          </a:xfrm>
          <a:prstGeom prst="diagStripe">
            <a:avLst/>
          </a:prstGeom>
          <a:solidFill>
            <a:srgbClr val="EF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rot="18900000">
            <a:off x="8565521" y="378208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UI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00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965" y="416698"/>
            <a:ext cx="5338482" cy="52981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864" y="1318100"/>
            <a:ext cx="5561619" cy="312841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原始素材的那个说话气泡是残缺的，我通过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自带的合并形状功能进行了补充。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065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68-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揭秘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真相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的封面及作品配色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</a:t>
            </a:r>
            <a:r>
              <a:rPr lang="zh-CN" altLang="en-US" sz="2800" b="1" dirty="0">
                <a:solidFill>
                  <a:schemeClr val="bg1"/>
                </a:solidFill>
              </a:rPr>
              <a:t>广告</a:t>
            </a:r>
          </a:p>
        </p:txBody>
      </p:sp>
    </p:spTree>
    <p:extLst>
      <p:ext uri="{BB962C8B-B14F-4D97-AF65-F5344CB8AC3E}">
        <p14:creationId xmlns:p14="http://schemas.microsoft.com/office/powerpoint/2010/main" val="535184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1304035"/>
            <a:ext cx="5657600" cy="318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28" y="1303275"/>
            <a:ext cx="5097408" cy="31839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海报下方替换成</a:t>
            </a:r>
            <a:r>
              <a:rPr lang="en-US" altLang="zh-CN" dirty="0" smtClean="0">
                <a:solidFill>
                  <a:schemeClr val="bg1"/>
                </a:solidFill>
              </a:rPr>
              <a:t>Low Poly</a:t>
            </a:r>
            <a:r>
              <a:rPr lang="zh-CN" altLang="en-US" dirty="0" smtClean="0">
                <a:solidFill>
                  <a:schemeClr val="bg1"/>
                </a:solidFill>
              </a:rPr>
              <a:t>素材，做成了当时非常流行的低面风格作品。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4616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52-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幸福像花儿一样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其中的一页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模仿海报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4116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搜集矢量素材自行车时发现的海报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5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1304969"/>
            <a:ext cx="5642303" cy="31385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027" y="1304968"/>
            <a:ext cx="5097408" cy="313853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对上述网页的模仿让我琢磨出了镂空字体的制作技巧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4847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60-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心理资本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提升</a:t>
            </a:r>
            <a:r>
              <a:rPr lang="en-US" altLang="zh-CN" dirty="0" smtClean="0"/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的镂空文字设计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模仿网页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388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搜集素材时偶然从网页上截的图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7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201194" y="1489075"/>
            <a:ext cx="5789613" cy="3879850"/>
            <a:chOff x="3333750" y="1489075"/>
            <a:chExt cx="5789613" cy="3879850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4760913" y="1958975"/>
              <a:ext cx="2938463" cy="2940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6230938" y="1489075"/>
              <a:ext cx="1938338" cy="1939925"/>
            </a:xfrm>
            <a:custGeom>
              <a:avLst/>
              <a:gdLst>
                <a:gd name="T0" fmla="*/ 391 w 516"/>
                <a:gd name="T1" fmla="*/ 516 h 516"/>
                <a:gd name="T2" fmla="*/ 516 w 516"/>
                <a:gd name="T3" fmla="*/ 516 h 516"/>
                <a:gd name="T4" fmla="*/ 0 w 516"/>
                <a:gd name="T5" fmla="*/ 0 h 516"/>
                <a:gd name="T6" fmla="*/ 0 w 516"/>
                <a:gd name="T7" fmla="*/ 0 h 516"/>
                <a:gd name="T8" fmla="*/ 0 w 516"/>
                <a:gd name="T9" fmla="*/ 125 h 516"/>
                <a:gd name="T10" fmla="*/ 0 w 516"/>
                <a:gd name="T11" fmla="*/ 125 h 516"/>
                <a:gd name="T12" fmla="*/ 391 w 516"/>
                <a:gd name="T13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516">
                  <a:moveTo>
                    <a:pt x="391" y="516"/>
                  </a:moveTo>
                  <a:cubicBezTo>
                    <a:pt x="516" y="516"/>
                    <a:pt x="516" y="516"/>
                    <a:pt x="516" y="516"/>
                  </a:cubicBezTo>
                  <a:cubicBezTo>
                    <a:pt x="516" y="231"/>
                    <a:pt x="28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216" y="125"/>
                    <a:pt x="391" y="300"/>
                    <a:pt x="391" y="516"/>
                  </a:cubicBezTo>
                  <a:close/>
                </a:path>
              </a:pathLst>
            </a:custGeom>
            <a:solidFill>
              <a:srgbClr val="07B2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291013" y="3429000"/>
              <a:ext cx="1939925" cy="1939925"/>
            </a:xfrm>
            <a:custGeom>
              <a:avLst/>
              <a:gdLst>
                <a:gd name="T0" fmla="*/ 125 w 516"/>
                <a:gd name="T1" fmla="*/ 0 h 516"/>
                <a:gd name="T2" fmla="*/ 0 w 516"/>
                <a:gd name="T3" fmla="*/ 0 h 516"/>
                <a:gd name="T4" fmla="*/ 516 w 516"/>
                <a:gd name="T5" fmla="*/ 516 h 516"/>
                <a:gd name="T6" fmla="*/ 516 w 516"/>
                <a:gd name="T7" fmla="*/ 516 h 516"/>
                <a:gd name="T8" fmla="*/ 516 w 516"/>
                <a:gd name="T9" fmla="*/ 391 h 516"/>
                <a:gd name="T10" fmla="*/ 516 w 516"/>
                <a:gd name="T11" fmla="*/ 391 h 516"/>
                <a:gd name="T12" fmla="*/ 125 w 516"/>
                <a:gd name="T1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516">
                  <a:moveTo>
                    <a:pt x="1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231" y="516"/>
                    <a:pt x="516" y="516"/>
                  </a:cubicBezTo>
                  <a:cubicBezTo>
                    <a:pt x="516" y="516"/>
                    <a:pt x="516" y="516"/>
                    <a:pt x="516" y="516"/>
                  </a:cubicBezTo>
                  <a:cubicBezTo>
                    <a:pt x="516" y="391"/>
                    <a:pt x="516" y="391"/>
                    <a:pt x="516" y="391"/>
                  </a:cubicBezTo>
                  <a:cubicBezTo>
                    <a:pt x="516" y="391"/>
                    <a:pt x="516" y="391"/>
                    <a:pt x="516" y="391"/>
                  </a:cubicBezTo>
                  <a:cubicBezTo>
                    <a:pt x="300" y="391"/>
                    <a:pt x="125" y="216"/>
                    <a:pt x="125" y="0"/>
                  </a:cubicBezTo>
                  <a:close/>
                </a:path>
              </a:pathLst>
            </a:custGeom>
            <a:solidFill>
              <a:srgbClr val="07B2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291013" y="1489075"/>
              <a:ext cx="4832350" cy="1939925"/>
            </a:xfrm>
            <a:custGeom>
              <a:avLst/>
              <a:gdLst>
                <a:gd name="T0" fmla="*/ 1286 w 1286"/>
                <a:gd name="T1" fmla="*/ 0 h 516"/>
                <a:gd name="T2" fmla="*/ 516 w 1286"/>
                <a:gd name="T3" fmla="*/ 0 h 516"/>
                <a:gd name="T4" fmla="*/ 516 w 1286"/>
                <a:gd name="T5" fmla="*/ 0 h 516"/>
                <a:gd name="T6" fmla="*/ 0 w 1286"/>
                <a:gd name="T7" fmla="*/ 516 h 516"/>
                <a:gd name="T8" fmla="*/ 125 w 1286"/>
                <a:gd name="T9" fmla="*/ 516 h 516"/>
                <a:gd name="T10" fmla="*/ 516 w 1286"/>
                <a:gd name="T11" fmla="*/ 125 h 516"/>
                <a:gd name="T12" fmla="*/ 516 w 1286"/>
                <a:gd name="T13" fmla="*/ 125 h 516"/>
                <a:gd name="T14" fmla="*/ 516 w 1286"/>
                <a:gd name="T15" fmla="*/ 125 h 516"/>
                <a:gd name="T16" fmla="*/ 1286 w 1286"/>
                <a:gd name="T17" fmla="*/ 125 h 516"/>
                <a:gd name="T18" fmla="*/ 1286 w 1286"/>
                <a:gd name="T19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6" h="516">
                  <a:moveTo>
                    <a:pt x="1286" y="0"/>
                  </a:moveTo>
                  <a:cubicBezTo>
                    <a:pt x="516" y="0"/>
                    <a:pt x="516" y="0"/>
                    <a:pt x="516" y="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231" y="0"/>
                    <a:pt x="0" y="231"/>
                    <a:pt x="0" y="516"/>
                  </a:cubicBezTo>
                  <a:cubicBezTo>
                    <a:pt x="125" y="516"/>
                    <a:pt x="125" y="516"/>
                    <a:pt x="125" y="516"/>
                  </a:cubicBezTo>
                  <a:cubicBezTo>
                    <a:pt x="125" y="300"/>
                    <a:pt x="300" y="125"/>
                    <a:pt x="516" y="125"/>
                  </a:cubicBezTo>
                  <a:cubicBezTo>
                    <a:pt x="516" y="125"/>
                    <a:pt x="516" y="125"/>
                    <a:pt x="516" y="125"/>
                  </a:cubicBezTo>
                  <a:cubicBezTo>
                    <a:pt x="516" y="125"/>
                    <a:pt x="516" y="125"/>
                    <a:pt x="516" y="125"/>
                  </a:cubicBezTo>
                  <a:cubicBezTo>
                    <a:pt x="1286" y="125"/>
                    <a:pt x="1286" y="125"/>
                    <a:pt x="1286" y="125"/>
                  </a:cubicBezTo>
                  <a:lnTo>
                    <a:pt x="1286" y="0"/>
                  </a:lnTo>
                  <a:close/>
                </a:path>
              </a:pathLst>
            </a:custGeom>
            <a:solidFill>
              <a:srgbClr val="522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333750" y="3429000"/>
              <a:ext cx="4835525" cy="1939925"/>
            </a:xfrm>
            <a:custGeom>
              <a:avLst/>
              <a:gdLst>
                <a:gd name="T0" fmla="*/ 0 w 1287"/>
                <a:gd name="T1" fmla="*/ 516 h 516"/>
                <a:gd name="T2" fmla="*/ 771 w 1287"/>
                <a:gd name="T3" fmla="*/ 516 h 516"/>
                <a:gd name="T4" fmla="*/ 771 w 1287"/>
                <a:gd name="T5" fmla="*/ 516 h 516"/>
                <a:gd name="T6" fmla="*/ 1287 w 1287"/>
                <a:gd name="T7" fmla="*/ 0 h 516"/>
                <a:gd name="T8" fmla="*/ 1162 w 1287"/>
                <a:gd name="T9" fmla="*/ 0 h 516"/>
                <a:gd name="T10" fmla="*/ 771 w 1287"/>
                <a:gd name="T11" fmla="*/ 391 h 516"/>
                <a:gd name="T12" fmla="*/ 771 w 1287"/>
                <a:gd name="T13" fmla="*/ 391 h 516"/>
                <a:gd name="T14" fmla="*/ 771 w 1287"/>
                <a:gd name="T15" fmla="*/ 391 h 516"/>
                <a:gd name="T16" fmla="*/ 0 w 1287"/>
                <a:gd name="T17" fmla="*/ 391 h 516"/>
                <a:gd name="T18" fmla="*/ 0 w 1287"/>
                <a:gd name="T1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7" h="516">
                  <a:moveTo>
                    <a:pt x="0" y="516"/>
                  </a:moveTo>
                  <a:cubicBezTo>
                    <a:pt x="771" y="516"/>
                    <a:pt x="771" y="516"/>
                    <a:pt x="771" y="516"/>
                  </a:cubicBezTo>
                  <a:cubicBezTo>
                    <a:pt x="771" y="516"/>
                    <a:pt x="771" y="516"/>
                    <a:pt x="771" y="516"/>
                  </a:cubicBezTo>
                  <a:cubicBezTo>
                    <a:pt x="1056" y="516"/>
                    <a:pt x="1287" y="285"/>
                    <a:pt x="1287" y="0"/>
                  </a:cubicBezTo>
                  <a:cubicBezTo>
                    <a:pt x="1162" y="0"/>
                    <a:pt x="1162" y="0"/>
                    <a:pt x="1162" y="0"/>
                  </a:cubicBezTo>
                  <a:cubicBezTo>
                    <a:pt x="1162" y="216"/>
                    <a:pt x="987" y="391"/>
                    <a:pt x="771" y="391"/>
                  </a:cubicBezTo>
                  <a:cubicBezTo>
                    <a:pt x="771" y="391"/>
                    <a:pt x="771" y="391"/>
                    <a:pt x="771" y="391"/>
                  </a:cubicBezTo>
                  <a:cubicBezTo>
                    <a:pt x="771" y="391"/>
                    <a:pt x="771" y="391"/>
                    <a:pt x="771" y="391"/>
                  </a:cubicBezTo>
                  <a:cubicBezTo>
                    <a:pt x="0" y="391"/>
                    <a:pt x="0" y="391"/>
                    <a:pt x="0" y="391"/>
                  </a:cubicBezTo>
                  <a:lnTo>
                    <a:pt x="0" y="516"/>
                  </a:lnTo>
                  <a:close/>
                </a:path>
              </a:pathLst>
            </a:custGeom>
            <a:solidFill>
              <a:srgbClr val="F2703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080337" y="260284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模仿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64920" y="37553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2703F"/>
                </a:solidFill>
              </a:rPr>
              <a:t>是最快捷的学习道路</a:t>
            </a:r>
            <a:endParaRPr lang="zh-CN" altLang="en-US" dirty="0">
              <a:solidFill>
                <a:srgbClr val="F2703F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549467" y="415327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212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版式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43929" y="89216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1211F"/>
                </a:solidFill>
              </a:rPr>
              <a:t>一切美好设计</a:t>
            </a:r>
            <a:endParaRPr lang="zh-CN" altLang="en-US" sz="3200" b="1" dirty="0">
              <a:solidFill>
                <a:srgbClr val="21211F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549467" y="1128899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212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配色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549467" y="1842471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212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格式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549467" y="2556043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212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风格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72071" y="537323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7B285"/>
                </a:solidFill>
              </a:rPr>
              <a:t>城里人套路多</a:t>
            </a:r>
            <a:endParaRPr lang="zh-CN" altLang="en-US" sz="3200" b="1" dirty="0">
              <a:solidFill>
                <a:srgbClr val="07B285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26360" y="3852728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理解设计思路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6360" y="4566300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找到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亮点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6360" y="5279872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直接参照模仿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826360" y="5993444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激发创新灵感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231112" y="4950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模仿步骤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52303" y="15410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模仿内容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8" name="肘形连接符 37"/>
          <p:cNvCxnSpPr>
            <a:stCxn id="34" idx="3"/>
            <a:endCxn id="21" idx="1"/>
          </p:cNvCxnSpPr>
          <p:nvPr/>
        </p:nvCxnSpPr>
        <p:spPr>
          <a:xfrm flipV="1">
            <a:off x="8960299" y="645727"/>
            <a:ext cx="589168" cy="1079971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34" idx="3"/>
            <a:endCxn id="24" idx="1"/>
          </p:cNvCxnSpPr>
          <p:nvPr/>
        </p:nvCxnSpPr>
        <p:spPr>
          <a:xfrm flipV="1">
            <a:off x="8960299" y="1359299"/>
            <a:ext cx="589168" cy="366399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4" idx="3"/>
            <a:endCxn id="25" idx="1"/>
          </p:cNvCxnSpPr>
          <p:nvPr/>
        </p:nvCxnSpPr>
        <p:spPr>
          <a:xfrm>
            <a:off x="8960299" y="1725698"/>
            <a:ext cx="589168" cy="347173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34" idx="3"/>
            <a:endCxn id="26" idx="1"/>
          </p:cNvCxnSpPr>
          <p:nvPr/>
        </p:nvCxnSpPr>
        <p:spPr>
          <a:xfrm>
            <a:off x="8960299" y="1725698"/>
            <a:ext cx="589168" cy="1060745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33" idx="1"/>
            <a:endCxn id="28" idx="3"/>
          </p:cNvCxnSpPr>
          <p:nvPr/>
        </p:nvCxnSpPr>
        <p:spPr>
          <a:xfrm rot="10800000">
            <a:off x="2842360" y="4083128"/>
            <a:ext cx="388752" cy="1051826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33" idx="1"/>
            <a:endCxn id="29" idx="3"/>
          </p:cNvCxnSpPr>
          <p:nvPr/>
        </p:nvCxnSpPr>
        <p:spPr>
          <a:xfrm rot="10800000">
            <a:off x="2842360" y="4796700"/>
            <a:ext cx="388752" cy="338254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1"/>
            <a:endCxn id="30" idx="3"/>
          </p:cNvCxnSpPr>
          <p:nvPr/>
        </p:nvCxnSpPr>
        <p:spPr>
          <a:xfrm rot="10800000" flipV="1">
            <a:off x="2842360" y="5134954"/>
            <a:ext cx="388752" cy="375318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3" idx="1"/>
            <a:endCxn id="31" idx="3"/>
          </p:cNvCxnSpPr>
          <p:nvPr/>
        </p:nvCxnSpPr>
        <p:spPr>
          <a:xfrm rot="10800000" flipV="1">
            <a:off x="2842360" y="5134954"/>
            <a:ext cx="388752" cy="1088890"/>
          </a:xfrm>
          <a:prstGeom prst="bentConnector3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3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Documents and Settings\t11318\桌面\未标题-2 拷贝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9942" y="1304968"/>
            <a:ext cx="5614415" cy="3158108"/>
          </a:xfrm>
          <a:prstGeom prst="rect">
            <a:avLst/>
          </a:prstGeom>
          <a:ln>
            <a:solidFill>
              <a:srgbClr val="01B1C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:\360云盘\04-待整理ing\pic\140907rion07bbk552rrn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531" y="1304968"/>
            <a:ext cx="4184818" cy="3158109"/>
          </a:xfrm>
          <a:prstGeom prst="rect">
            <a:avLst/>
          </a:prstGeom>
          <a:ln>
            <a:solidFill>
              <a:srgbClr val="01B1C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因此，见到心仪的网页，我会随时截图保存。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443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40-PPT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整体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设计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的封面排版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模仿排版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388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搜集素材时偶然从网页上截的图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7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等腰三角形 49"/>
          <p:cNvSpPr/>
          <p:nvPr/>
        </p:nvSpPr>
        <p:spPr>
          <a:xfrm flipV="1">
            <a:off x="7565123" y="333168"/>
            <a:ext cx="374670" cy="481128"/>
          </a:xfrm>
          <a:prstGeom prst="triangle">
            <a:avLst/>
          </a:prstGeom>
          <a:solidFill>
            <a:srgbClr val="008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"/>
            <a:ext cx="12192000" cy="44485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2394064"/>
            <a:ext cx="12192000" cy="4463935"/>
            <a:chOff x="2942705" y="2327563"/>
            <a:chExt cx="6517180" cy="2776452"/>
          </a:xfrm>
        </p:grpSpPr>
        <p:sp>
          <p:nvSpPr>
            <p:cNvPr id="2" name="矩形 1"/>
            <p:cNvSpPr/>
            <p:nvPr/>
          </p:nvSpPr>
          <p:spPr>
            <a:xfrm>
              <a:off x="2942705" y="2327564"/>
              <a:ext cx="1629295" cy="2776451"/>
            </a:xfrm>
            <a:prstGeom prst="rect">
              <a:avLst/>
            </a:prstGeom>
            <a:solidFill>
              <a:srgbClr val="00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572000" y="2327564"/>
              <a:ext cx="1629295" cy="2776451"/>
            </a:xfrm>
            <a:prstGeom prst="rect">
              <a:avLst/>
            </a:prstGeom>
            <a:solidFill>
              <a:srgbClr val="01B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830590" y="2327563"/>
              <a:ext cx="1629295" cy="2776451"/>
            </a:xfrm>
            <a:prstGeom prst="rect">
              <a:avLst/>
            </a:prstGeom>
            <a:solidFill>
              <a:srgbClr val="C11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01295" y="2327563"/>
              <a:ext cx="1629295" cy="2776451"/>
            </a:xfrm>
            <a:prstGeom prst="rect">
              <a:avLst/>
            </a:prstGeom>
            <a:solidFill>
              <a:srgbClr val="5222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8699" y="2704881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>
                    <a:alpha val="24000"/>
                  </a:schemeClr>
                </a:solidFill>
              </a:rPr>
              <a:t>1</a:t>
            </a:r>
            <a:endParaRPr lang="zh-CN" altLang="en-US" sz="239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14383" y="2704881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>
                    <a:alpha val="24000"/>
                  </a:schemeClr>
                </a:solidFill>
              </a:rPr>
              <a:t>2</a:t>
            </a:r>
            <a:endParaRPr lang="zh-CN" altLang="en-US" sz="239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0067" y="2704881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>
                    <a:alpha val="24000"/>
                  </a:schemeClr>
                </a:solidFill>
              </a:rPr>
              <a:t>3</a:t>
            </a:r>
            <a:endParaRPr lang="zh-CN" altLang="en-US" sz="239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8256" y="44464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学会套用</a:t>
            </a:r>
            <a:endParaRPr lang="zh-CN" altLang="en-US" sz="32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75147" y="44464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学会模仿</a:t>
            </a:r>
            <a:endParaRPr lang="zh-CN" altLang="en-US" sz="32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04028" y="44464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学会优化</a:t>
            </a:r>
            <a:endParaRPr lang="zh-CN" altLang="en-US" sz="32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65751" y="2704881"/>
            <a:ext cx="188865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>
                    <a:alpha val="24000"/>
                  </a:schemeClr>
                </a:solidFill>
              </a:rPr>
              <a:t>4</a:t>
            </a:r>
            <a:endParaRPr lang="zh-CN" altLang="en-US" sz="239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28269" y="44464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学会整理</a:t>
            </a:r>
            <a:endParaRPr lang="zh-CN" altLang="en-US" sz="32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99762" y="1482089"/>
            <a:ext cx="686155" cy="1395733"/>
            <a:chOff x="2897667" y="4993515"/>
            <a:chExt cx="686155" cy="1395733"/>
          </a:xfrm>
          <a:solidFill>
            <a:srgbClr val="4B4C54"/>
          </a:solidFill>
        </p:grpSpPr>
        <p:sp>
          <p:nvSpPr>
            <p:cNvPr id="32" name="Freeform 65"/>
            <p:cNvSpPr>
              <a:spLocks/>
            </p:cNvSpPr>
            <p:nvPr/>
          </p:nvSpPr>
          <p:spPr bwMode="auto">
            <a:xfrm>
              <a:off x="3098828" y="4993515"/>
              <a:ext cx="337567" cy="338944"/>
            </a:xfrm>
            <a:custGeom>
              <a:avLst/>
              <a:gdLst>
                <a:gd name="T0" fmla="*/ 12 w 207"/>
                <a:gd name="T1" fmla="*/ 125 h 207"/>
                <a:gd name="T2" fmla="*/ 125 w 207"/>
                <a:gd name="T3" fmla="*/ 195 h 207"/>
                <a:gd name="T4" fmla="*/ 195 w 207"/>
                <a:gd name="T5" fmla="*/ 82 h 207"/>
                <a:gd name="T6" fmla="*/ 82 w 207"/>
                <a:gd name="T7" fmla="*/ 12 h 207"/>
                <a:gd name="T8" fmla="*/ 12 w 207"/>
                <a:gd name="T9" fmla="*/ 12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12" y="125"/>
                  </a:moveTo>
                  <a:cubicBezTo>
                    <a:pt x="24" y="175"/>
                    <a:pt x="74" y="207"/>
                    <a:pt x="125" y="195"/>
                  </a:cubicBezTo>
                  <a:cubicBezTo>
                    <a:pt x="176" y="183"/>
                    <a:pt x="207" y="133"/>
                    <a:pt x="195" y="82"/>
                  </a:cubicBezTo>
                  <a:cubicBezTo>
                    <a:pt x="183" y="32"/>
                    <a:pt x="133" y="0"/>
                    <a:pt x="82" y="12"/>
                  </a:cubicBezTo>
                  <a:cubicBezTo>
                    <a:pt x="32" y="24"/>
                    <a:pt x="0" y="74"/>
                    <a:pt x="12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3003759" y="5783007"/>
              <a:ext cx="502905" cy="606241"/>
            </a:xfrm>
            <a:custGeom>
              <a:avLst/>
              <a:gdLst>
                <a:gd name="T0" fmla="*/ 282 w 308"/>
                <a:gd name="T1" fmla="*/ 56 h 371"/>
                <a:gd name="T2" fmla="*/ 279 w 308"/>
                <a:gd name="T3" fmla="*/ 51 h 371"/>
                <a:gd name="T4" fmla="*/ 272 w 308"/>
                <a:gd name="T5" fmla="*/ 51 h 371"/>
                <a:gd name="T6" fmla="*/ 264 w 308"/>
                <a:gd name="T7" fmla="*/ 50 h 371"/>
                <a:gd name="T8" fmla="*/ 32 w 308"/>
                <a:gd name="T9" fmla="*/ 16 h 371"/>
                <a:gd name="T10" fmla="*/ 0 w 308"/>
                <a:gd name="T11" fmla="*/ 0 h 371"/>
                <a:gd name="T12" fmla="*/ 38 w 308"/>
                <a:gd name="T13" fmla="*/ 46 h 371"/>
                <a:gd name="T14" fmla="*/ 53 w 308"/>
                <a:gd name="T15" fmla="*/ 56 h 371"/>
                <a:gd name="T16" fmla="*/ 75 w 308"/>
                <a:gd name="T17" fmla="*/ 65 h 371"/>
                <a:gd name="T18" fmla="*/ 75 w 308"/>
                <a:gd name="T19" fmla="*/ 66 h 371"/>
                <a:gd name="T20" fmla="*/ 149 w 308"/>
                <a:gd name="T21" fmla="*/ 77 h 371"/>
                <a:gd name="T22" fmla="*/ 149 w 308"/>
                <a:gd name="T23" fmla="*/ 77 h 371"/>
                <a:gd name="T24" fmla="*/ 158 w 308"/>
                <a:gd name="T25" fmla="*/ 77 h 371"/>
                <a:gd name="T26" fmla="*/ 182 w 308"/>
                <a:gd name="T27" fmla="*/ 90 h 371"/>
                <a:gd name="T28" fmla="*/ 200 w 308"/>
                <a:gd name="T29" fmla="*/ 113 h 371"/>
                <a:gd name="T30" fmla="*/ 208 w 308"/>
                <a:gd name="T31" fmla="*/ 145 h 371"/>
                <a:gd name="T32" fmla="*/ 208 w 308"/>
                <a:gd name="T33" fmla="*/ 161 h 371"/>
                <a:gd name="T34" fmla="*/ 174 w 308"/>
                <a:gd name="T35" fmla="*/ 302 h 371"/>
                <a:gd name="T36" fmla="*/ 201 w 308"/>
                <a:gd name="T37" fmla="*/ 367 h 371"/>
                <a:gd name="T38" fmla="*/ 220 w 308"/>
                <a:gd name="T39" fmla="*/ 371 h 371"/>
                <a:gd name="T40" fmla="*/ 267 w 308"/>
                <a:gd name="T41" fmla="*/ 340 h 371"/>
                <a:gd name="T42" fmla="*/ 308 w 308"/>
                <a:gd name="T43" fmla="*/ 161 h 371"/>
                <a:gd name="T44" fmla="*/ 308 w 308"/>
                <a:gd name="T45" fmla="*/ 145 h 371"/>
                <a:gd name="T46" fmla="*/ 288 w 308"/>
                <a:gd name="T47" fmla="*/ 66 h 371"/>
                <a:gd name="T48" fmla="*/ 282 w 308"/>
                <a:gd name="T49" fmla="*/ 5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71">
                  <a:moveTo>
                    <a:pt x="282" y="56"/>
                  </a:moveTo>
                  <a:cubicBezTo>
                    <a:pt x="281" y="54"/>
                    <a:pt x="280" y="52"/>
                    <a:pt x="279" y="51"/>
                  </a:cubicBezTo>
                  <a:cubicBezTo>
                    <a:pt x="277" y="51"/>
                    <a:pt x="275" y="51"/>
                    <a:pt x="272" y="51"/>
                  </a:cubicBezTo>
                  <a:cubicBezTo>
                    <a:pt x="270" y="51"/>
                    <a:pt x="267" y="51"/>
                    <a:pt x="264" y="5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0" y="14"/>
                    <a:pt x="9" y="8"/>
                    <a:pt x="0" y="0"/>
                  </a:cubicBezTo>
                  <a:cubicBezTo>
                    <a:pt x="7" y="15"/>
                    <a:pt x="19" y="32"/>
                    <a:pt x="38" y="46"/>
                  </a:cubicBezTo>
                  <a:cubicBezTo>
                    <a:pt x="43" y="50"/>
                    <a:pt x="48" y="53"/>
                    <a:pt x="53" y="56"/>
                  </a:cubicBezTo>
                  <a:cubicBezTo>
                    <a:pt x="60" y="59"/>
                    <a:pt x="67" y="63"/>
                    <a:pt x="75" y="65"/>
                  </a:cubicBezTo>
                  <a:cubicBezTo>
                    <a:pt x="75" y="65"/>
                    <a:pt x="75" y="65"/>
                    <a:pt x="75" y="66"/>
                  </a:cubicBezTo>
                  <a:cubicBezTo>
                    <a:pt x="96" y="73"/>
                    <a:pt x="121" y="77"/>
                    <a:pt x="149" y="77"/>
                  </a:cubicBezTo>
                  <a:cubicBezTo>
                    <a:pt x="149" y="77"/>
                    <a:pt x="149" y="77"/>
                    <a:pt x="149" y="77"/>
                  </a:cubicBezTo>
                  <a:cubicBezTo>
                    <a:pt x="152" y="77"/>
                    <a:pt x="155" y="77"/>
                    <a:pt x="158" y="77"/>
                  </a:cubicBezTo>
                  <a:cubicBezTo>
                    <a:pt x="163" y="78"/>
                    <a:pt x="173" y="82"/>
                    <a:pt x="182" y="90"/>
                  </a:cubicBezTo>
                  <a:cubicBezTo>
                    <a:pt x="189" y="95"/>
                    <a:pt x="195" y="102"/>
                    <a:pt x="200" y="113"/>
                  </a:cubicBezTo>
                  <a:cubicBezTo>
                    <a:pt x="203" y="121"/>
                    <a:pt x="206" y="131"/>
                    <a:pt x="208" y="145"/>
                  </a:cubicBezTo>
                  <a:cubicBezTo>
                    <a:pt x="208" y="150"/>
                    <a:pt x="208" y="155"/>
                    <a:pt x="208" y="161"/>
                  </a:cubicBezTo>
                  <a:cubicBezTo>
                    <a:pt x="209" y="193"/>
                    <a:pt x="200" y="239"/>
                    <a:pt x="174" y="302"/>
                  </a:cubicBezTo>
                  <a:cubicBezTo>
                    <a:pt x="164" y="328"/>
                    <a:pt x="176" y="357"/>
                    <a:pt x="201" y="367"/>
                  </a:cubicBezTo>
                  <a:cubicBezTo>
                    <a:pt x="208" y="370"/>
                    <a:pt x="214" y="371"/>
                    <a:pt x="220" y="371"/>
                  </a:cubicBezTo>
                  <a:cubicBezTo>
                    <a:pt x="240" y="371"/>
                    <a:pt x="259" y="359"/>
                    <a:pt x="267" y="340"/>
                  </a:cubicBezTo>
                  <a:cubicBezTo>
                    <a:pt x="296" y="268"/>
                    <a:pt x="308" y="210"/>
                    <a:pt x="308" y="161"/>
                  </a:cubicBezTo>
                  <a:cubicBezTo>
                    <a:pt x="308" y="156"/>
                    <a:pt x="308" y="150"/>
                    <a:pt x="308" y="145"/>
                  </a:cubicBezTo>
                  <a:cubicBezTo>
                    <a:pt x="306" y="115"/>
                    <a:pt x="299" y="88"/>
                    <a:pt x="288" y="66"/>
                  </a:cubicBezTo>
                  <a:cubicBezTo>
                    <a:pt x="286" y="62"/>
                    <a:pt x="284" y="59"/>
                    <a:pt x="2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2897667" y="5344860"/>
              <a:ext cx="686155" cy="516683"/>
            </a:xfrm>
            <a:custGeom>
              <a:avLst/>
              <a:gdLst>
                <a:gd name="T0" fmla="*/ 59 w 420"/>
                <a:gd name="T1" fmla="*/ 261 h 316"/>
                <a:gd name="T2" fmla="*/ 48 w 420"/>
                <a:gd name="T3" fmla="*/ 230 h 316"/>
                <a:gd name="T4" fmla="*/ 47 w 420"/>
                <a:gd name="T5" fmla="*/ 228 h 316"/>
                <a:gd name="T6" fmla="*/ 47 w 420"/>
                <a:gd name="T7" fmla="*/ 224 h 316"/>
                <a:gd name="T8" fmla="*/ 47 w 420"/>
                <a:gd name="T9" fmla="*/ 223 h 316"/>
                <a:gd name="T10" fmla="*/ 48 w 420"/>
                <a:gd name="T11" fmla="*/ 218 h 316"/>
                <a:gd name="T12" fmla="*/ 48 w 420"/>
                <a:gd name="T13" fmla="*/ 218 h 316"/>
                <a:gd name="T14" fmla="*/ 48 w 420"/>
                <a:gd name="T15" fmla="*/ 217 h 316"/>
                <a:gd name="T16" fmla="*/ 49 w 420"/>
                <a:gd name="T17" fmla="*/ 213 h 316"/>
                <a:gd name="T18" fmla="*/ 49 w 420"/>
                <a:gd name="T19" fmla="*/ 212 h 316"/>
                <a:gd name="T20" fmla="*/ 50 w 420"/>
                <a:gd name="T21" fmla="*/ 208 h 316"/>
                <a:gd name="T22" fmla="*/ 51 w 420"/>
                <a:gd name="T23" fmla="*/ 207 h 316"/>
                <a:gd name="T24" fmla="*/ 52 w 420"/>
                <a:gd name="T25" fmla="*/ 203 h 316"/>
                <a:gd name="T26" fmla="*/ 52 w 420"/>
                <a:gd name="T27" fmla="*/ 203 h 316"/>
                <a:gd name="T28" fmla="*/ 72 w 420"/>
                <a:gd name="T29" fmla="*/ 179 h 316"/>
                <a:gd name="T30" fmla="*/ 72 w 420"/>
                <a:gd name="T31" fmla="*/ 179 h 316"/>
                <a:gd name="T32" fmla="*/ 74 w 420"/>
                <a:gd name="T33" fmla="*/ 178 h 316"/>
                <a:gd name="T34" fmla="*/ 74 w 420"/>
                <a:gd name="T35" fmla="*/ 178 h 316"/>
                <a:gd name="T36" fmla="*/ 111 w 420"/>
                <a:gd name="T37" fmla="*/ 90 h 316"/>
                <a:gd name="T38" fmla="*/ 113 w 420"/>
                <a:gd name="T39" fmla="*/ 87 h 316"/>
                <a:gd name="T40" fmla="*/ 119 w 420"/>
                <a:gd name="T41" fmla="*/ 81 h 316"/>
                <a:gd name="T42" fmla="*/ 119 w 420"/>
                <a:gd name="T43" fmla="*/ 170 h 316"/>
                <a:gd name="T44" fmla="*/ 335 w 420"/>
                <a:gd name="T45" fmla="*/ 202 h 316"/>
                <a:gd name="T46" fmla="*/ 335 w 420"/>
                <a:gd name="T47" fmla="*/ 92 h 316"/>
                <a:gd name="T48" fmla="*/ 343 w 420"/>
                <a:gd name="T49" fmla="*/ 105 h 316"/>
                <a:gd name="T50" fmla="*/ 355 w 420"/>
                <a:gd name="T51" fmla="*/ 167 h 316"/>
                <a:gd name="T52" fmla="*/ 352 w 420"/>
                <a:gd name="T53" fmla="*/ 205 h 316"/>
                <a:gd name="T54" fmla="*/ 395 w 420"/>
                <a:gd name="T55" fmla="*/ 270 h 316"/>
                <a:gd name="T56" fmla="*/ 383 w 420"/>
                <a:gd name="T57" fmla="*/ 297 h 316"/>
                <a:gd name="T58" fmla="*/ 402 w 420"/>
                <a:gd name="T59" fmla="*/ 276 h 316"/>
                <a:gd name="T60" fmla="*/ 419 w 420"/>
                <a:gd name="T61" fmla="*/ 167 h 316"/>
                <a:gd name="T62" fmla="*/ 370 w 420"/>
                <a:gd name="T63" fmla="*/ 34 h 316"/>
                <a:gd name="T64" fmla="*/ 337 w 420"/>
                <a:gd name="T65" fmla="*/ 10 h 316"/>
                <a:gd name="T66" fmla="*/ 315 w 420"/>
                <a:gd name="T67" fmla="*/ 1 h 316"/>
                <a:gd name="T68" fmla="*/ 311 w 420"/>
                <a:gd name="T69" fmla="*/ 0 h 316"/>
                <a:gd name="T70" fmla="*/ 304 w 420"/>
                <a:gd name="T71" fmla="*/ 0 h 316"/>
                <a:gd name="T72" fmla="*/ 149 w 420"/>
                <a:gd name="T73" fmla="*/ 0 h 316"/>
                <a:gd name="T74" fmla="*/ 144 w 420"/>
                <a:gd name="T75" fmla="*/ 0 h 316"/>
                <a:gd name="T76" fmla="*/ 143 w 420"/>
                <a:gd name="T77" fmla="*/ 0 h 316"/>
                <a:gd name="T78" fmla="*/ 143 w 420"/>
                <a:gd name="T79" fmla="*/ 0 h 316"/>
                <a:gd name="T80" fmla="*/ 119 w 420"/>
                <a:gd name="T81" fmla="*/ 6 h 316"/>
                <a:gd name="T82" fmla="*/ 115 w 420"/>
                <a:gd name="T83" fmla="*/ 8 h 316"/>
                <a:gd name="T84" fmla="*/ 40 w 420"/>
                <a:gd name="T85" fmla="*/ 82 h 316"/>
                <a:gd name="T86" fmla="*/ 0 w 420"/>
                <a:gd name="T87" fmla="*/ 283 h 316"/>
                <a:gd name="T88" fmla="*/ 32 w 420"/>
                <a:gd name="T89" fmla="*/ 316 h 316"/>
                <a:gd name="T90" fmla="*/ 32 w 420"/>
                <a:gd name="T91" fmla="*/ 316 h 316"/>
                <a:gd name="T92" fmla="*/ 64 w 420"/>
                <a:gd name="T93" fmla="*/ 284 h 316"/>
                <a:gd name="T94" fmla="*/ 64 w 420"/>
                <a:gd name="T95" fmla="*/ 283 h 316"/>
                <a:gd name="T96" fmla="*/ 64 w 420"/>
                <a:gd name="T97" fmla="*/ 267 h 316"/>
                <a:gd name="T98" fmla="*/ 59 w 420"/>
                <a:gd name="T99" fmla="*/ 26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0" h="316">
                  <a:moveTo>
                    <a:pt x="59" y="261"/>
                  </a:moveTo>
                  <a:cubicBezTo>
                    <a:pt x="52" y="252"/>
                    <a:pt x="48" y="241"/>
                    <a:pt x="48" y="230"/>
                  </a:cubicBezTo>
                  <a:cubicBezTo>
                    <a:pt x="47" y="229"/>
                    <a:pt x="47" y="229"/>
                    <a:pt x="47" y="228"/>
                  </a:cubicBezTo>
                  <a:cubicBezTo>
                    <a:pt x="47" y="227"/>
                    <a:pt x="47" y="226"/>
                    <a:pt x="47" y="224"/>
                  </a:cubicBezTo>
                  <a:cubicBezTo>
                    <a:pt x="47" y="224"/>
                    <a:pt x="47" y="224"/>
                    <a:pt x="47" y="223"/>
                  </a:cubicBezTo>
                  <a:cubicBezTo>
                    <a:pt x="48" y="221"/>
                    <a:pt x="48" y="220"/>
                    <a:pt x="48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8"/>
                    <a:pt x="48" y="217"/>
                    <a:pt x="48" y="217"/>
                  </a:cubicBezTo>
                  <a:cubicBezTo>
                    <a:pt x="48" y="216"/>
                    <a:pt x="49" y="214"/>
                    <a:pt x="49" y="213"/>
                  </a:cubicBezTo>
                  <a:cubicBezTo>
                    <a:pt x="49" y="213"/>
                    <a:pt x="49" y="212"/>
                    <a:pt x="49" y="212"/>
                  </a:cubicBezTo>
                  <a:cubicBezTo>
                    <a:pt x="50" y="211"/>
                    <a:pt x="50" y="210"/>
                    <a:pt x="50" y="208"/>
                  </a:cubicBezTo>
                  <a:cubicBezTo>
                    <a:pt x="50" y="208"/>
                    <a:pt x="51" y="208"/>
                    <a:pt x="51" y="207"/>
                  </a:cubicBezTo>
                  <a:cubicBezTo>
                    <a:pt x="51" y="206"/>
                    <a:pt x="52" y="204"/>
                    <a:pt x="52" y="203"/>
                  </a:cubicBezTo>
                  <a:cubicBezTo>
                    <a:pt x="52" y="203"/>
                    <a:pt x="52" y="203"/>
                    <a:pt x="52" y="203"/>
                  </a:cubicBezTo>
                  <a:cubicBezTo>
                    <a:pt x="57" y="193"/>
                    <a:pt x="63" y="185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2" y="179"/>
                    <a:pt x="73" y="178"/>
                    <a:pt x="74" y="178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83" y="133"/>
                    <a:pt x="98" y="106"/>
                    <a:pt x="111" y="90"/>
                  </a:cubicBezTo>
                  <a:cubicBezTo>
                    <a:pt x="111" y="89"/>
                    <a:pt x="112" y="88"/>
                    <a:pt x="113" y="87"/>
                  </a:cubicBezTo>
                  <a:cubicBezTo>
                    <a:pt x="115" y="85"/>
                    <a:pt x="117" y="83"/>
                    <a:pt x="119" y="81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335" y="202"/>
                    <a:pt x="335" y="202"/>
                    <a:pt x="335" y="20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38" y="96"/>
                    <a:pt x="340" y="100"/>
                    <a:pt x="343" y="105"/>
                  </a:cubicBezTo>
                  <a:cubicBezTo>
                    <a:pt x="350" y="119"/>
                    <a:pt x="355" y="139"/>
                    <a:pt x="355" y="167"/>
                  </a:cubicBezTo>
                  <a:cubicBezTo>
                    <a:pt x="355" y="178"/>
                    <a:pt x="354" y="191"/>
                    <a:pt x="352" y="205"/>
                  </a:cubicBezTo>
                  <a:cubicBezTo>
                    <a:pt x="380" y="212"/>
                    <a:pt x="399" y="240"/>
                    <a:pt x="395" y="270"/>
                  </a:cubicBezTo>
                  <a:cubicBezTo>
                    <a:pt x="393" y="280"/>
                    <a:pt x="389" y="289"/>
                    <a:pt x="383" y="297"/>
                  </a:cubicBezTo>
                  <a:cubicBezTo>
                    <a:pt x="392" y="293"/>
                    <a:pt x="399" y="286"/>
                    <a:pt x="402" y="276"/>
                  </a:cubicBezTo>
                  <a:cubicBezTo>
                    <a:pt x="414" y="234"/>
                    <a:pt x="419" y="198"/>
                    <a:pt x="419" y="167"/>
                  </a:cubicBezTo>
                  <a:cubicBezTo>
                    <a:pt x="420" y="103"/>
                    <a:pt x="395" y="59"/>
                    <a:pt x="370" y="34"/>
                  </a:cubicBezTo>
                  <a:cubicBezTo>
                    <a:pt x="358" y="23"/>
                    <a:pt x="347" y="15"/>
                    <a:pt x="337" y="10"/>
                  </a:cubicBezTo>
                  <a:cubicBezTo>
                    <a:pt x="326" y="4"/>
                    <a:pt x="317" y="2"/>
                    <a:pt x="315" y="1"/>
                  </a:cubicBezTo>
                  <a:cubicBezTo>
                    <a:pt x="314" y="1"/>
                    <a:pt x="312" y="0"/>
                    <a:pt x="311" y="0"/>
                  </a:cubicBezTo>
                  <a:cubicBezTo>
                    <a:pt x="308" y="0"/>
                    <a:pt x="306" y="0"/>
                    <a:pt x="30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0"/>
                    <a:pt x="146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0" y="0"/>
                    <a:pt x="131" y="1"/>
                    <a:pt x="119" y="6"/>
                  </a:cubicBezTo>
                  <a:cubicBezTo>
                    <a:pt x="118" y="6"/>
                    <a:pt x="116" y="7"/>
                    <a:pt x="115" y="8"/>
                  </a:cubicBezTo>
                  <a:cubicBezTo>
                    <a:pt x="93" y="17"/>
                    <a:pt x="63" y="39"/>
                    <a:pt x="40" y="82"/>
                  </a:cubicBezTo>
                  <a:cubicBezTo>
                    <a:pt x="17" y="125"/>
                    <a:pt x="1" y="188"/>
                    <a:pt x="0" y="283"/>
                  </a:cubicBezTo>
                  <a:cubicBezTo>
                    <a:pt x="0" y="301"/>
                    <a:pt x="14" y="316"/>
                    <a:pt x="32" y="316"/>
                  </a:cubicBezTo>
                  <a:cubicBezTo>
                    <a:pt x="32" y="316"/>
                    <a:pt x="32" y="316"/>
                    <a:pt x="32" y="316"/>
                  </a:cubicBezTo>
                  <a:cubicBezTo>
                    <a:pt x="50" y="316"/>
                    <a:pt x="64" y="301"/>
                    <a:pt x="64" y="284"/>
                  </a:cubicBezTo>
                  <a:cubicBezTo>
                    <a:pt x="64" y="284"/>
                    <a:pt x="64" y="284"/>
                    <a:pt x="64" y="283"/>
                  </a:cubicBezTo>
                  <a:cubicBezTo>
                    <a:pt x="64" y="278"/>
                    <a:pt x="64" y="273"/>
                    <a:pt x="64" y="267"/>
                  </a:cubicBezTo>
                  <a:cubicBezTo>
                    <a:pt x="62" y="265"/>
                    <a:pt x="60" y="263"/>
                    <a:pt x="59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2987225" y="5632824"/>
              <a:ext cx="549751" cy="220451"/>
            </a:xfrm>
            <a:custGeom>
              <a:avLst/>
              <a:gdLst>
                <a:gd name="T0" fmla="*/ 43 w 336"/>
                <a:gd name="T1" fmla="*/ 100 h 135"/>
                <a:gd name="T2" fmla="*/ 275 w 336"/>
                <a:gd name="T3" fmla="*/ 134 h 135"/>
                <a:gd name="T4" fmla="*/ 282 w 336"/>
                <a:gd name="T5" fmla="*/ 135 h 135"/>
                <a:gd name="T6" fmla="*/ 284 w 336"/>
                <a:gd name="T7" fmla="*/ 135 h 135"/>
                <a:gd name="T8" fmla="*/ 293 w 336"/>
                <a:gd name="T9" fmla="*/ 134 h 135"/>
                <a:gd name="T10" fmla="*/ 315 w 336"/>
                <a:gd name="T11" fmla="*/ 123 h 135"/>
                <a:gd name="T12" fmla="*/ 332 w 336"/>
                <a:gd name="T13" fmla="*/ 92 h 135"/>
                <a:gd name="T14" fmla="*/ 296 w 336"/>
                <a:gd name="T15" fmla="*/ 37 h 135"/>
                <a:gd name="T16" fmla="*/ 290 w 336"/>
                <a:gd name="T17" fmla="*/ 36 h 135"/>
                <a:gd name="T18" fmla="*/ 288 w 336"/>
                <a:gd name="T19" fmla="*/ 35 h 135"/>
                <a:gd name="T20" fmla="*/ 280 w 336"/>
                <a:gd name="T21" fmla="*/ 34 h 135"/>
                <a:gd name="T22" fmla="*/ 64 w 336"/>
                <a:gd name="T23" fmla="*/ 2 h 135"/>
                <a:gd name="T24" fmla="*/ 58 w 336"/>
                <a:gd name="T25" fmla="*/ 1 h 135"/>
                <a:gd name="T26" fmla="*/ 55 w 336"/>
                <a:gd name="T27" fmla="*/ 1 h 135"/>
                <a:gd name="T28" fmla="*/ 53 w 336"/>
                <a:gd name="T29" fmla="*/ 0 h 135"/>
                <a:gd name="T30" fmla="*/ 50 w 336"/>
                <a:gd name="T31" fmla="*/ 0 h 135"/>
                <a:gd name="T32" fmla="*/ 48 w 336"/>
                <a:gd name="T33" fmla="*/ 0 h 135"/>
                <a:gd name="T34" fmla="*/ 45 w 336"/>
                <a:gd name="T35" fmla="*/ 1 h 135"/>
                <a:gd name="T36" fmla="*/ 44 w 336"/>
                <a:gd name="T37" fmla="*/ 1 h 135"/>
                <a:gd name="T38" fmla="*/ 40 w 336"/>
                <a:gd name="T39" fmla="*/ 1 h 135"/>
                <a:gd name="T40" fmla="*/ 39 w 336"/>
                <a:gd name="T41" fmla="*/ 2 h 135"/>
                <a:gd name="T42" fmla="*/ 36 w 336"/>
                <a:gd name="T43" fmla="*/ 3 h 135"/>
                <a:gd name="T44" fmla="*/ 34 w 336"/>
                <a:gd name="T45" fmla="*/ 3 h 135"/>
                <a:gd name="T46" fmla="*/ 31 w 336"/>
                <a:gd name="T47" fmla="*/ 4 h 135"/>
                <a:gd name="T48" fmla="*/ 30 w 336"/>
                <a:gd name="T49" fmla="*/ 5 h 135"/>
                <a:gd name="T50" fmla="*/ 27 w 336"/>
                <a:gd name="T51" fmla="*/ 6 h 135"/>
                <a:gd name="T52" fmla="*/ 25 w 336"/>
                <a:gd name="T53" fmla="*/ 7 h 135"/>
                <a:gd name="T54" fmla="*/ 23 w 336"/>
                <a:gd name="T55" fmla="*/ 9 h 135"/>
                <a:gd name="T56" fmla="*/ 21 w 336"/>
                <a:gd name="T57" fmla="*/ 10 h 135"/>
                <a:gd name="T58" fmla="*/ 19 w 336"/>
                <a:gd name="T59" fmla="*/ 11 h 135"/>
                <a:gd name="T60" fmla="*/ 17 w 336"/>
                <a:gd name="T61" fmla="*/ 13 h 135"/>
                <a:gd name="T62" fmla="*/ 17 w 336"/>
                <a:gd name="T63" fmla="*/ 13 h 135"/>
                <a:gd name="T64" fmla="*/ 16 w 336"/>
                <a:gd name="T65" fmla="*/ 14 h 135"/>
                <a:gd name="T66" fmla="*/ 14 w 336"/>
                <a:gd name="T67" fmla="*/ 16 h 135"/>
                <a:gd name="T68" fmla="*/ 13 w 336"/>
                <a:gd name="T69" fmla="*/ 18 h 135"/>
                <a:gd name="T70" fmla="*/ 11 w 336"/>
                <a:gd name="T71" fmla="*/ 20 h 135"/>
                <a:gd name="T72" fmla="*/ 10 w 336"/>
                <a:gd name="T73" fmla="*/ 22 h 135"/>
                <a:gd name="T74" fmla="*/ 8 w 336"/>
                <a:gd name="T75" fmla="*/ 24 h 135"/>
                <a:gd name="T76" fmla="*/ 7 w 336"/>
                <a:gd name="T77" fmla="*/ 26 h 135"/>
                <a:gd name="T78" fmla="*/ 6 w 336"/>
                <a:gd name="T79" fmla="*/ 28 h 135"/>
                <a:gd name="T80" fmla="*/ 5 w 336"/>
                <a:gd name="T81" fmla="*/ 30 h 135"/>
                <a:gd name="T82" fmla="*/ 4 w 336"/>
                <a:gd name="T83" fmla="*/ 32 h 135"/>
                <a:gd name="T84" fmla="*/ 3 w 336"/>
                <a:gd name="T85" fmla="*/ 35 h 135"/>
                <a:gd name="T86" fmla="*/ 2 w 336"/>
                <a:gd name="T87" fmla="*/ 37 h 135"/>
                <a:gd name="T88" fmla="*/ 2 w 336"/>
                <a:gd name="T89" fmla="*/ 39 h 135"/>
                <a:gd name="T90" fmla="*/ 1 w 336"/>
                <a:gd name="T91" fmla="*/ 43 h 135"/>
                <a:gd name="T92" fmla="*/ 1 w 336"/>
                <a:gd name="T93" fmla="*/ 43 h 135"/>
                <a:gd name="T94" fmla="*/ 1 w 336"/>
                <a:gd name="T95" fmla="*/ 43 h 135"/>
                <a:gd name="T96" fmla="*/ 0 w 336"/>
                <a:gd name="T97" fmla="*/ 48 h 135"/>
                <a:gd name="T98" fmla="*/ 0 w 336"/>
                <a:gd name="T99" fmla="*/ 49 h 135"/>
                <a:gd name="T100" fmla="*/ 10 w 336"/>
                <a:gd name="T101" fmla="*/ 79 h 135"/>
                <a:gd name="T102" fmla="*/ 43 w 336"/>
                <a:gd name="T103" fmla="*/ 10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6" h="135">
                  <a:moveTo>
                    <a:pt x="43" y="100"/>
                  </a:moveTo>
                  <a:cubicBezTo>
                    <a:pt x="275" y="134"/>
                    <a:pt x="275" y="134"/>
                    <a:pt x="275" y="134"/>
                  </a:cubicBezTo>
                  <a:cubicBezTo>
                    <a:pt x="277" y="135"/>
                    <a:pt x="280" y="135"/>
                    <a:pt x="282" y="135"/>
                  </a:cubicBezTo>
                  <a:cubicBezTo>
                    <a:pt x="283" y="135"/>
                    <a:pt x="284" y="135"/>
                    <a:pt x="284" y="135"/>
                  </a:cubicBezTo>
                  <a:cubicBezTo>
                    <a:pt x="287" y="135"/>
                    <a:pt x="290" y="134"/>
                    <a:pt x="293" y="134"/>
                  </a:cubicBezTo>
                  <a:cubicBezTo>
                    <a:pt x="301" y="132"/>
                    <a:pt x="309" y="128"/>
                    <a:pt x="315" y="123"/>
                  </a:cubicBezTo>
                  <a:cubicBezTo>
                    <a:pt x="324" y="115"/>
                    <a:pt x="330" y="105"/>
                    <a:pt x="332" y="92"/>
                  </a:cubicBezTo>
                  <a:cubicBezTo>
                    <a:pt x="336" y="67"/>
                    <a:pt x="320" y="44"/>
                    <a:pt x="296" y="37"/>
                  </a:cubicBezTo>
                  <a:cubicBezTo>
                    <a:pt x="294" y="36"/>
                    <a:pt x="292" y="36"/>
                    <a:pt x="290" y="36"/>
                  </a:cubicBezTo>
                  <a:cubicBezTo>
                    <a:pt x="288" y="35"/>
                    <a:pt x="288" y="35"/>
                    <a:pt x="288" y="35"/>
                  </a:cubicBezTo>
                  <a:cubicBezTo>
                    <a:pt x="280" y="34"/>
                    <a:pt x="280" y="34"/>
                    <a:pt x="280" y="3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5" y="1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52" y="0"/>
                    <a:pt x="51" y="0"/>
                    <a:pt x="50" y="0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45" y="1"/>
                    <a:pt x="44" y="1"/>
                    <a:pt x="44" y="1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3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6"/>
                    <a:pt x="26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2" y="9"/>
                    <a:pt x="22" y="9"/>
                    <a:pt x="21" y="10"/>
                  </a:cubicBezTo>
                  <a:cubicBezTo>
                    <a:pt x="21" y="10"/>
                    <a:pt x="20" y="11"/>
                    <a:pt x="19" y="11"/>
                  </a:cubicBezTo>
                  <a:cubicBezTo>
                    <a:pt x="19" y="12"/>
                    <a:pt x="18" y="12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4" y="16"/>
                  </a:cubicBezTo>
                  <a:cubicBezTo>
                    <a:pt x="13" y="17"/>
                    <a:pt x="13" y="17"/>
                    <a:pt x="13" y="18"/>
                  </a:cubicBezTo>
                  <a:cubicBezTo>
                    <a:pt x="12" y="18"/>
                    <a:pt x="11" y="19"/>
                    <a:pt x="11" y="20"/>
                  </a:cubicBezTo>
                  <a:cubicBezTo>
                    <a:pt x="10" y="20"/>
                    <a:pt x="10" y="21"/>
                    <a:pt x="10" y="22"/>
                  </a:cubicBezTo>
                  <a:cubicBezTo>
                    <a:pt x="9" y="22"/>
                    <a:pt x="9" y="23"/>
                    <a:pt x="8" y="24"/>
                  </a:cubicBezTo>
                  <a:cubicBezTo>
                    <a:pt x="8" y="24"/>
                    <a:pt x="7" y="25"/>
                    <a:pt x="7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4" y="31"/>
                    <a:pt x="4" y="32"/>
                    <a:pt x="4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3" y="36"/>
                    <a:pt x="2" y="37"/>
                    <a:pt x="2" y="37"/>
                  </a:cubicBezTo>
                  <a:cubicBezTo>
                    <a:pt x="2" y="38"/>
                    <a:pt x="2" y="38"/>
                    <a:pt x="2" y="39"/>
                  </a:cubicBezTo>
                  <a:cubicBezTo>
                    <a:pt x="1" y="40"/>
                    <a:pt x="1" y="41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5"/>
                    <a:pt x="1" y="46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60"/>
                    <a:pt x="4" y="71"/>
                    <a:pt x="10" y="79"/>
                  </a:cubicBezTo>
                  <a:cubicBezTo>
                    <a:pt x="17" y="90"/>
                    <a:pt x="29" y="98"/>
                    <a:pt x="4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96782" y="1639261"/>
            <a:ext cx="1380577" cy="759180"/>
            <a:chOff x="5038725" y="4111625"/>
            <a:chExt cx="1590676" cy="8747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Freeform 52"/>
            <p:cNvSpPr>
              <a:spLocks/>
            </p:cNvSpPr>
            <p:nvPr/>
          </p:nvSpPr>
          <p:spPr bwMode="auto">
            <a:xfrm>
              <a:off x="6240463" y="4111625"/>
              <a:ext cx="388938" cy="388938"/>
            </a:xfrm>
            <a:custGeom>
              <a:avLst/>
              <a:gdLst>
                <a:gd name="T0" fmla="*/ 57 w 206"/>
                <a:gd name="T1" fmla="*/ 26 h 206"/>
                <a:gd name="T2" fmla="*/ 26 w 206"/>
                <a:gd name="T3" fmla="*/ 149 h 206"/>
                <a:gd name="T4" fmla="*/ 149 w 206"/>
                <a:gd name="T5" fmla="*/ 181 h 206"/>
                <a:gd name="T6" fmla="*/ 181 w 206"/>
                <a:gd name="T7" fmla="*/ 57 h 206"/>
                <a:gd name="T8" fmla="*/ 57 w 206"/>
                <a:gd name="T9" fmla="*/ 2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57" y="26"/>
                  </a:moveTo>
                  <a:cubicBezTo>
                    <a:pt x="15" y="51"/>
                    <a:pt x="0" y="106"/>
                    <a:pt x="26" y="149"/>
                  </a:cubicBezTo>
                  <a:cubicBezTo>
                    <a:pt x="51" y="192"/>
                    <a:pt x="106" y="206"/>
                    <a:pt x="149" y="181"/>
                  </a:cubicBezTo>
                  <a:cubicBezTo>
                    <a:pt x="192" y="155"/>
                    <a:pt x="206" y="100"/>
                    <a:pt x="181" y="57"/>
                  </a:cubicBezTo>
                  <a:cubicBezTo>
                    <a:pt x="155" y="15"/>
                    <a:pt x="100" y="0"/>
                    <a:pt x="5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3"/>
            <p:cNvSpPr>
              <a:spLocks noEditPoints="1"/>
            </p:cNvSpPr>
            <p:nvPr/>
          </p:nvSpPr>
          <p:spPr bwMode="auto">
            <a:xfrm>
              <a:off x="5038725" y="4270375"/>
              <a:ext cx="1435100" cy="715963"/>
            </a:xfrm>
            <a:custGeom>
              <a:avLst/>
              <a:gdLst>
                <a:gd name="T0" fmla="*/ 294 w 763"/>
                <a:gd name="T1" fmla="*/ 78 h 380"/>
                <a:gd name="T2" fmla="*/ 298 w 763"/>
                <a:gd name="T3" fmla="*/ 85 h 380"/>
                <a:gd name="T4" fmla="*/ 289 w 763"/>
                <a:gd name="T5" fmla="*/ 86 h 380"/>
                <a:gd name="T6" fmla="*/ 253 w 763"/>
                <a:gd name="T7" fmla="*/ 112 h 380"/>
                <a:gd name="T8" fmla="*/ 166 w 763"/>
                <a:gd name="T9" fmla="*/ 280 h 380"/>
                <a:gd name="T10" fmla="*/ 50 w 763"/>
                <a:gd name="T11" fmla="*/ 280 h 380"/>
                <a:gd name="T12" fmla="*/ 0 w 763"/>
                <a:gd name="T13" fmla="*/ 330 h 380"/>
                <a:gd name="T14" fmla="*/ 50 w 763"/>
                <a:gd name="T15" fmla="*/ 380 h 380"/>
                <a:gd name="T16" fmla="*/ 419 w 763"/>
                <a:gd name="T17" fmla="*/ 380 h 380"/>
                <a:gd name="T18" fmla="*/ 430 w 763"/>
                <a:gd name="T19" fmla="*/ 378 h 380"/>
                <a:gd name="T20" fmla="*/ 442 w 763"/>
                <a:gd name="T21" fmla="*/ 376 h 380"/>
                <a:gd name="T22" fmla="*/ 519 w 763"/>
                <a:gd name="T23" fmla="*/ 346 h 380"/>
                <a:gd name="T24" fmla="*/ 519 w 763"/>
                <a:gd name="T25" fmla="*/ 348 h 380"/>
                <a:gd name="T26" fmla="*/ 551 w 763"/>
                <a:gd name="T27" fmla="*/ 380 h 380"/>
                <a:gd name="T28" fmla="*/ 730 w 763"/>
                <a:gd name="T29" fmla="*/ 380 h 380"/>
                <a:gd name="T30" fmla="*/ 755 w 763"/>
                <a:gd name="T31" fmla="*/ 369 h 380"/>
                <a:gd name="T32" fmla="*/ 762 w 763"/>
                <a:gd name="T33" fmla="*/ 343 h 380"/>
                <a:gd name="T34" fmla="*/ 740 w 763"/>
                <a:gd name="T35" fmla="*/ 187 h 380"/>
                <a:gd name="T36" fmla="*/ 727 w 763"/>
                <a:gd name="T37" fmla="*/ 149 h 380"/>
                <a:gd name="T38" fmla="*/ 619 w 763"/>
                <a:gd name="T39" fmla="*/ 44 h 380"/>
                <a:gd name="T40" fmla="*/ 610 w 763"/>
                <a:gd name="T41" fmla="*/ 39 h 380"/>
                <a:gd name="T42" fmla="*/ 468 w 763"/>
                <a:gd name="T43" fmla="*/ 0 h 380"/>
                <a:gd name="T44" fmla="*/ 310 w 763"/>
                <a:gd name="T45" fmla="*/ 36 h 380"/>
                <a:gd name="T46" fmla="*/ 294 w 763"/>
                <a:gd name="T47" fmla="*/ 78 h 380"/>
                <a:gd name="T48" fmla="*/ 279 w 763"/>
                <a:gd name="T49" fmla="*/ 280 h 380"/>
                <a:gd name="T50" fmla="*/ 311 w 763"/>
                <a:gd name="T51" fmla="*/ 217 h 380"/>
                <a:gd name="T52" fmla="*/ 365 w 763"/>
                <a:gd name="T53" fmla="*/ 269 h 380"/>
                <a:gd name="T54" fmla="*/ 369 w 763"/>
                <a:gd name="T55" fmla="*/ 280 h 380"/>
                <a:gd name="T56" fmla="*/ 279 w 763"/>
                <a:gd name="T57" fmla="*/ 280 h 380"/>
                <a:gd name="T58" fmla="*/ 587 w 763"/>
                <a:gd name="T59" fmla="*/ 316 h 380"/>
                <a:gd name="T60" fmla="*/ 685 w 763"/>
                <a:gd name="T61" fmla="*/ 256 h 380"/>
                <a:gd name="T62" fmla="*/ 693 w 763"/>
                <a:gd name="T63" fmla="*/ 316 h 380"/>
                <a:gd name="T64" fmla="*/ 587 w 763"/>
                <a:gd name="T65" fmla="*/ 316 h 380"/>
                <a:gd name="T66" fmla="*/ 336 w 763"/>
                <a:gd name="T67" fmla="*/ 94 h 380"/>
                <a:gd name="T68" fmla="*/ 468 w 763"/>
                <a:gd name="T69" fmla="*/ 64 h 380"/>
                <a:gd name="T70" fmla="*/ 546 w 763"/>
                <a:gd name="T71" fmla="*/ 78 h 380"/>
                <a:gd name="T72" fmla="*/ 422 w 763"/>
                <a:gd name="T73" fmla="*/ 186 h 380"/>
                <a:gd name="T74" fmla="*/ 332 w 763"/>
                <a:gd name="T75" fmla="*/ 99 h 380"/>
                <a:gd name="T76" fmla="*/ 329 w 763"/>
                <a:gd name="T77" fmla="*/ 96 h 380"/>
                <a:gd name="T78" fmla="*/ 336 w 763"/>
                <a:gd name="T79" fmla="*/ 9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3" h="380">
                  <a:moveTo>
                    <a:pt x="294" y="78"/>
                  </a:moveTo>
                  <a:cubicBezTo>
                    <a:pt x="295" y="81"/>
                    <a:pt x="296" y="83"/>
                    <a:pt x="298" y="85"/>
                  </a:cubicBezTo>
                  <a:cubicBezTo>
                    <a:pt x="295" y="85"/>
                    <a:pt x="292" y="85"/>
                    <a:pt x="289" y="86"/>
                  </a:cubicBezTo>
                  <a:cubicBezTo>
                    <a:pt x="273" y="88"/>
                    <a:pt x="260" y="98"/>
                    <a:pt x="253" y="112"/>
                  </a:cubicBezTo>
                  <a:cubicBezTo>
                    <a:pt x="166" y="280"/>
                    <a:pt x="166" y="280"/>
                    <a:pt x="166" y="280"/>
                  </a:cubicBezTo>
                  <a:cubicBezTo>
                    <a:pt x="50" y="280"/>
                    <a:pt x="50" y="280"/>
                    <a:pt x="50" y="280"/>
                  </a:cubicBezTo>
                  <a:cubicBezTo>
                    <a:pt x="22" y="280"/>
                    <a:pt x="0" y="302"/>
                    <a:pt x="0" y="330"/>
                  </a:cubicBezTo>
                  <a:cubicBezTo>
                    <a:pt x="0" y="357"/>
                    <a:pt x="22" y="380"/>
                    <a:pt x="50" y="380"/>
                  </a:cubicBezTo>
                  <a:cubicBezTo>
                    <a:pt x="419" y="380"/>
                    <a:pt x="419" y="380"/>
                    <a:pt x="419" y="380"/>
                  </a:cubicBezTo>
                  <a:cubicBezTo>
                    <a:pt x="423" y="380"/>
                    <a:pt x="427" y="379"/>
                    <a:pt x="430" y="378"/>
                  </a:cubicBezTo>
                  <a:cubicBezTo>
                    <a:pt x="434" y="378"/>
                    <a:pt x="438" y="377"/>
                    <a:pt x="442" y="376"/>
                  </a:cubicBezTo>
                  <a:cubicBezTo>
                    <a:pt x="468" y="366"/>
                    <a:pt x="494" y="357"/>
                    <a:pt x="519" y="346"/>
                  </a:cubicBezTo>
                  <a:cubicBezTo>
                    <a:pt x="519" y="347"/>
                    <a:pt x="519" y="347"/>
                    <a:pt x="519" y="348"/>
                  </a:cubicBezTo>
                  <a:cubicBezTo>
                    <a:pt x="519" y="366"/>
                    <a:pt x="533" y="380"/>
                    <a:pt x="551" y="380"/>
                  </a:cubicBezTo>
                  <a:cubicBezTo>
                    <a:pt x="730" y="380"/>
                    <a:pt x="730" y="380"/>
                    <a:pt x="730" y="380"/>
                  </a:cubicBezTo>
                  <a:cubicBezTo>
                    <a:pt x="740" y="380"/>
                    <a:pt x="748" y="376"/>
                    <a:pt x="755" y="369"/>
                  </a:cubicBezTo>
                  <a:cubicBezTo>
                    <a:pt x="761" y="362"/>
                    <a:pt x="763" y="353"/>
                    <a:pt x="762" y="343"/>
                  </a:cubicBezTo>
                  <a:cubicBezTo>
                    <a:pt x="740" y="187"/>
                    <a:pt x="740" y="187"/>
                    <a:pt x="740" y="187"/>
                  </a:cubicBezTo>
                  <a:cubicBezTo>
                    <a:pt x="739" y="171"/>
                    <a:pt x="734" y="155"/>
                    <a:pt x="727" y="149"/>
                  </a:cubicBezTo>
                  <a:cubicBezTo>
                    <a:pt x="691" y="114"/>
                    <a:pt x="655" y="79"/>
                    <a:pt x="619" y="44"/>
                  </a:cubicBezTo>
                  <a:cubicBezTo>
                    <a:pt x="616" y="42"/>
                    <a:pt x="614" y="40"/>
                    <a:pt x="610" y="39"/>
                  </a:cubicBezTo>
                  <a:cubicBezTo>
                    <a:pt x="595" y="28"/>
                    <a:pt x="546" y="0"/>
                    <a:pt x="468" y="0"/>
                  </a:cubicBezTo>
                  <a:cubicBezTo>
                    <a:pt x="424" y="0"/>
                    <a:pt x="371" y="9"/>
                    <a:pt x="310" y="36"/>
                  </a:cubicBezTo>
                  <a:cubicBezTo>
                    <a:pt x="294" y="43"/>
                    <a:pt x="287" y="62"/>
                    <a:pt x="294" y="78"/>
                  </a:cubicBezTo>
                  <a:close/>
                  <a:moveTo>
                    <a:pt x="279" y="280"/>
                  </a:moveTo>
                  <a:cubicBezTo>
                    <a:pt x="311" y="217"/>
                    <a:pt x="311" y="217"/>
                    <a:pt x="311" y="217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6" y="273"/>
                    <a:pt x="367" y="276"/>
                    <a:pt x="369" y="280"/>
                  </a:cubicBezTo>
                  <a:lnTo>
                    <a:pt x="279" y="280"/>
                  </a:lnTo>
                  <a:close/>
                  <a:moveTo>
                    <a:pt x="587" y="316"/>
                  </a:moveTo>
                  <a:cubicBezTo>
                    <a:pt x="621" y="299"/>
                    <a:pt x="654" y="280"/>
                    <a:pt x="685" y="256"/>
                  </a:cubicBezTo>
                  <a:cubicBezTo>
                    <a:pt x="693" y="316"/>
                    <a:pt x="693" y="316"/>
                    <a:pt x="693" y="316"/>
                  </a:cubicBezTo>
                  <a:lnTo>
                    <a:pt x="587" y="316"/>
                  </a:lnTo>
                  <a:close/>
                  <a:moveTo>
                    <a:pt x="336" y="94"/>
                  </a:moveTo>
                  <a:cubicBezTo>
                    <a:pt x="389" y="71"/>
                    <a:pt x="433" y="64"/>
                    <a:pt x="468" y="64"/>
                  </a:cubicBezTo>
                  <a:cubicBezTo>
                    <a:pt x="502" y="64"/>
                    <a:pt x="528" y="71"/>
                    <a:pt x="546" y="78"/>
                  </a:cubicBezTo>
                  <a:cubicBezTo>
                    <a:pt x="521" y="127"/>
                    <a:pt x="493" y="162"/>
                    <a:pt x="422" y="186"/>
                  </a:cubicBezTo>
                  <a:cubicBezTo>
                    <a:pt x="332" y="99"/>
                    <a:pt x="332" y="99"/>
                    <a:pt x="332" y="99"/>
                  </a:cubicBezTo>
                  <a:cubicBezTo>
                    <a:pt x="331" y="98"/>
                    <a:pt x="330" y="97"/>
                    <a:pt x="329" y="96"/>
                  </a:cubicBezTo>
                  <a:cubicBezTo>
                    <a:pt x="331" y="96"/>
                    <a:pt x="334" y="95"/>
                    <a:pt x="336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89722" y="1483476"/>
            <a:ext cx="938296" cy="910740"/>
            <a:chOff x="134938" y="3937000"/>
            <a:chExt cx="1081088" cy="10493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27025" y="3937000"/>
              <a:ext cx="373063" cy="373063"/>
            </a:xfrm>
            <a:custGeom>
              <a:avLst/>
              <a:gdLst>
                <a:gd name="T0" fmla="*/ 120 w 198"/>
                <a:gd name="T1" fmla="*/ 11 h 198"/>
                <a:gd name="T2" fmla="*/ 12 w 198"/>
                <a:gd name="T3" fmla="*/ 79 h 198"/>
                <a:gd name="T4" fmla="*/ 79 w 198"/>
                <a:gd name="T5" fmla="*/ 187 h 198"/>
                <a:gd name="T6" fmla="*/ 187 w 198"/>
                <a:gd name="T7" fmla="*/ 119 h 198"/>
                <a:gd name="T8" fmla="*/ 120 w 198"/>
                <a:gd name="T9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120" y="11"/>
                  </a:moveTo>
                  <a:cubicBezTo>
                    <a:pt x="71" y="0"/>
                    <a:pt x="23" y="30"/>
                    <a:pt x="12" y="79"/>
                  </a:cubicBezTo>
                  <a:cubicBezTo>
                    <a:pt x="0" y="127"/>
                    <a:pt x="30" y="175"/>
                    <a:pt x="79" y="187"/>
                  </a:cubicBezTo>
                  <a:cubicBezTo>
                    <a:pt x="127" y="198"/>
                    <a:pt x="176" y="168"/>
                    <a:pt x="187" y="119"/>
                  </a:cubicBezTo>
                  <a:cubicBezTo>
                    <a:pt x="198" y="71"/>
                    <a:pt x="168" y="23"/>
                    <a:pt x="1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4938" y="4289425"/>
              <a:ext cx="1081088" cy="696913"/>
            </a:xfrm>
            <a:custGeom>
              <a:avLst/>
              <a:gdLst>
                <a:gd name="T0" fmla="*/ 524 w 574"/>
                <a:gd name="T1" fmla="*/ 270 h 370"/>
                <a:gd name="T2" fmla="*/ 408 w 574"/>
                <a:gd name="T3" fmla="*/ 270 h 370"/>
                <a:gd name="T4" fmla="*/ 367 w 574"/>
                <a:gd name="T5" fmla="*/ 215 h 370"/>
                <a:gd name="T6" fmla="*/ 365 w 574"/>
                <a:gd name="T7" fmla="*/ 215 h 370"/>
                <a:gd name="T8" fmla="*/ 278 w 574"/>
                <a:gd name="T9" fmla="*/ 229 h 370"/>
                <a:gd name="T10" fmla="*/ 278 w 574"/>
                <a:gd name="T11" fmla="*/ 229 h 370"/>
                <a:gd name="T12" fmla="*/ 163 w 574"/>
                <a:gd name="T13" fmla="*/ 198 h 370"/>
                <a:gd name="T14" fmla="*/ 156 w 574"/>
                <a:gd name="T15" fmla="*/ 204 h 370"/>
                <a:gd name="T16" fmla="*/ 158 w 574"/>
                <a:gd name="T17" fmla="*/ 195 h 370"/>
                <a:gd name="T18" fmla="*/ 116 w 574"/>
                <a:gd name="T19" fmla="*/ 160 h 370"/>
                <a:gd name="T20" fmla="*/ 70 w 574"/>
                <a:gd name="T21" fmla="*/ 91 h 370"/>
                <a:gd name="T22" fmla="*/ 70 w 574"/>
                <a:gd name="T23" fmla="*/ 91 h 370"/>
                <a:gd name="T24" fmla="*/ 70 w 574"/>
                <a:gd name="T25" fmla="*/ 91 h 370"/>
                <a:gd name="T26" fmla="*/ 70 w 574"/>
                <a:gd name="T27" fmla="*/ 60 h 370"/>
                <a:gd name="T28" fmla="*/ 92 w 574"/>
                <a:gd name="T29" fmla="*/ 39 h 370"/>
                <a:gd name="T30" fmla="*/ 107 w 574"/>
                <a:gd name="T31" fmla="*/ 36 h 370"/>
                <a:gd name="T32" fmla="*/ 144 w 574"/>
                <a:gd name="T33" fmla="*/ 61 h 370"/>
                <a:gd name="T34" fmla="*/ 145 w 574"/>
                <a:gd name="T35" fmla="*/ 64 h 370"/>
                <a:gd name="T36" fmla="*/ 150 w 574"/>
                <a:gd name="T37" fmla="*/ 73 h 370"/>
                <a:gd name="T38" fmla="*/ 174 w 574"/>
                <a:gd name="T39" fmla="*/ 105 h 370"/>
                <a:gd name="T40" fmla="*/ 175 w 574"/>
                <a:gd name="T41" fmla="*/ 105 h 370"/>
                <a:gd name="T42" fmla="*/ 175 w 574"/>
                <a:gd name="T43" fmla="*/ 105 h 370"/>
                <a:gd name="T44" fmla="*/ 137 w 574"/>
                <a:gd name="T45" fmla="*/ 9 h 370"/>
                <a:gd name="T46" fmla="*/ 33 w 574"/>
                <a:gd name="T47" fmla="*/ 77 h 370"/>
                <a:gd name="T48" fmla="*/ 11 w 574"/>
                <a:gd name="T49" fmla="*/ 299 h 370"/>
                <a:gd name="T50" fmla="*/ 104 w 574"/>
                <a:gd name="T51" fmla="*/ 370 h 370"/>
                <a:gd name="T52" fmla="*/ 105 w 574"/>
                <a:gd name="T53" fmla="*/ 370 h 370"/>
                <a:gd name="T54" fmla="*/ 106 w 574"/>
                <a:gd name="T55" fmla="*/ 370 h 370"/>
                <a:gd name="T56" fmla="*/ 524 w 574"/>
                <a:gd name="T57" fmla="*/ 370 h 370"/>
                <a:gd name="T58" fmla="*/ 574 w 574"/>
                <a:gd name="T59" fmla="*/ 320 h 370"/>
                <a:gd name="T60" fmla="*/ 524 w 574"/>
                <a:gd name="T61" fmla="*/ 270 h 370"/>
                <a:gd name="T62" fmla="*/ 232 w 574"/>
                <a:gd name="T63" fmla="*/ 270 h 370"/>
                <a:gd name="T64" fmla="*/ 262 w 574"/>
                <a:gd name="T65" fmla="*/ 241 h 370"/>
                <a:gd name="T66" fmla="*/ 283 w 574"/>
                <a:gd name="T67" fmla="*/ 270 h 370"/>
                <a:gd name="T68" fmla="*/ 232 w 574"/>
                <a:gd name="T69" fmla="*/ 2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4" h="370">
                  <a:moveTo>
                    <a:pt x="524" y="270"/>
                  </a:moveTo>
                  <a:cubicBezTo>
                    <a:pt x="408" y="270"/>
                    <a:pt x="408" y="270"/>
                    <a:pt x="408" y="270"/>
                  </a:cubicBezTo>
                  <a:cubicBezTo>
                    <a:pt x="367" y="215"/>
                    <a:pt x="367" y="215"/>
                    <a:pt x="367" y="215"/>
                  </a:cubicBezTo>
                  <a:cubicBezTo>
                    <a:pt x="366" y="215"/>
                    <a:pt x="366" y="215"/>
                    <a:pt x="365" y="215"/>
                  </a:cubicBezTo>
                  <a:cubicBezTo>
                    <a:pt x="335" y="225"/>
                    <a:pt x="306" y="229"/>
                    <a:pt x="278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29" y="229"/>
                    <a:pt x="191" y="215"/>
                    <a:pt x="163" y="198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57" y="201"/>
                    <a:pt x="157" y="198"/>
                    <a:pt x="158" y="195"/>
                  </a:cubicBezTo>
                  <a:cubicBezTo>
                    <a:pt x="140" y="183"/>
                    <a:pt x="126" y="170"/>
                    <a:pt x="116" y="160"/>
                  </a:cubicBezTo>
                  <a:cubicBezTo>
                    <a:pt x="88" y="131"/>
                    <a:pt x="74" y="102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6" y="81"/>
                    <a:pt x="66" y="70"/>
                    <a:pt x="70" y="60"/>
                  </a:cubicBezTo>
                  <a:cubicBezTo>
                    <a:pt x="74" y="51"/>
                    <a:pt x="82" y="43"/>
                    <a:pt x="92" y="39"/>
                  </a:cubicBezTo>
                  <a:cubicBezTo>
                    <a:pt x="97" y="37"/>
                    <a:pt x="102" y="36"/>
                    <a:pt x="107" y="36"/>
                  </a:cubicBezTo>
                  <a:cubicBezTo>
                    <a:pt x="123" y="36"/>
                    <a:pt x="138" y="46"/>
                    <a:pt x="144" y="61"/>
                  </a:cubicBezTo>
                  <a:cubicBezTo>
                    <a:pt x="144" y="62"/>
                    <a:pt x="145" y="63"/>
                    <a:pt x="145" y="64"/>
                  </a:cubicBezTo>
                  <a:cubicBezTo>
                    <a:pt x="147" y="67"/>
                    <a:pt x="148" y="70"/>
                    <a:pt x="150" y="73"/>
                  </a:cubicBezTo>
                  <a:cubicBezTo>
                    <a:pt x="155" y="81"/>
                    <a:pt x="163" y="93"/>
                    <a:pt x="174" y="105"/>
                  </a:cubicBezTo>
                  <a:cubicBezTo>
                    <a:pt x="174" y="105"/>
                    <a:pt x="174" y="105"/>
                    <a:pt x="175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86" y="65"/>
                    <a:pt x="171" y="17"/>
                    <a:pt x="137" y="9"/>
                  </a:cubicBezTo>
                  <a:cubicBezTo>
                    <a:pt x="103" y="0"/>
                    <a:pt x="53" y="19"/>
                    <a:pt x="33" y="77"/>
                  </a:cubicBezTo>
                  <a:cubicBezTo>
                    <a:pt x="6" y="158"/>
                    <a:pt x="0" y="211"/>
                    <a:pt x="11" y="299"/>
                  </a:cubicBezTo>
                  <a:cubicBezTo>
                    <a:pt x="23" y="364"/>
                    <a:pt x="67" y="370"/>
                    <a:pt x="104" y="370"/>
                  </a:cubicBezTo>
                  <a:cubicBezTo>
                    <a:pt x="104" y="370"/>
                    <a:pt x="105" y="370"/>
                    <a:pt x="105" y="370"/>
                  </a:cubicBezTo>
                  <a:cubicBezTo>
                    <a:pt x="105" y="370"/>
                    <a:pt x="105" y="370"/>
                    <a:pt x="106" y="370"/>
                  </a:cubicBezTo>
                  <a:cubicBezTo>
                    <a:pt x="524" y="370"/>
                    <a:pt x="524" y="370"/>
                    <a:pt x="524" y="370"/>
                  </a:cubicBezTo>
                  <a:cubicBezTo>
                    <a:pt x="552" y="370"/>
                    <a:pt x="574" y="348"/>
                    <a:pt x="574" y="320"/>
                  </a:cubicBezTo>
                  <a:cubicBezTo>
                    <a:pt x="574" y="292"/>
                    <a:pt x="552" y="270"/>
                    <a:pt x="524" y="270"/>
                  </a:cubicBezTo>
                  <a:close/>
                  <a:moveTo>
                    <a:pt x="232" y="270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83" y="270"/>
                    <a:pt x="283" y="270"/>
                    <a:pt x="283" y="270"/>
                  </a:cubicBezTo>
                  <a:lnTo>
                    <a:pt x="232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57213" y="4508500"/>
              <a:ext cx="171450" cy="61913"/>
            </a:xfrm>
            <a:custGeom>
              <a:avLst/>
              <a:gdLst>
                <a:gd name="T0" fmla="*/ 91 w 91"/>
                <a:gd name="T1" fmla="*/ 30 h 33"/>
                <a:gd name="T2" fmla="*/ 84 w 91"/>
                <a:gd name="T3" fmla="*/ 21 h 33"/>
                <a:gd name="T4" fmla="*/ 49 w 91"/>
                <a:gd name="T5" fmla="*/ 1 h 33"/>
                <a:gd name="T6" fmla="*/ 10 w 91"/>
                <a:gd name="T7" fmla="*/ 14 h 33"/>
                <a:gd name="T8" fmla="*/ 0 w 91"/>
                <a:gd name="T9" fmla="*/ 23 h 33"/>
                <a:gd name="T10" fmla="*/ 54 w 91"/>
                <a:gd name="T11" fmla="*/ 33 h 33"/>
                <a:gd name="T12" fmla="*/ 91 w 91"/>
                <a:gd name="T13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33">
                  <a:moveTo>
                    <a:pt x="91" y="30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76" y="9"/>
                    <a:pt x="63" y="2"/>
                    <a:pt x="49" y="1"/>
                  </a:cubicBezTo>
                  <a:cubicBezTo>
                    <a:pt x="34" y="0"/>
                    <a:pt x="21" y="5"/>
                    <a:pt x="1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7" y="30"/>
                    <a:pt x="35" y="33"/>
                    <a:pt x="54" y="33"/>
                  </a:cubicBezTo>
                  <a:cubicBezTo>
                    <a:pt x="66" y="33"/>
                    <a:pt x="78" y="32"/>
                    <a:pt x="9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66700" y="4364038"/>
              <a:ext cx="603250" cy="341313"/>
            </a:xfrm>
            <a:custGeom>
              <a:avLst/>
              <a:gdLst>
                <a:gd name="T0" fmla="*/ 73 w 320"/>
                <a:gd name="T1" fmla="*/ 38 h 181"/>
                <a:gd name="T2" fmla="*/ 68 w 320"/>
                <a:gd name="T3" fmla="*/ 27 h 181"/>
                <a:gd name="T4" fmla="*/ 67 w 320"/>
                <a:gd name="T5" fmla="*/ 24 h 181"/>
                <a:gd name="T6" fmla="*/ 66 w 320"/>
                <a:gd name="T7" fmla="*/ 24 h 181"/>
                <a:gd name="T8" fmla="*/ 66 w 320"/>
                <a:gd name="T9" fmla="*/ 24 h 181"/>
                <a:gd name="T10" fmla="*/ 25 w 320"/>
                <a:gd name="T11" fmla="*/ 6 h 181"/>
                <a:gd name="T12" fmla="*/ 7 w 320"/>
                <a:gd name="T13" fmla="*/ 48 h 181"/>
                <a:gd name="T14" fmla="*/ 7 w 320"/>
                <a:gd name="T15" fmla="*/ 48 h 181"/>
                <a:gd name="T16" fmla="*/ 52 w 320"/>
                <a:gd name="T17" fmla="*/ 115 h 181"/>
                <a:gd name="T18" fmla="*/ 89 w 320"/>
                <a:gd name="T19" fmla="*/ 146 h 181"/>
                <a:gd name="T20" fmla="*/ 99 w 320"/>
                <a:gd name="T21" fmla="*/ 152 h 181"/>
                <a:gd name="T22" fmla="*/ 208 w 320"/>
                <a:gd name="T23" fmla="*/ 181 h 181"/>
                <a:gd name="T24" fmla="*/ 208 w 320"/>
                <a:gd name="T25" fmla="*/ 181 h 181"/>
                <a:gd name="T26" fmla="*/ 292 w 320"/>
                <a:gd name="T27" fmla="*/ 168 h 181"/>
                <a:gd name="T28" fmla="*/ 293 w 320"/>
                <a:gd name="T29" fmla="*/ 168 h 181"/>
                <a:gd name="T30" fmla="*/ 314 w 320"/>
                <a:gd name="T31" fmla="*/ 128 h 181"/>
                <a:gd name="T32" fmla="*/ 274 w 320"/>
                <a:gd name="T33" fmla="*/ 106 h 181"/>
                <a:gd name="T34" fmla="*/ 250 w 320"/>
                <a:gd name="T35" fmla="*/ 113 h 181"/>
                <a:gd name="T36" fmla="*/ 208 w 320"/>
                <a:gd name="T37" fmla="*/ 117 h 181"/>
                <a:gd name="T38" fmla="*/ 148 w 320"/>
                <a:gd name="T39" fmla="*/ 105 h 181"/>
                <a:gd name="T40" fmla="*/ 103 w 320"/>
                <a:gd name="T41" fmla="*/ 75 h 181"/>
                <a:gd name="T42" fmla="*/ 98 w 320"/>
                <a:gd name="T43" fmla="*/ 70 h 181"/>
                <a:gd name="T44" fmla="*/ 73 w 320"/>
                <a:gd name="T45" fmla="*/ 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0" h="181">
                  <a:moveTo>
                    <a:pt x="73" y="38"/>
                  </a:moveTo>
                  <a:cubicBezTo>
                    <a:pt x="71" y="33"/>
                    <a:pt x="69" y="29"/>
                    <a:pt x="68" y="27"/>
                  </a:cubicBezTo>
                  <a:cubicBezTo>
                    <a:pt x="67" y="26"/>
                    <a:pt x="67" y="25"/>
                    <a:pt x="67" y="24"/>
                  </a:cubicBezTo>
                  <a:cubicBezTo>
                    <a:pt x="67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0" y="8"/>
                    <a:pt x="41" y="0"/>
                    <a:pt x="25" y="6"/>
                  </a:cubicBezTo>
                  <a:cubicBezTo>
                    <a:pt x="8" y="13"/>
                    <a:pt x="0" y="32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50"/>
                    <a:pt x="21" y="82"/>
                    <a:pt x="52" y="115"/>
                  </a:cubicBezTo>
                  <a:cubicBezTo>
                    <a:pt x="62" y="125"/>
                    <a:pt x="75" y="136"/>
                    <a:pt x="89" y="146"/>
                  </a:cubicBezTo>
                  <a:cubicBezTo>
                    <a:pt x="92" y="148"/>
                    <a:pt x="96" y="150"/>
                    <a:pt x="99" y="152"/>
                  </a:cubicBezTo>
                  <a:cubicBezTo>
                    <a:pt x="128" y="169"/>
                    <a:pt x="164" y="181"/>
                    <a:pt x="208" y="181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34" y="181"/>
                    <a:pt x="262" y="177"/>
                    <a:pt x="292" y="168"/>
                  </a:cubicBezTo>
                  <a:cubicBezTo>
                    <a:pt x="292" y="168"/>
                    <a:pt x="293" y="168"/>
                    <a:pt x="293" y="168"/>
                  </a:cubicBezTo>
                  <a:cubicBezTo>
                    <a:pt x="310" y="163"/>
                    <a:pt x="320" y="145"/>
                    <a:pt x="314" y="128"/>
                  </a:cubicBezTo>
                  <a:cubicBezTo>
                    <a:pt x="309" y="111"/>
                    <a:pt x="291" y="101"/>
                    <a:pt x="274" y="106"/>
                  </a:cubicBezTo>
                  <a:cubicBezTo>
                    <a:pt x="266" y="109"/>
                    <a:pt x="258" y="111"/>
                    <a:pt x="250" y="113"/>
                  </a:cubicBezTo>
                  <a:cubicBezTo>
                    <a:pt x="235" y="116"/>
                    <a:pt x="221" y="117"/>
                    <a:pt x="208" y="117"/>
                  </a:cubicBezTo>
                  <a:cubicBezTo>
                    <a:pt x="185" y="117"/>
                    <a:pt x="165" y="113"/>
                    <a:pt x="148" y="105"/>
                  </a:cubicBezTo>
                  <a:cubicBezTo>
                    <a:pt x="130" y="98"/>
                    <a:pt x="115" y="86"/>
                    <a:pt x="103" y="75"/>
                  </a:cubicBezTo>
                  <a:cubicBezTo>
                    <a:pt x="101" y="73"/>
                    <a:pt x="100" y="72"/>
                    <a:pt x="98" y="70"/>
                  </a:cubicBezTo>
                  <a:cubicBezTo>
                    <a:pt x="87" y="59"/>
                    <a:pt x="79" y="46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73340" y="1626397"/>
            <a:ext cx="849123" cy="1023252"/>
            <a:chOff x="5290376" y="3706074"/>
            <a:chExt cx="600847" cy="724062"/>
          </a:xfrm>
        </p:grpSpPr>
        <p:sp>
          <p:nvSpPr>
            <p:cNvPr id="45" name="Oval 52"/>
            <p:cNvSpPr>
              <a:spLocks noChangeArrowheads="1"/>
            </p:cNvSpPr>
            <p:nvPr/>
          </p:nvSpPr>
          <p:spPr bwMode="auto">
            <a:xfrm>
              <a:off x="5514655" y="3706074"/>
              <a:ext cx="206282" cy="207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3"/>
            <p:cNvSpPr>
              <a:spLocks noEditPoints="1"/>
            </p:cNvSpPr>
            <p:nvPr/>
          </p:nvSpPr>
          <p:spPr bwMode="auto">
            <a:xfrm>
              <a:off x="5290376" y="3816829"/>
              <a:ext cx="600847" cy="613307"/>
            </a:xfrm>
            <a:custGeom>
              <a:avLst/>
              <a:gdLst>
                <a:gd name="T0" fmla="*/ 91 w 522"/>
                <a:gd name="T1" fmla="*/ 306 h 533"/>
                <a:gd name="T2" fmla="*/ 131 w 522"/>
                <a:gd name="T3" fmla="*/ 325 h 533"/>
                <a:gd name="T4" fmla="*/ 135 w 522"/>
                <a:gd name="T5" fmla="*/ 199 h 533"/>
                <a:gd name="T6" fmla="*/ 135 w 522"/>
                <a:gd name="T7" fmla="*/ 184 h 533"/>
                <a:gd name="T8" fmla="*/ 145 w 522"/>
                <a:gd name="T9" fmla="*/ 146 h 533"/>
                <a:gd name="T10" fmla="*/ 153 w 522"/>
                <a:gd name="T11" fmla="*/ 262 h 533"/>
                <a:gd name="T12" fmla="*/ 159 w 522"/>
                <a:gd name="T13" fmla="*/ 282 h 533"/>
                <a:gd name="T14" fmla="*/ 134 w 522"/>
                <a:gd name="T15" fmla="*/ 333 h 533"/>
                <a:gd name="T16" fmla="*/ 83 w 522"/>
                <a:gd name="T17" fmla="*/ 308 h 533"/>
                <a:gd name="T18" fmla="*/ 66 w 522"/>
                <a:gd name="T19" fmla="*/ 240 h 533"/>
                <a:gd name="T20" fmla="*/ 8 w 522"/>
                <a:gd name="T21" fmla="*/ 308 h 533"/>
                <a:gd name="T22" fmla="*/ 139 w 522"/>
                <a:gd name="T23" fmla="*/ 533 h 533"/>
                <a:gd name="T24" fmla="*/ 185 w 522"/>
                <a:gd name="T25" fmla="*/ 463 h 533"/>
                <a:gd name="T26" fmla="*/ 220 w 522"/>
                <a:gd name="T27" fmla="*/ 382 h 533"/>
                <a:gd name="T28" fmla="*/ 302 w 522"/>
                <a:gd name="T29" fmla="*/ 382 h 533"/>
                <a:gd name="T30" fmla="*/ 337 w 522"/>
                <a:gd name="T31" fmla="*/ 463 h 533"/>
                <a:gd name="T32" fmla="*/ 383 w 522"/>
                <a:gd name="T33" fmla="*/ 533 h 533"/>
                <a:gd name="T34" fmla="*/ 514 w 522"/>
                <a:gd name="T35" fmla="*/ 308 h 533"/>
                <a:gd name="T36" fmla="*/ 456 w 522"/>
                <a:gd name="T37" fmla="*/ 240 h 533"/>
                <a:gd name="T38" fmla="*/ 369 w 522"/>
                <a:gd name="T39" fmla="*/ 180 h 533"/>
                <a:gd name="T40" fmla="*/ 381 w 522"/>
                <a:gd name="T41" fmla="*/ 198 h 533"/>
                <a:gd name="T42" fmla="*/ 410 w 522"/>
                <a:gd name="T43" fmla="*/ 226 h 533"/>
                <a:gd name="T44" fmla="*/ 431 w 522"/>
                <a:gd name="T45" fmla="*/ 232 h 533"/>
                <a:gd name="T46" fmla="*/ 468 w 522"/>
                <a:gd name="T47" fmla="*/ 201 h 533"/>
                <a:gd name="T48" fmla="*/ 463 w 522"/>
                <a:gd name="T49" fmla="*/ 124 h 533"/>
                <a:gd name="T50" fmla="*/ 401 w 522"/>
                <a:gd name="T51" fmla="*/ 5 h 533"/>
                <a:gd name="T52" fmla="*/ 390 w 522"/>
                <a:gd name="T53" fmla="*/ 90 h 533"/>
                <a:gd name="T54" fmla="*/ 375 w 522"/>
                <a:gd name="T55" fmla="*/ 62 h 533"/>
                <a:gd name="T56" fmla="*/ 367 w 522"/>
                <a:gd name="T57" fmla="*/ 47 h 533"/>
                <a:gd name="T58" fmla="*/ 282 w 522"/>
                <a:gd name="T59" fmla="*/ 92 h 533"/>
                <a:gd name="T60" fmla="*/ 282 w 522"/>
                <a:gd name="T61" fmla="*/ 99 h 533"/>
                <a:gd name="T62" fmla="*/ 239 w 522"/>
                <a:gd name="T63" fmla="*/ 99 h 533"/>
                <a:gd name="T64" fmla="*/ 242 w 522"/>
                <a:gd name="T65" fmla="*/ 82 h 533"/>
                <a:gd name="T66" fmla="*/ 183 w 522"/>
                <a:gd name="T67" fmla="*/ 30 h 533"/>
                <a:gd name="T68" fmla="*/ 171 w 522"/>
                <a:gd name="T69" fmla="*/ 33 h 533"/>
                <a:gd name="T70" fmla="*/ 148 w 522"/>
                <a:gd name="T71" fmla="*/ 45 h 533"/>
                <a:gd name="T72" fmla="*/ 72 w 522"/>
                <a:gd name="T73" fmla="*/ 178 h 533"/>
                <a:gd name="T74" fmla="*/ 71 w 522"/>
                <a:gd name="T75" fmla="*/ 199 h 533"/>
                <a:gd name="T76" fmla="*/ 72 w 522"/>
                <a:gd name="T77" fmla="*/ 178 h 533"/>
                <a:gd name="T78" fmla="*/ 72 w 522"/>
                <a:gd name="T79" fmla="*/ 178 h 533"/>
                <a:gd name="T80" fmla="*/ 261 w 522"/>
                <a:gd name="T81" fmla="*/ 119 h 533"/>
                <a:gd name="T82" fmla="*/ 261 w 522"/>
                <a:gd name="T83" fmla="*/ 119 h 533"/>
                <a:gd name="T84" fmla="*/ 299 w 522"/>
                <a:gd name="T85" fmla="*/ 277 h 533"/>
                <a:gd name="T86" fmla="*/ 223 w 522"/>
                <a:gd name="T87" fmla="*/ 27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2" h="533">
                  <a:moveTo>
                    <a:pt x="71" y="199"/>
                  </a:moveTo>
                  <a:cubicBezTo>
                    <a:pt x="71" y="230"/>
                    <a:pt x="77" y="265"/>
                    <a:pt x="91" y="306"/>
                  </a:cubicBezTo>
                  <a:cubicBezTo>
                    <a:pt x="95" y="319"/>
                    <a:pt x="108" y="327"/>
                    <a:pt x="121" y="327"/>
                  </a:cubicBezTo>
                  <a:cubicBezTo>
                    <a:pt x="124" y="327"/>
                    <a:pt x="128" y="327"/>
                    <a:pt x="131" y="325"/>
                  </a:cubicBezTo>
                  <a:cubicBezTo>
                    <a:pt x="148" y="320"/>
                    <a:pt x="157" y="301"/>
                    <a:pt x="151" y="285"/>
                  </a:cubicBezTo>
                  <a:cubicBezTo>
                    <a:pt x="139" y="250"/>
                    <a:pt x="135" y="222"/>
                    <a:pt x="135" y="199"/>
                  </a:cubicBezTo>
                  <a:cubicBezTo>
                    <a:pt x="135" y="194"/>
                    <a:pt x="135" y="189"/>
                    <a:pt x="135" y="184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37" y="169"/>
                    <a:pt x="140" y="156"/>
                    <a:pt x="145" y="146"/>
                  </a:cubicBezTo>
                  <a:cubicBezTo>
                    <a:pt x="147" y="140"/>
                    <a:pt x="150" y="135"/>
                    <a:pt x="153" y="130"/>
                  </a:cubicBezTo>
                  <a:cubicBezTo>
                    <a:pt x="153" y="262"/>
                    <a:pt x="153" y="262"/>
                    <a:pt x="153" y="262"/>
                  </a:cubicBezTo>
                  <a:cubicBezTo>
                    <a:pt x="152" y="262"/>
                    <a:pt x="152" y="262"/>
                    <a:pt x="152" y="262"/>
                  </a:cubicBezTo>
                  <a:cubicBezTo>
                    <a:pt x="154" y="268"/>
                    <a:pt x="156" y="275"/>
                    <a:pt x="159" y="282"/>
                  </a:cubicBezTo>
                  <a:cubicBezTo>
                    <a:pt x="162" y="292"/>
                    <a:pt x="162" y="303"/>
                    <a:pt x="157" y="313"/>
                  </a:cubicBezTo>
                  <a:cubicBezTo>
                    <a:pt x="152" y="322"/>
                    <a:pt x="144" y="329"/>
                    <a:pt x="134" y="333"/>
                  </a:cubicBezTo>
                  <a:cubicBezTo>
                    <a:pt x="130" y="334"/>
                    <a:pt x="125" y="335"/>
                    <a:pt x="121" y="335"/>
                  </a:cubicBezTo>
                  <a:cubicBezTo>
                    <a:pt x="104" y="335"/>
                    <a:pt x="89" y="324"/>
                    <a:pt x="83" y="308"/>
                  </a:cubicBezTo>
                  <a:cubicBezTo>
                    <a:pt x="75" y="285"/>
                    <a:pt x="69" y="262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47" y="235"/>
                    <a:pt x="28" y="241"/>
                    <a:pt x="15" y="256"/>
                  </a:cubicBezTo>
                  <a:cubicBezTo>
                    <a:pt x="3" y="270"/>
                    <a:pt x="0" y="291"/>
                    <a:pt x="8" y="308"/>
                  </a:cubicBezTo>
                  <a:cubicBezTo>
                    <a:pt x="93" y="503"/>
                    <a:pt x="93" y="503"/>
                    <a:pt x="93" y="503"/>
                  </a:cubicBezTo>
                  <a:cubicBezTo>
                    <a:pt x="101" y="522"/>
                    <a:pt x="120" y="533"/>
                    <a:pt x="139" y="533"/>
                  </a:cubicBezTo>
                  <a:cubicBezTo>
                    <a:pt x="145" y="533"/>
                    <a:pt x="152" y="532"/>
                    <a:pt x="159" y="529"/>
                  </a:cubicBezTo>
                  <a:cubicBezTo>
                    <a:pt x="184" y="518"/>
                    <a:pt x="196" y="488"/>
                    <a:pt x="185" y="463"/>
                  </a:cubicBezTo>
                  <a:cubicBezTo>
                    <a:pt x="140" y="362"/>
                    <a:pt x="140" y="362"/>
                    <a:pt x="140" y="362"/>
                  </a:cubicBezTo>
                  <a:cubicBezTo>
                    <a:pt x="220" y="382"/>
                    <a:pt x="220" y="382"/>
                    <a:pt x="220" y="382"/>
                  </a:cubicBezTo>
                  <a:cubicBezTo>
                    <a:pt x="234" y="386"/>
                    <a:pt x="249" y="383"/>
                    <a:pt x="261" y="374"/>
                  </a:cubicBezTo>
                  <a:cubicBezTo>
                    <a:pt x="272" y="383"/>
                    <a:pt x="287" y="386"/>
                    <a:pt x="302" y="382"/>
                  </a:cubicBezTo>
                  <a:cubicBezTo>
                    <a:pt x="381" y="362"/>
                    <a:pt x="381" y="362"/>
                    <a:pt x="381" y="362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26" y="488"/>
                    <a:pt x="337" y="518"/>
                    <a:pt x="363" y="529"/>
                  </a:cubicBezTo>
                  <a:cubicBezTo>
                    <a:pt x="369" y="532"/>
                    <a:pt x="376" y="533"/>
                    <a:pt x="383" y="533"/>
                  </a:cubicBezTo>
                  <a:cubicBezTo>
                    <a:pt x="402" y="533"/>
                    <a:pt x="420" y="522"/>
                    <a:pt x="429" y="503"/>
                  </a:cubicBezTo>
                  <a:cubicBezTo>
                    <a:pt x="514" y="308"/>
                    <a:pt x="514" y="308"/>
                    <a:pt x="514" y="308"/>
                  </a:cubicBezTo>
                  <a:cubicBezTo>
                    <a:pt x="522" y="291"/>
                    <a:pt x="519" y="270"/>
                    <a:pt x="506" y="256"/>
                  </a:cubicBezTo>
                  <a:cubicBezTo>
                    <a:pt x="494" y="241"/>
                    <a:pt x="474" y="235"/>
                    <a:pt x="456" y="240"/>
                  </a:cubicBezTo>
                  <a:cubicBezTo>
                    <a:pt x="369" y="262"/>
                    <a:pt x="369" y="262"/>
                    <a:pt x="369" y="262"/>
                  </a:cubicBezTo>
                  <a:cubicBezTo>
                    <a:pt x="369" y="180"/>
                    <a:pt x="369" y="180"/>
                    <a:pt x="369" y="180"/>
                  </a:cubicBezTo>
                  <a:cubicBezTo>
                    <a:pt x="372" y="184"/>
                    <a:pt x="374" y="188"/>
                    <a:pt x="377" y="192"/>
                  </a:cubicBezTo>
                  <a:cubicBezTo>
                    <a:pt x="378" y="194"/>
                    <a:pt x="380" y="196"/>
                    <a:pt x="381" y="198"/>
                  </a:cubicBezTo>
                  <a:cubicBezTo>
                    <a:pt x="387" y="205"/>
                    <a:pt x="392" y="211"/>
                    <a:pt x="399" y="217"/>
                  </a:cubicBezTo>
                  <a:cubicBezTo>
                    <a:pt x="402" y="220"/>
                    <a:pt x="405" y="223"/>
                    <a:pt x="410" y="226"/>
                  </a:cubicBezTo>
                  <a:cubicBezTo>
                    <a:pt x="415" y="228"/>
                    <a:pt x="421" y="231"/>
                    <a:pt x="431" y="232"/>
                  </a:cubicBezTo>
                  <a:cubicBezTo>
                    <a:pt x="431" y="232"/>
                    <a:pt x="431" y="232"/>
                    <a:pt x="431" y="232"/>
                  </a:cubicBezTo>
                  <a:cubicBezTo>
                    <a:pt x="439" y="232"/>
                    <a:pt x="448" y="229"/>
                    <a:pt x="454" y="224"/>
                  </a:cubicBezTo>
                  <a:cubicBezTo>
                    <a:pt x="463" y="216"/>
                    <a:pt x="466" y="207"/>
                    <a:pt x="468" y="201"/>
                  </a:cubicBezTo>
                  <a:cubicBezTo>
                    <a:pt x="470" y="194"/>
                    <a:pt x="470" y="188"/>
                    <a:pt x="470" y="181"/>
                  </a:cubicBezTo>
                  <a:cubicBezTo>
                    <a:pt x="470" y="167"/>
                    <a:pt x="467" y="149"/>
                    <a:pt x="463" y="124"/>
                  </a:cubicBezTo>
                  <a:cubicBezTo>
                    <a:pt x="458" y="99"/>
                    <a:pt x="450" y="67"/>
                    <a:pt x="440" y="28"/>
                  </a:cubicBezTo>
                  <a:cubicBezTo>
                    <a:pt x="435" y="10"/>
                    <a:pt x="418" y="0"/>
                    <a:pt x="401" y="5"/>
                  </a:cubicBezTo>
                  <a:cubicBezTo>
                    <a:pt x="384" y="9"/>
                    <a:pt x="373" y="27"/>
                    <a:pt x="378" y="44"/>
                  </a:cubicBezTo>
                  <a:cubicBezTo>
                    <a:pt x="382" y="61"/>
                    <a:pt x="386" y="76"/>
                    <a:pt x="390" y="90"/>
                  </a:cubicBezTo>
                  <a:cubicBezTo>
                    <a:pt x="385" y="81"/>
                    <a:pt x="380" y="73"/>
                    <a:pt x="377" y="66"/>
                  </a:cubicBezTo>
                  <a:cubicBezTo>
                    <a:pt x="376" y="65"/>
                    <a:pt x="375" y="63"/>
                    <a:pt x="375" y="62"/>
                  </a:cubicBezTo>
                  <a:cubicBezTo>
                    <a:pt x="370" y="54"/>
                    <a:pt x="368" y="49"/>
                    <a:pt x="368" y="49"/>
                  </a:cubicBezTo>
                  <a:cubicBezTo>
                    <a:pt x="367" y="48"/>
                    <a:pt x="367" y="47"/>
                    <a:pt x="367" y="47"/>
                  </a:cubicBezTo>
                  <a:cubicBezTo>
                    <a:pt x="349" y="74"/>
                    <a:pt x="319" y="92"/>
                    <a:pt x="284" y="92"/>
                  </a:cubicBezTo>
                  <a:cubicBezTo>
                    <a:pt x="283" y="92"/>
                    <a:pt x="283" y="92"/>
                    <a:pt x="282" y="92"/>
                  </a:cubicBezTo>
                  <a:cubicBezTo>
                    <a:pt x="284" y="97"/>
                    <a:pt x="284" y="97"/>
                    <a:pt x="284" y="97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76" y="104"/>
                    <a:pt x="268" y="107"/>
                    <a:pt x="261" y="107"/>
                  </a:cubicBezTo>
                  <a:cubicBezTo>
                    <a:pt x="253" y="107"/>
                    <a:pt x="245" y="104"/>
                    <a:pt x="239" y="99"/>
                  </a:cubicBezTo>
                  <a:cubicBezTo>
                    <a:pt x="238" y="97"/>
                    <a:pt x="238" y="97"/>
                    <a:pt x="238" y="97"/>
                  </a:cubicBezTo>
                  <a:cubicBezTo>
                    <a:pt x="242" y="82"/>
                    <a:pt x="242" y="82"/>
                    <a:pt x="242" y="82"/>
                  </a:cubicBezTo>
                  <a:cubicBezTo>
                    <a:pt x="220" y="72"/>
                    <a:pt x="202" y="53"/>
                    <a:pt x="193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79" y="30"/>
                    <a:pt x="175" y="31"/>
                    <a:pt x="172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4"/>
                    <a:pt x="160" y="37"/>
                    <a:pt x="148" y="45"/>
                  </a:cubicBezTo>
                  <a:cubicBezTo>
                    <a:pt x="141" y="50"/>
                    <a:pt x="132" y="56"/>
                    <a:pt x="124" y="65"/>
                  </a:cubicBezTo>
                  <a:cubicBezTo>
                    <a:pt x="101" y="87"/>
                    <a:pt x="77" y="124"/>
                    <a:pt x="72" y="178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1" y="185"/>
                    <a:pt x="71" y="192"/>
                    <a:pt x="71" y="199"/>
                  </a:cubicBezTo>
                  <a:close/>
                  <a:moveTo>
                    <a:pt x="72" y="178"/>
                  </a:moveTo>
                  <a:cubicBezTo>
                    <a:pt x="72" y="178"/>
                    <a:pt x="72" y="178"/>
                    <a:pt x="72" y="178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2" y="178"/>
                    <a:pt x="72" y="178"/>
                    <a:pt x="72" y="178"/>
                  </a:cubicBezTo>
                  <a:close/>
                  <a:moveTo>
                    <a:pt x="245" y="116"/>
                  </a:moveTo>
                  <a:cubicBezTo>
                    <a:pt x="250" y="118"/>
                    <a:pt x="255" y="119"/>
                    <a:pt x="261" y="119"/>
                  </a:cubicBezTo>
                  <a:cubicBezTo>
                    <a:pt x="261" y="119"/>
                    <a:pt x="261" y="119"/>
                    <a:pt x="261" y="119"/>
                  </a:cubicBezTo>
                  <a:cubicBezTo>
                    <a:pt x="261" y="119"/>
                    <a:pt x="261" y="119"/>
                    <a:pt x="261" y="119"/>
                  </a:cubicBezTo>
                  <a:cubicBezTo>
                    <a:pt x="266" y="119"/>
                    <a:pt x="272" y="118"/>
                    <a:pt x="277" y="116"/>
                  </a:cubicBezTo>
                  <a:cubicBezTo>
                    <a:pt x="299" y="277"/>
                    <a:pt x="299" y="277"/>
                    <a:pt x="299" y="277"/>
                  </a:cubicBezTo>
                  <a:cubicBezTo>
                    <a:pt x="261" y="325"/>
                    <a:pt x="261" y="325"/>
                    <a:pt x="261" y="325"/>
                  </a:cubicBezTo>
                  <a:cubicBezTo>
                    <a:pt x="223" y="277"/>
                    <a:pt x="223" y="277"/>
                    <a:pt x="223" y="277"/>
                  </a:cubicBezTo>
                  <a:lnTo>
                    <a:pt x="245" y="11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4438158" y="0"/>
            <a:ext cx="3315685" cy="814647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 smtClean="0"/>
              <a:t>课程目录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06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62" y="1304969"/>
            <a:ext cx="5620236" cy="31613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64" y="1304970"/>
            <a:ext cx="5050277" cy="3160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扁平作品最难的就是配色，因此，最好的学习方法是从优秀扁平设计作品中学习其配色方案。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443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70-PPT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菜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鸟进阶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的配色方案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国外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作品的大胆配色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</a:t>
            </a:r>
            <a:r>
              <a:rPr lang="zh-CN" altLang="en-US" sz="2800" b="1" dirty="0">
                <a:solidFill>
                  <a:schemeClr val="bg1"/>
                </a:solidFill>
              </a:rPr>
              <a:t>配色</a:t>
            </a:r>
          </a:p>
        </p:txBody>
      </p:sp>
    </p:spTree>
    <p:extLst>
      <p:ext uri="{BB962C8B-B14F-4D97-AF65-F5344CB8AC3E}">
        <p14:creationId xmlns:p14="http://schemas.microsoft.com/office/powerpoint/2010/main" val="2182834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942" y="1304969"/>
            <a:ext cx="5614414" cy="3158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88" y="409724"/>
            <a:ext cx="5445753" cy="51373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当前依然比较流行的微立体图表，就是模仿矢量微立体图表而引入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设计中的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591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 smtClean="0"/>
              <a:t>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S002-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创意微立体信息图一百例</a:t>
            </a:r>
            <a:r>
              <a:rPr lang="en-US" altLang="zh-CN" dirty="0" smtClean="0"/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的微立体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</a:t>
            </a:r>
            <a:r>
              <a:rPr lang="zh-CN" altLang="en-US" sz="2800" b="1" dirty="0">
                <a:solidFill>
                  <a:schemeClr val="bg1"/>
                </a:solidFill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640453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834" y="1626350"/>
            <a:ext cx="5917324" cy="33284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83" y="938450"/>
            <a:ext cx="4876800" cy="460857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211416" y="2632842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959356" y="31831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模仿风格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卡通扁平风格是平面设计领域当前最流行的风格，因此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可以通过模仿来设计这种风格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818" y="4993665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公司内部创新宣传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54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47" y="723904"/>
            <a:ext cx="4854536" cy="4854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834" y="1625745"/>
            <a:ext cx="5918400" cy="33291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不仅模仿配色，还模仿了文字版式、文字长投影、</a:t>
            </a:r>
            <a:r>
              <a:rPr lang="en-US" altLang="zh-CN" dirty="0" smtClean="0">
                <a:solidFill>
                  <a:schemeClr val="bg1"/>
                </a:solidFill>
              </a:rPr>
              <a:t>Low Poly</a:t>
            </a:r>
            <a:r>
              <a:rPr lang="zh-CN" altLang="en-US" dirty="0" smtClean="0">
                <a:solidFill>
                  <a:schemeClr val="bg1"/>
                </a:solidFill>
              </a:rPr>
              <a:t>素材填充的低面风格。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818" y="4993665"/>
            <a:ext cx="5241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《S006-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工作计划通用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的封面设计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综合模仿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11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5867400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6531" y="6189493"/>
            <a:ext cx="107850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bg1"/>
                </a:solidFill>
              </a:rPr>
              <a:t>思考</a:t>
            </a:r>
            <a:r>
              <a:rPr lang="zh-CN" altLang="en-US" dirty="0" smtClean="0">
                <a:solidFill>
                  <a:schemeClr val="bg1"/>
                </a:solidFill>
              </a:rPr>
              <a:t>丨我们可以从上面的网页截图中体会到它的哪些涉及闪光点？可以模仿它做什么呢？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475" y="664536"/>
            <a:ext cx="6115050" cy="4524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45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/>
          <p:cNvGrpSpPr/>
          <p:nvPr/>
        </p:nvGrpSpPr>
        <p:grpSpPr>
          <a:xfrm>
            <a:off x="3493346" y="543782"/>
            <a:ext cx="3006532" cy="5982507"/>
            <a:chOff x="3493346" y="543782"/>
            <a:chExt cx="3006532" cy="5982507"/>
          </a:xfrm>
        </p:grpSpPr>
        <p:sp>
          <p:nvSpPr>
            <p:cNvPr id="98" name="Freeform 19"/>
            <p:cNvSpPr>
              <a:spLocks/>
            </p:cNvSpPr>
            <p:nvPr/>
          </p:nvSpPr>
          <p:spPr bwMode="auto">
            <a:xfrm rot="2700000">
              <a:off x="3493477" y="544674"/>
              <a:ext cx="2765594" cy="2763810"/>
            </a:xfrm>
            <a:custGeom>
              <a:avLst/>
              <a:gdLst>
                <a:gd name="T0" fmla="*/ 3100 w 3100"/>
                <a:gd name="T1" fmla="*/ 584 h 3098"/>
                <a:gd name="T2" fmla="*/ 586 w 3100"/>
                <a:gd name="T3" fmla="*/ 3098 h 3098"/>
                <a:gd name="T4" fmla="*/ 0 w 3100"/>
                <a:gd name="T5" fmla="*/ 2512 h 3098"/>
                <a:gd name="T6" fmla="*/ 2514 w 3100"/>
                <a:gd name="T7" fmla="*/ 0 h 3098"/>
                <a:gd name="T8" fmla="*/ 3024 w 3100"/>
                <a:gd name="T9" fmla="*/ 76 h 3098"/>
                <a:gd name="T10" fmla="*/ 3100 w 3100"/>
                <a:gd name="T11" fmla="*/ 584 h 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0" h="3098">
                  <a:moveTo>
                    <a:pt x="3100" y="584"/>
                  </a:moveTo>
                  <a:lnTo>
                    <a:pt x="586" y="3098"/>
                  </a:lnTo>
                  <a:lnTo>
                    <a:pt x="0" y="2512"/>
                  </a:lnTo>
                  <a:lnTo>
                    <a:pt x="2514" y="0"/>
                  </a:lnTo>
                  <a:lnTo>
                    <a:pt x="3024" y="76"/>
                  </a:lnTo>
                  <a:lnTo>
                    <a:pt x="3100" y="584"/>
                  </a:lnTo>
                  <a:close/>
                </a:path>
              </a:pathLst>
            </a:custGeom>
            <a:solidFill>
              <a:srgbClr val="F27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20"/>
            <p:cNvSpPr>
              <a:spLocks/>
            </p:cNvSpPr>
            <p:nvPr/>
          </p:nvSpPr>
          <p:spPr bwMode="auto">
            <a:xfrm rot="2700000">
              <a:off x="3493346" y="1617722"/>
              <a:ext cx="2766486" cy="2763810"/>
            </a:xfrm>
            <a:custGeom>
              <a:avLst/>
              <a:gdLst>
                <a:gd name="T0" fmla="*/ 3101 w 3101"/>
                <a:gd name="T1" fmla="*/ 584 h 3098"/>
                <a:gd name="T2" fmla="*/ 587 w 3101"/>
                <a:gd name="T3" fmla="*/ 3098 h 3098"/>
                <a:gd name="T4" fmla="*/ 0 w 3101"/>
                <a:gd name="T5" fmla="*/ 2514 h 3098"/>
                <a:gd name="T6" fmla="*/ 2514 w 3101"/>
                <a:gd name="T7" fmla="*/ 0 h 3098"/>
                <a:gd name="T8" fmla="*/ 3025 w 3101"/>
                <a:gd name="T9" fmla="*/ 76 h 3098"/>
                <a:gd name="T10" fmla="*/ 3101 w 3101"/>
                <a:gd name="T11" fmla="*/ 584 h 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1" h="3098">
                  <a:moveTo>
                    <a:pt x="3101" y="584"/>
                  </a:moveTo>
                  <a:lnTo>
                    <a:pt x="587" y="3098"/>
                  </a:lnTo>
                  <a:lnTo>
                    <a:pt x="0" y="2514"/>
                  </a:lnTo>
                  <a:lnTo>
                    <a:pt x="2514" y="0"/>
                  </a:lnTo>
                  <a:lnTo>
                    <a:pt x="3025" y="76"/>
                  </a:lnTo>
                  <a:lnTo>
                    <a:pt x="3101" y="584"/>
                  </a:lnTo>
                  <a:close/>
                </a:path>
              </a:pathLst>
            </a:custGeom>
            <a:solidFill>
              <a:srgbClr val="01B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1"/>
            <p:cNvSpPr>
              <a:spLocks/>
            </p:cNvSpPr>
            <p:nvPr/>
          </p:nvSpPr>
          <p:spPr bwMode="auto">
            <a:xfrm rot="2700000">
              <a:off x="3493792" y="3761141"/>
              <a:ext cx="2765594" cy="2764702"/>
            </a:xfrm>
            <a:custGeom>
              <a:avLst/>
              <a:gdLst>
                <a:gd name="T0" fmla="*/ 3100 w 3100"/>
                <a:gd name="T1" fmla="*/ 587 h 3099"/>
                <a:gd name="T2" fmla="*/ 586 w 3100"/>
                <a:gd name="T3" fmla="*/ 3099 h 3099"/>
                <a:gd name="T4" fmla="*/ 0 w 3100"/>
                <a:gd name="T5" fmla="*/ 2514 h 3099"/>
                <a:gd name="T6" fmla="*/ 2514 w 3100"/>
                <a:gd name="T7" fmla="*/ 0 h 3099"/>
                <a:gd name="T8" fmla="*/ 3024 w 3100"/>
                <a:gd name="T9" fmla="*/ 76 h 3099"/>
                <a:gd name="T10" fmla="*/ 3100 w 3100"/>
                <a:gd name="T11" fmla="*/ 587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0" h="3099">
                  <a:moveTo>
                    <a:pt x="3100" y="587"/>
                  </a:moveTo>
                  <a:lnTo>
                    <a:pt x="586" y="3099"/>
                  </a:lnTo>
                  <a:lnTo>
                    <a:pt x="0" y="2514"/>
                  </a:lnTo>
                  <a:lnTo>
                    <a:pt x="2514" y="0"/>
                  </a:lnTo>
                  <a:lnTo>
                    <a:pt x="3024" y="76"/>
                  </a:lnTo>
                  <a:lnTo>
                    <a:pt x="3100" y="587"/>
                  </a:lnTo>
                  <a:close/>
                </a:path>
              </a:pathLst>
            </a:custGeom>
            <a:solidFill>
              <a:srgbClr val="C11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22"/>
            <p:cNvSpPr>
              <a:spLocks/>
            </p:cNvSpPr>
            <p:nvPr/>
          </p:nvSpPr>
          <p:spPr bwMode="auto">
            <a:xfrm rot="2700000">
              <a:off x="3494684" y="2688540"/>
              <a:ext cx="2763809" cy="2766486"/>
            </a:xfrm>
            <a:custGeom>
              <a:avLst/>
              <a:gdLst>
                <a:gd name="T0" fmla="*/ 3098 w 3098"/>
                <a:gd name="T1" fmla="*/ 586 h 3101"/>
                <a:gd name="T2" fmla="*/ 586 w 3098"/>
                <a:gd name="T3" fmla="*/ 3101 h 3101"/>
                <a:gd name="T4" fmla="*/ 0 w 3098"/>
                <a:gd name="T5" fmla="*/ 2514 h 3101"/>
                <a:gd name="T6" fmla="*/ 2513 w 3098"/>
                <a:gd name="T7" fmla="*/ 0 h 3101"/>
                <a:gd name="T8" fmla="*/ 3022 w 3098"/>
                <a:gd name="T9" fmla="*/ 75 h 3101"/>
                <a:gd name="T10" fmla="*/ 3098 w 3098"/>
                <a:gd name="T11" fmla="*/ 586 h 3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8" h="3101">
                  <a:moveTo>
                    <a:pt x="3098" y="586"/>
                  </a:moveTo>
                  <a:lnTo>
                    <a:pt x="586" y="3101"/>
                  </a:lnTo>
                  <a:lnTo>
                    <a:pt x="0" y="2514"/>
                  </a:lnTo>
                  <a:lnTo>
                    <a:pt x="2513" y="0"/>
                  </a:lnTo>
                  <a:lnTo>
                    <a:pt x="3022" y="75"/>
                  </a:lnTo>
                  <a:lnTo>
                    <a:pt x="3098" y="586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5923878" y="1637770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5923878" y="270531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923878" y="378762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5923878" y="4852961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0"/>
            <a:ext cx="3164378" cy="6858000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1406196" y="600888"/>
            <a:ext cx="3521404" cy="5780768"/>
            <a:chOff x="1582543" y="890381"/>
            <a:chExt cx="3168710" cy="5201782"/>
          </a:xfrm>
          <a:effectLst>
            <a:outerShdw dist="1016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13500000">
              <a:off x="1777535" y="2109342"/>
              <a:ext cx="2782888" cy="2782888"/>
            </a:xfrm>
            <a:custGeom>
              <a:avLst/>
              <a:gdLst>
                <a:gd name="T0" fmla="*/ 1477 w 1495"/>
                <a:gd name="T1" fmla="*/ 1404 h 1496"/>
                <a:gd name="T2" fmla="*/ 1477 w 1495"/>
                <a:gd name="T3" fmla="*/ 1470 h 1496"/>
                <a:gd name="T4" fmla="*/ 1469 w 1495"/>
                <a:gd name="T5" fmla="*/ 1478 h 1496"/>
                <a:gd name="T6" fmla="*/ 1403 w 1495"/>
                <a:gd name="T7" fmla="*/ 1478 h 1496"/>
                <a:gd name="T8" fmla="*/ 18 w 1495"/>
                <a:gd name="T9" fmla="*/ 92 h 1496"/>
                <a:gd name="T10" fmla="*/ 18 w 1495"/>
                <a:gd name="T11" fmla="*/ 26 h 1496"/>
                <a:gd name="T12" fmla="*/ 26 w 1495"/>
                <a:gd name="T13" fmla="*/ 18 h 1496"/>
                <a:gd name="T14" fmla="*/ 92 w 1495"/>
                <a:gd name="T15" fmla="*/ 18 h 1496"/>
                <a:gd name="T16" fmla="*/ 1477 w 1495"/>
                <a:gd name="T17" fmla="*/ 1404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5" h="1496">
                  <a:moveTo>
                    <a:pt x="1477" y="1404"/>
                  </a:moveTo>
                  <a:cubicBezTo>
                    <a:pt x="1495" y="1422"/>
                    <a:pt x="1495" y="1452"/>
                    <a:pt x="1477" y="1470"/>
                  </a:cubicBezTo>
                  <a:cubicBezTo>
                    <a:pt x="1469" y="1478"/>
                    <a:pt x="1469" y="1478"/>
                    <a:pt x="1469" y="1478"/>
                  </a:cubicBezTo>
                  <a:cubicBezTo>
                    <a:pt x="1451" y="1496"/>
                    <a:pt x="1421" y="1496"/>
                    <a:pt x="1403" y="147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0" y="73"/>
                    <a:pt x="0" y="44"/>
                    <a:pt x="18" y="26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44" y="0"/>
                    <a:pt x="73" y="0"/>
                    <a:pt x="92" y="18"/>
                  </a:cubicBezTo>
                  <a:lnTo>
                    <a:pt x="1477" y="14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 rot="13500000">
              <a:off x="1968365" y="2109342"/>
              <a:ext cx="2782888" cy="2782888"/>
            </a:xfrm>
            <a:custGeom>
              <a:avLst/>
              <a:gdLst>
                <a:gd name="T0" fmla="*/ 1477 w 1495"/>
                <a:gd name="T1" fmla="*/ 1404 h 1496"/>
                <a:gd name="T2" fmla="*/ 1477 w 1495"/>
                <a:gd name="T3" fmla="*/ 1470 h 1496"/>
                <a:gd name="T4" fmla="*/ 1469 w 1495"/>
                <a:gd name="T5" fmla="*/ 1478 h 1496"/>
                <a:gd name="T6" fmla="*/ 1403 w 1495"/>
                <a:gd name="T7" fmla="*/ 1478 h 1496"/>
                <a:gd name="T8" fmla="*/ 18 w 1495"/>
                <a:gd name="T9" fmla="*/ 92 h 1496"/>
                <a:gd name="T10" fmla="*/ 18 w 1495"/>
                <a:gd name="T11" fmla="*/ 26 h 1496"/>
                <a:gd name="T12" fmla="*/ 26 w 1495"/>
                <a:gd name="T13" fmla="*/ 18 h 1496"/>
                <a:gd name="T14" fmla="*/ 92 w 1495"/>
                <a:gd name="T15" fmla="*/ 18 h 1496"/>
                <a:gd name="T16" fmla="*/ 1477 w 1495"/>
                <a:gd name="T17" fmla="*/ 1404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5" h="1496">
                  <a:moveTo>
                    <a:pt x="1477" y="1404"/>
                  </a:moveTo>
                  <a:cubicBezTo>
                    <a:pt x="1495" y="1422"/>
                    <a:pt x="1495" y="1452"/>
                    <a:pt x="1477" y="1470"/>
                  </a:cubicBezTo>
                  <a:cubicBezTo>
                    <a:pt x="1469" y="1478"/>
                    <a:pt x="1469" y="1478"/>
                    <a:pt x="1469" y="1478"/>
                  </a:cubicBezTo>
                  <a:cubicBezTo>
                    <a:pt x="1451" y="1496"/>
                    <a:pt x="1422" y="1496"/>
                    <a:pt x="1403" y="147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0" y="73"/>
                    <a:pt x="0" y="44"/>
                    <a:pt x="18" y="26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44" y="0"/>
                    <a:pt x="73" y="0"/>
                    <a:pt x="92" y="18"/>
                  </a:cubicBezTo>
                  <a:lnTo>
                    <a:pt x="1477" y="1404"/>
                  </a:lnTo>
                  <a:close/>
                </a:path>
              </a:pathLst>
            </a:custGeom>
            <a:solidFill>
              <a:srgbClr val="EB9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 rot="13500000">
              <a:off x="1582543" y="2108549"/>
              <a:ext cx="2784475" cy="2784475"/>
            </a:xfrm>
            <a:custGeom>
              <a:avLst/>
              <a:gdLst>
                <a:gd name="T0" fmla="*/ 1478 w 1496"/>
                <a:gd name="T1" fmla="*/ 1405 h 1497"/>
                <a:gd name="T2" fmla="*/ 1478 w 1496"/>
                <a:gd name="T3" fmla="*/ 1471 h 1497"/>
                <a:gd name="T4" fmla="*/ 1470 w 1496"/>
                <a:gd name="T5" fmla="*/ 1478 h 1497"/>
                <a:gd name="T6" fmla="*/ 1404 w 1496"/>
                <a:gd name="T7" fmla="*/ 1478 h 1497"/>
                <a:gd name="T8" fmla="*/ 19 w 1496"/>
                <a:gd name="T9" fmla="*/ 92 h 1497"/>
                <a:gd name="T10" fmla="*/ 19 w 1496"/>
                <a:gd name="T11" fmla="*/ 26 h 1497"/>
                <a:gd name="T12" fmla="*/ 26 w 1496"/>
                <a:gd name="T13" fmla="*/ 18 h 1497"/>
                <a:gd name="T14" fmla="*/ 92 w 1496"/>
                <a:gd name="T15" fmla="*/ 18 h 1497"/>
                <a:gd name="T16" fmla="*/ 1478 w 1496"/>
                <a:gd name="T17" fmla="*/ 1405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6" h="1497">
                  <a:moveTo>
                    <a:pt x="1478" y="1405"/>
                  </a:moveTo>
                  <a:cubicBezTo>
                    <a:pt x="1496" y="1423"/>
                    <a:pt x="1496" y="1452"/>
                    <a:pt x="1478" y="1471"/>
                  </a:cubicBezTo>
                  <a:cubicBezTo>
                    <a:pt x="1470" y="1478"/>
                    <a:pt x="1470" y="1478"/>
                    <a:pt x="1470" y="1478"/>
                  </a:cubicBezTo>
                  <a:cubicBezTo>
                    <a:pt x="1452" y="1497"/>
                    <a:pt x="1422" y="1496"/>
                    <a:pt x="1404" y="1478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0" y="74"/>
                    <a:pt x="0" y="44"/>
                    <a:pt x="19" y="26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45" y="0"/>
                    <a:pt x="74" y="0"/>
                    <a:pt x="92" y="18"/>
                  </a:cubicBezTo>
                  <a:lnTo>
                    <a:pt x="1478" y="1405"/>
                  </a:lnTo>
                  <a:close/>
                </a:path>
              </a:pathLst>
            </a:custGeom>
            <a:solidFill>
              <a:srgbClr val="EB9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13500000">
              <a:off x="2792412" y="890381"/>
              <a:ext cx="750888" cy="750888"/>
            </a:xfrm>
            <a:custGeom>
              <a:avLst/>
              <a:gdLst>
                <a:gd name="T0" fmla="*/ 385 w 403"/>
                <a:gd name="T1" fmla="*/ 165 h 404"/>
                <a:gd name="T2" fmla="*/ 385 w 403"/>
                <a:gd name="T3" fmla="*/ 231 h 404"/>
                <a:gd name="T4" fmla="*/ 231 w 403"/>
                <a:gd name="T5" fmla="*/ 386 h 404"/>
                <a:gd name="T6" fmla="*/ 165 w 403"/>
                <a:gd name="T7" fmla="*/ 385 h 404"/>
                <a:gd name="T8" fmla="*/ 18 w 403"/>
                <a:gd name="T9" fmla="*/ 239 h 404"/>
                <a:gd name="T10" fmla="*/ 18 w 403"/>
                <a:gd name="T11" fmla="*/ 173 h 404"/>
                <a:gd name="T12" fmla="*/ 173 w 403"/>
                <a:gd name="T13" fmla="*/ 18 h 404"/>
                <a:gd name="T14" fmla="*/ 239 w 403"/>
                <a:gd name="T15" fmla="*/ 18 h 404"/>
                <a:gd name="T16" fmla="*/ 385 w 403"/>
                <a:gd name="T1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3" h="404">
                  <a:moveTo>
                    <a:pt x="385" y="165"/>
                  </a:moveTo>
                  <a:cubicBezTo>
                    <a:pt x="403" y="183"/>
                    <a:pt x="403" y="213"/>
                    <a:pt x="385" y="231"/>
                  </a:cubicBezTo>
                  <a:cubicBezTo>
                    <a:pt x="231" y="386"/>
                    <a:pt x="231" y="386"/>
                    <a:pt x="231" y="386"/>
                  </a:cubicBezTo>
                  <a:cubicBezTo>
                    <a:pt x="212" y="404"/>
                    <a:pt x="183" y="404"/>
                    <a:pt x="165" y="385"/>
                  </a:cubicBezTo>
                  <a:cubicBezTo>
                    <a:pt x="18" y="239"/>
                    <a:pt x="18" y="239"/>
                    <a:pt x="18" y="239"/>
                  </a:cubicBezTo>
                  <a:cubicBezTo>
                    <a:pt x="0" y="221"/>
                    <a:pt x="0" y="191"/>
                    <a:pt x="18" y="173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91" y="0"/>
                    <a:pt x="220" y="0"/>
                    <a:pt x="239" y="18"/>
                  </a:cubicBezTo>
                  <a:lnTo>
                    <a:pt x="385" y="165"/>
                  </a:lnTo>
                  <a:close/>
                </a:path>
              </a:pathLst>
            </a:custGeom>
            <a:solidFill>
              <a:srgbClr val="45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 rot="13500000">
              <a:off x="2791114" y="5200320"/>
              <a:ext cx="763588" cy="777875"/>
            </a:xfrm>
            <a:custGeom>
              <a:avLst/>
              <a:gdLst>
                <a:gd name="T0" fmla="*/ 224 w 481"/>
                <a:gd name="T1" fmla="*/ 479 h 490"/>
                <a:gd name="T2" fmla="*/ 0 w 481"/>
                <a:gd name="T3" fmla="*/ 0 h 490"/>
                <a:gd name="T4" fmla="*/ 481 w 481"/>
                <a:gd name="T5" fmla="*/ 224 h 490"/>
                <a:gd name="T6" fmla="*/ 478 w 481"/>
                <a:gd name="T7" fmla="*/ 314 h 490"/>
                <a:gd name="T8" fmla="*/ 232 w 481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490">
                  <a:moveTo>
                    <a:pt x="224" y="479"/>
                  </a:moveTo>
                  <a:lnTo>
                    <a:pt x="0" y="0"/>
                  </a:lnTo>
                  <a:lnTo>
                    <a:pt x="481" y="224"/>
                  </a:lnTo>
                  <a:lnTo>
                    <a:pt x="478" y="314"/>
                  </a:lnTo>
                  <a:lnTo>
                    <a:pt x="232" y="4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 rot="13500000">
              <a:off x="2868845" y="1246652"/>
              <a:ext cx="596900" cy="598488"/>
            </a:xfrm>
            <a:custGeom>
              <a:avLst/>
              <a:gdLst>
                <a:gd name="T0" fmla="*/ 376 w 376"/>
                <a:gd name="T1" fmla="*/ 118 h 377"/>
                <a:gd name="T2" fmla="*/ 117 w 376"/>
                <a:gd name="T3" fmla="*/ 377 h 377"/>
                <a:gd name="T4" fmla="*/ 0 w 376"/>
                <a:gd name="T5" fmla="*/ 259 h 377"/>
                <a:gd name="T6" fmla="*/ 259 w 376"/>
                <a:gd name="T7" fmla="*/ 0 h 377"/>
                <a:gd name="T8" fmla="*/ 376 w 376"/>
                <a:gd name="T9" fmla="*/ 11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7">
                  <a:moveTo>
                    <a:pt x="376" y="118"/>
                  </a:moveTo>
                  <a:lnTo>
                    <a:pt x="117" y="377"/>
                  </a:lnTo>
                  <a:lnTo>
                    <a:pt x="0" y="259"/>
                  </a:lnTo>
                  <a:lnTo>
                    <a:pt x="259" y="0"/>
                  </a:lnTo>
                  <a:lnTo>
                    <a:pt x="376" y="118"/>
                  </a:lnTo>
                  <a:close/>
                </a:path>
              </a:pathLst>
            </a:custGeom>
            <a:solidFill>
              <a:srgbClr val="58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 rot="13500000">
              <a:off x="2927021" y="1196737"/>
              <a:ext cx="479425" cy="479425"/>
            </a:xfrm>
            <a:custGeom>
              <a:avLst/>
              <a:gdLst>
                <a:gd name="T0" fmla="*/ 231 w 258"/>
                <a:gd name="T1" fmla="*/ 11 h 258"/>
                <a:gd name="T2" fmla="*/ 11 w 258"/>
                <a:gd name="T3" fmla="*/ 231 h 258"/>
                <a:gd name="T4" fmla="*/ 28 w 258"/>
                <a:gd name="T5" fmla="*/ 247 h 258"/>
                <a:gd name="T6" fmla="*/ 247 w 258"/>
                <a:gd name="T7" fmla="*/ 28 h 258"/>
                <a:gd name="T8" fmla="*/ 231 w 258"/>
                <a:gd name="T9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8">
                  <a:moveTo>
                    <a:pt x="231" y="11"/>
                  </a:moveTo>
                  <a:cubicBezTo>
                    <a:pt x="157" y="84"/>
                    <a:pt x="84" y="157"/>
                    <a:pt x="11" y="231"/>
                  </a:cubicBezTo>
                  <a:cubicBezTo>
                    <a:pt x="0" y="241"/>
                    <a:pt x="17" y="258"/>
                    <a:pt x="28" y="247"/>
                  </a:cubicBezTo>
                  <a:cubicBezTo>
                    <a:pt x="101" y="174"/>
                    <a:pt x="174" y="101"/>
                    <a:pt x="247" y="28"/>
                  </a:cubicBezTo>
                  <a:cubicBezTo>
                    <a:pt x="258" y="17"/>
                    <a:pt x="241" y="0"/>
                    <a:pt x="231" y="11"/>
                  </a:cubicBezTo>
                  <a:close/>
                </a:path>
              </a:pathLst>
            </a:custGeom>
            <a:solidFill>
              <a:srgbClr val="40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 rot="13500000">
              <a:off x="2927350" y="1307538"/>
              <a:ext cx="481013" cy="477838"/>
            </a:xfrm>
            <a:custGeom>
              <a:avLst/>
              <a:gdLst>
                <a:gd name="T0" fmla="*/ 231 w 258"/>
                <a:gd name="T1" fmla="*/ 10 h 257"/>
                <a:gd name="T2" fmla="*/ 11 w 258"/>
                <a:gd name="T3" fmla="*/ 230 h 257"/>
                <a:gd name="T4" fmla="*/ 28 w 258"/>
                <a:gd name="T5" fmla="*/ 246 h 257"/>
                <a:gd name="T6" fmla="*/ 247 w 258"/>
                <a:gd name="T7" fmla="*/ 27 h 257"/>
                <a:gd name="T8" fmla="*/ 231 w 258"/>
                <a:gd name="T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7">
                  <a:moveTo>
                    <a:pt x="231" y="10"/>
                  </a:moveTo>
                  <a:cubicBezTo>
                    <a:pt x="157" y="83"/>
                    <a:pt x="84" y="157"/>
                    <a:pt x="11" y="230"/>
                  </a:cubicBezTo>
                  <a:cubicBezTo>
                    <a:pt x="0" y="240"/>
                    <a:pt x="17" y="257"/>
                    <a:pt x="28" y="246"/>
                  </a:cubicBezTo>
                  <a:cubicBezTo>
                    <a:pt x="101" y="173"/>
                    <a:pt x="174" y="100"/>
                    <a:pt x="247" y="27"/>
                  </a:cubicBezTo>
                  <a:cubicBezTo>
                    <a:pt x="258" y="16"/>
                    <a:pt x="241" y="0"/>
                    <a:pt x="231" y="10"/>
                  </a:cubicBezTo>
                  <a:close/>
                </a:path>
              </a:pathLst>
            </a:custGeom>
            <a:solidFill>
              <a:srgbClr val="40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 rot="13500000">
              <a:off x="2926788" y="1415070"/>
              <a:ext cx="481013" cy="479425"/>
            </a:xfrm>
            <a:custGeom>
              <a:avLst/>
              <a:gdLst>
                <a:gd name="T0" fmla="*/ 230 w 258"/>
                <a:gd name="T1" fmla="*/ 11 h 258"/>
                <a:gd name="T2" fmla="*/ 11 w 258"/>
                <a:gd name="T3" fmla="*/ 230 h 258"/>
                <a:gd name="T4" fmla="*/ 27 w 258"/>
                <a:gd name="T5" fmla="*/ 247 h 258"/>
                <a:gd name="T6" fmla="*/ 247 w 258"/>
                <a:gd name="T7" fmla="*/ 28 h 258"/>
                <a:gd name="T8" fmla="*/ 230 w 258"/>
                <a:gd name="T9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8">
                  <a:moveTo>
                    <a:pt x="230" y="11"/>
                  </a:moveTo>
                  <a:cubicBezTo>
                    <a:pt x="157" y="84"/>
                    <a:pt x="84" y="157"/>
                    <a:pt x="11" y="230"/>
                  </a:cubicBezTo>
                  <a:cubicBezTo>
                    <a:pt x="0" y="241"/>
                    <a:pt x="17" y="258"/>
                    <a:pt x="27" y="247"/>
                  </a:cubicBezTo>
                  <a:cubicBezTo>
                    <a:pt x="101" y="174"/>
                    <a:pt x="174" y="101"/>
                    <a:pt x="247" y="28"/>
                  </a:cubicBezTo>
                  <a:cubicBezTo>
                    <a:pt x="258" y="17"/>
                    <a:pt x="241" y="0"/>
                    <a:pt x="230" y="11"/>
                  </a:cubicBezTo>
                  <a:close/>
                </a:path>
              </a:pathLst>
            </a:custGeom>
            <a:solidFill>
              <a:srgbClr val="40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13500000">
              <a:off x="2791114" y="5200320"/>
              <a:ext cx="763588" cy="777875"/>
            </a:xfrm>
            <a:custGeom>
              <a:avLst/>
              <a:gdLst>
                <a:gd name="T0" fmla="*/ 224 w 481"/>
                <a:gd name="T1" fmla="*/ 479 h 490"/>
                <a:gd name="T2" fmla="*/ 0 w 481"/>
                <a:gd name="T3" fmla="*/ 0 h 490"/>
                <a:gd name="T4" fmla="*/ 481 w 481"/>
                <a:gd name="T5" fmla="*/ 224 h 490"/>
                <a:gd name="T6" fmla="*/ 478 w 481"/>
                <a:gd name="T7" fmla="*/ 314 h 490"/>
                <a:gd name="T8" fmla="*/ 232 w 481"/>
                <a:gd name="T9" fmla="*/ 490 h 490"/>
                <a:gd name="T10" fmla="*/ 224 w 481"/>
                <a:gd name="T11" fmla="*/ 479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1" h="490">
                  <a:moveTo>
                    <a:pt x="224" y="479"/>
                  </a:moveTo>
                  <a:lnTo>
                    <a:pt x="0" y="0"/>
                  </a:lnTo>
                  <a:lnTo>
                    <a:pt x="481" y="224"/>
                  </a:lnTo>
                  <a:lnTo>
                    <a:pt x="478" y="314"/>
                  </a:lnTo>
                  <a:lnTo>
                    <a:pt x="232" y="490"/>
                  </a:lnTo>
                  <a:lnTo>
                    <a:pt x="224" y="479"/>
                  </a:lnTo>
                  <a:close/>
                </a:path>
              </a:pathLst>
            </a:custGeom>
            <a:solidFill>
              <a:srgbClr val="FFD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 rot="13500000">
              <a:off x="3066257" y="5888963"/>
              <a:ext cx="203200" cy="203200"/>
            </a:xfrm>
            <a:custGeom>
              <a:avLst/>
              <a:gdLst>
                <a:gd name="T0" fmla="*/ 0 w 109"/>
                <a:gd name="T1" fmla="*/ 0 h 109"/>
                <a:gd name="T2" fmla="*/ 50 w 109"/>
                <a:gd name="T3" fmla="*/ 106 h 109"/>
                <a:gd name="T4" fmla="*/ 89 w 109"/>
                <a:gd name="T5" fmla="*/ 89 h 109"/>
                <a:gd name="T6" fmla="*/ 107 w 109"/>
                <a:gd name="T7" fmla="*/ 49 h 109"/>
                <a:gd name="T8" fmla="*/ 0 w 109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69" y="109"/>
                    <a:pt x="89" y="89"/>
                  </a:cubicBezTo>
                  <a:cubicBezTo>
                    <a:pt x="109" y="69"/>
                    <a:pt x="107" y="49"/>
                    <a:pt x="107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矩形 117"/>
          <p:cNvSpPr/>
          <p:nvPr/>
        </p:nvSpPr>
        <p:spPr>
          <a:xfrm>
            <a:off x="3661245" y="1703977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理解设计思路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61245" y="277082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找到</a:t>
            </a:r>
            <a:r>
              <a:rPr lang="zh-CN" altLang="en-US" sz="2400" dirty="0">
                <a:solidFill>
                  <a:schemeClr val="bg1"/>
                </a:solidFill>
              </a:rPr>
              <a:t>设计</a:t>
            </a:r>
            <a:r>
              <a:rPr lang="zh-CN" altLang="en-US" sz="2400" dirty="0" smtClean="0">
                <a:solidFill>
                  <a:schemeClr val="bg1"/>
                </a:solidFill>
              </a:rPr>
              <a:t>亮点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661245" y="3837665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直接参照模仿</a:t>
            </a:r>
          </a:p>
        </p:txBody>
      </p:sp>
      <p:sp>
        <p:nvSpPr>
          <p:cNvPr id="121" name="矩形 120"/>
          <p:cNvSpPr/>
          <p:nvPr/>
        </p:nvSpPr>
        <p:spPr>
          <a:xfrm>
            <a:off x="3661245" y="4904508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激发创新灵感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865564" y="953250"/>
            <a:ext cx="12105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模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仿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步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骤</a:t>
            </a:r>
            <a:endParaRPr lang="zh-CN" altLang="en-US" sz="8000" b="1" dirty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894638" y="1519311"/>
            <a:ext cx="4986044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内容结构、配色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方案、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排版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布局等几个方面去理解和体会作者的设计思路和优劣之处。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894638" y="2629030"/>
            <a:ext cx="49860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找到自己认为可以模仿的点，一一标记好，以备模仿。记住：模仿对象不一定来自于一个作品。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894638" y="3704230"/>
            <a:ext cx="49860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最开始我们进行高仿真模仿，以假乱真。然后再逐渐通过微创新来进行突破。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94638" y="4771073"/>
            <a:ext cx="49860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模仿的高级阶段就是要有自己的创新，我们通过临摹大量优秀的作品，将激发自己的创新灵感。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90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0326" y="-464373"/>
            <a:ext cx="375134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0" b="1" dirty="0" smtClean="0">
                <a:solidFill>
                  <a:schemeClr val="bg1">
                    <a:alpha val="24000"/>
                  </a:schemeClr>
                </a:solidFill>
              </a:rPr>
              <a:t>3</a:t>
            </a:r>
            <a:endParaRPr lang="zh-CN" altLang="en-US" sz="500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33677" y="2551837"/>
            <a:ext cx="5724645" cy="1754326"/>
          </a:xfrm>
          <a:prstGeom prst="rect">
            <a:avLst/>
          </a:prstGeom>
          <a:noFill/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0800" b="1" dirty="0" smtClean="0">
                <a:solidFill>
                  <a:schemeClr val="bg1"/>
                </a:solidFill>
              </a:rPr>
              <a:t>学会优化</a:t>
            </a:r>
            <a:endParaRPr lang="zh-CN" altLang="en-US" sz="10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7732" y="4724739"/>
            <a:ext cx="1396536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选择模板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优化结构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雕琢细节</a:t>
            </a:r>
            <a:endParaRPr lang="en-US" altLang="zh-CN" dirty="0">
              <a:solidFill>
                <a:schemeClr val="bg1">
                  <a:alpha val="62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6"/>
          <p:cNvSpPr>
            <a:spLocks/>
          </p:cNvSpPr>
          <p:nvPr/>
        </p:nvSpPr>
        <p:spPr bwMode="auto">
          <a:xfrm flipH="1" flipV="1">
            <a:off x="0" y="0"/>
            <a:ext cx="12192000" cy="6858000"/>
          </a:xfrm>
          <a:custGeom>
            <a:avLst/>
            <a:gdLst>
              <a:gd name="T0" fmla="*/ 0 w 7212"/>
              <a:gd name="T1" fmla="*/ 4405 h 4405"/>
              <a:gd name="T2" fmla="*/ 7212 w 7212"/>
              <a:gd name="T3" fmla="*/ 0 h 4405"/>
              <a:gd name="T4" fmla="*/ 7212 w 7212"/>
              <a:gd name="T5" fmla="*/ 4403 h 4405"/>
              <a:gd name="T6" fmla="*/ 0 w 7212"/>
              <a:gd name="T7" fmla="*/ 4405 h 4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2" h="4405">
                <a:moveTo>
                  <a:pt x="0" y="4405"/>
                </a:moveTo>
                <a:lnTo>
                  <a:pt x="7212" y="0"/>
                </a:lnTo>
                <a:lnTo>
                  <a:pt x="7212" y="4403"/>
                </a:lnTo>
                <a:lnTo>
                  <a:pt x="0" y="4405"/>
                </a:lnTo>
                <a:close/>
              </a:path>
            </a:pathLst>
          </a:custGeom>
          <a:solidFill>
            <a:srgbClr val="5222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04" name="矩形 203"/>
          <p:cNvSpPr/>
          <p:nvPr/>
        </p:nvSpPr>
        <p:spPr>
          <a:xfrm rot="19860000">
            <a:off x="-994432" y="3353704"/>
            <a:ext cx="14220000" cy="150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2" name="组合 201"/>
          <p:cNvGrpSpPr/>
          <p:nvPr/>
        </p:nvGrpSpPr>
        <p:grpSpPr>
          <a:xfrm>
            <a:off x="5177665" y="2020529"/>
            <a:ext cx="6694787" cy="4837471"/>
            <a:chOff x="2074863" y="1044575"/>
            <a:chExt cx="8045451" cy="5813426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422651" y="1233488"/>
              <a:ext cx="6697663" cy="4816475"/>
            </a:xfrm>
            <a:custGeom>
              <a:avLst/>
              <a:gdLst>
                <a:gd name="T0" fmla="*/ 122 w 1784"/>
                <a:gd name="T1" fmla="*/ 1231 h 1282"/>
                <a:gd name="T2" fmla="*/ 149 w 1784"/>
                <a:gd name="T3" fmla="*/ 1282 h 1282"/>
                <a:gd name="T4" fmla="*/ 712 w 1784"/>
                <a:gd name="T5" fmla="*/ 1231 h 1282"/>
                <a:gd name="T6" fmla="*/ 1436 w 1784"/>
                <a:gd name="T7" fmla="*/ 1163 h 1282"/>
                <a:gd name="T8" fmla="*/ 1436 w 1784"/>
                <a:gd name="T9" fmla="*/ 1163 h 1282"/>
                <a:gd name="T10" fmla="*/ 1584 w 1784"/>
                <a:gd name="T11" fmla="*/ 942 h 1282"/>
                <a:gd name="T12" fmla="*/ 1608 w 1784"/>
                <a:gd name="T13" fmla="*/ 1050 h 1282"/>
                <a:gd name="T14" fmla="*/ 1583 w 1784"/>
                <a:gd name="T15" fmla="*/ 939 h 1282"/>
                <a:gd name="T16" fmla="*/ 1505 w 1784"/>
                <a:gd name="T17" fmla="*/ 876 h 1282"/>
                <a:gd name="T18" fmla="*/ 1500 w 1784"/>
                <a:gd name="T19" fmla="*/ 872 h 1282"/>
                <a:gd name="T20" fmla="*/ 1460 w 1784"/>
                <a:gd name="T21" fmla="*/ 696 h 1282"/>
                <a:gd name="T22" fmla="*/ 1521 w 1784"/>
                <a:gd name="T23" fmla="*/ 725 h 1282"/>
                <a:gd name="T24" fmla="*/ 1444 w 1784"/>
                <a:gd name="T25" fmla="*/ 848 h 1282"/>
                <a:gd name="T26" fmla="*/ 1456 w 1784"/>
                <a:gd name="T27" fmla="*/ 847 h 1282"/>
                <a:gd name="T28" fmla="*/ 1656 w 1784"/>
                <a:gd name="T29" fmla="*/ 760 h 1282"/>
                <a:gd name="T30" fmla="*/ 1539 w 1784"/>
                <a:gd name="T31" fmla="*/ 721 h 1282"/>
                <a:gd name="T32" fmla="*/ 1542 w 1784"/>
                <a:gd name="T33" fmla="*/ 701 h 1282"/>
                <a:gd name="T34" fmla="*/ 1512 w 1784"/>
                <a:gd name="T35" fmla="*/ 709 h 1282"/>
                <a:gd name="T36" fmla="*/ 1656 w 1784"/>
                <a:gd name="T37" fmla="*/ 636 h 1282"/>
                <a:gd name="T38" fmla="*/ 1552 w 1784"/>
                <a:gd name="T39" fmla="*/ 693 h 1282"/>
                <a:gd name="T40" fmla="*/ 1639 w 1784"/>
                <a:gd name="T41" fmla="*/ 652 h 1282"/>
                <a:gd name="T42" fmla="*/ 1656 w 1784"/>
                <a:gd name="T43" fmla="*/ 636 h 1282"/>
                <a:gd name="T44" fmla="*/ 1725 w 1784"/>
                <a:gd name="T45" fmla="*/ 635 h 1282"/>
                <a:gd name="T46" fmla="*/ 1766 w 1784"/>
                <a:gd name="T47" fmla="*/ 666 h 1282"/>
                <a:gd name="T48" fmla="*/ 1767 w 1784"/>
                <a:gd name="T49" fmla="*/ 708 h 1282"/>
                <a:gd name="T50" fmla="*/ 1665 w 1784"/>
                <a:gd name="T51" fmla="*/ 749 h 1282"/>
                <a:gd name="T52" fmla="*/ 1656 w 1784"/>
                <a:gd name="T53" fmla="*/ 760 h 1282"/>
                <a:gd name="T54" fmla="*/ 1688 w 1784"/>
                <a:gd name="T55" fmla="*/ 758 h 1282"/>
                <a:gd name="T56" fmla="*/ 1784 w 1784"/>
                <a:gd name="T57" fmla="*/ 686 h 1282"/>
                <a:gd name="T58" fmla="*/ 1725 w 1784"/>
                <a:gd name="T59" fmla="*/ 633 h 1282"/>
                <a:gd name="T60" fmla="*/ 1697 w 1784"/>
                <a:gd name="T61" fmla="*/ 631 h 1282"/>
                <a:gd name="T62" fmla="*/ 1656 w 1784"/>
                <a:gd name="T63" fmla="*/ 647 h 1282"/>
                <a:gd name="T64" fmla="*/ 1700 w 1784"/>
                <a:gd name="T65" fmla="*/ 642 h 1282"/>
                <a:gd name="T66" fmla="*/ 1714 w 1784"/>
                <a:gd name="T67" fmla="*/ 636 h 1282"/>
                <a:gd name="T68" fmla="*/ 1700 w 1784"/>
                <a:gd name="T69" fmla="*/ 631 h 1282"/>
                <a:gd name="T70" fmla="*/ 1244 w 1784"/>
                <a:gd name="T71" fmla="*/ 1205 h 1282"/>
                <a:gd name="T72" fmla="*/ 712 w 1784"/>
                <a:gd name="T73" fmla="*/ 1231 h 1282"/>
                <a:gd name="T74" fmla="*/ 1276 w 1784"/>
                <a:gd name="T75" fmla="*/ 1282 h 1282"/>
                <a:gd name="T76" fmla="*/ 1303 w 1784"/>
                <a:gd name="T77" fmla="*/ 591 h 1282"/>
                <a:gd name="T78" fmla="*/ 1457 w 1784"/>
                <a:gd name="T79" fmla="*/ 682 h 1282"/>
                <a:gd name="T80" fmla="*/ 1244 w 1784"/>
                <a:gd name="T81" fmla="*/ 541 h 1282"/>
                <a:gd name="T82" fmla="*/ 1244 w 1784"/>
                <a:gd name="T83" fmla="*/ 498 h 1282"/>
                <a:gd name="T84" fmla="*/ 1303 w 1784"/>
                <a:gd name="T85" fmla="*/ 572 h 1282"/>
                <a:gd name="T86" fmla="*/ 1276 w 1784"/>
                <a:gd name="T87" fmla="*/ 498 h 1282"/>
                <a:gd name="T88" fmla="*/ 50 w 1784"/>
                <a:gd name="T89" fmla="*/ 0 h 1282"/>
                <a:gd name="T90" fmla="*/ 113 w 1784"/>
                <a:gd name="T91" fmla="*/ 447 h 1282"/>
                <a:gd name="T92" fmla="*/ 712 w 1784"/>
                <a:gd name="T93" fmla="*/ 0 h 1282"/>
                <a:gd name="T94" fmla="*/ 712 w 1784"/>
                <a:gd name="T95" fmla="*/ 0 h 1282"/>
                <a:gd name="T96" fmla="*/ 1218 w 1784"/>
                <a:gd name="T97" fmla="*/ 447 h 1282"/>
                <a:gd name="T98" fmla="*/ 1244 w 1784"/>
                <a:gd name="T99" fmla="*/ 484 h 1282"/>
                <a:gd name="T100" fmla="*/ 1412 w 1784"/>
                <a:gd name="T101" fmla="*/ 65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84" h="1282">
                  <a:moveTo>
                    <a:pt x="712" y="1231"/>
                  </a:moveTo>
                  <a:cubicBezTo>
                    <a:pt x="122" y="1231"/>
                    <a:pt x="122" y="1231"/>
                    <a:pt x="122" y="1231"/>
                  </a:cubicBezTo>
                  <a:cubicBezTo>
                    <a:pt x="122" y="1255"/>
                    <a:pt x="122" y="1255"/>
                    <a:pt x="122" y="1255"/>
                  </a:cubicBezTo>
                  <a:cubicBezTo>
                    <a:pt x="122" y="1270"/>
                    <a:pt x="134" y="1282"/>
                    <a:pt x="149" y="1282"/>
                  </a:cubicBezTo>
                  <a:cubicBezTo>
                    <a:pt x="712" y="1282"/>
                    <a:pt x="712" y="1282"/>
                    <a:pt x="712" y="1282"/>
                  </a:cubicBezTo>
                  <a:cubicBezTo>
                    <a:pt x="712" y="1231"/>
                    <a:pt x="712" y="1231"/>
                    <a:pt x="712" y="1231"/>
                  </a:cubicBezTo>
                  <a:moveTo>
                    <a:pt x="1436" y="1163"/>
                  </a:moveTo>
                  <a:cubicBezTo>
                    <a:pt x="1436" y="1163"/>
                    <a:pt x="1436" y="1163"/>
                    <a:pt x="1436" y="1163"/>
                  </a:cubicBezTo>
                  <a:cubicBezTo>
                    <a:pt x="1436" y="1163"/>
                    <a:pt x="1436" y="1163"/>
                    <a:pt x="1436" y="1163"/>
                  </a:cubicBezTo>
                  <a:cubicBezTo>
                    <a:pt x="1436" y="1163"/>
                    <a:pt x="1436" y="1163"/>
                    <a:pt x="1436" y="1163"/>
                  </a:cubicBezTo>
                  <a:moveTo>
                    <a:pt x="1583" y="939"/>
                  </a:moveTo>
                  <a:cubicBezTo>
                    <a:pt x="1584" y="942"/>
                    <a:pt x="1584" y="942"/>
                    <a:pt x="1584" y="942"/>
                  </a:cubicBezTo>
                  <a:cubicBezTo>
                    <a:pt x="1600" y="1046"/>
                    <a:pt x="1600" y="1046"/>
                    <a:pt x="1600" y="1046"/>
                  </a:cubicBezTo>
                  <a:cubicBezTo>
                    <a:pt x="1603" y="1047"/>
                    <a:pt x="1606" y="1049"/>
                    <a:pt x="1608" y="1050"/>
                  </a:cubicBezTo>
                  <a:cubicBezTo>
                    <a:pt x="1604" y="982"/>
                    <a:pt x="1604" y="982"/>
                    <a:pt x="1604" y="982"/>
                  </a:cubicBezTo>
                  <a:cubicBezTo>
                    <a:pt x="1598" y="966"/>
                    <a:pt x="1591" y="952"/>
                    <a:pt x="1583" y="939"/>
                  </a:cubicBezTo>
                  <a:moveTo>
                    <a:pt x="1500" y="872"/>
                  </a:moveTo>
                  <a:cubicBezTo>
                    <a:pt x="1502" y="873"/>
                    <a:pt x="1503" y="874"/>
                    <a:pt x="1505" y="876"/>
                  </a:cubicBezTo>
                  <a:cubicBezTo>
                    <a:pt x="1505" y="875"/>
                    <a:pt x="1505" y="874"/>
                    <a:pt x="1505" y="874"/>
                  </a:cubicBezTo>
                  <a:cubicBezTo>
                    <a:pt x="1503" y="873"/>
                    <a:pt x="1502" y="873"/>
                    <a:pt x="1500" y="872"/>
                  </a:cubicBezTo>
                  <a:moveTo>
                    <a:pt x="1467" y="687"/>
                  </a:moveTo>
                  <a:cubicBezTo>
                    <a:pt x="1464" y="690"/>
                    <a:pt x="1462" y="693"/>
                    <a:pt x="1460" y="696"/>
                  </a:cubicBezTo>
                  <a:cubicBezTo>
                    <a:pt x="1476" y="704"/>
                    <a:pt x="1492" y="712"/>
                    <a:pt x="1507" y="719"/>
                  </a:cubicBezTo>
                  <a:cubicBezTo>
                    <a:pt x="1512" y="721"/>
                    <a:pt x="1517" y="723"/>
                    <a:pt x="1521" y="725"/>
                  </a:cubicBezTo>
                  <a:cubicBezTo>
                    <a:pt x="1494" y="754"/>
                    <a:pt x="1458" y="804"/>
                    <a:pt x="1443" y="848"/>
                  </a:cubicBezTo>
                  <a:cubicBezTo>
                    <a:pt x="1443" y="848"/>
                    <a:pt x="1444" y="848"/>
                    <a:pt x="1444" y="848"/>
                  </a:cubicBezTo>
                  <a:cubicBezTo>
                    <a:pt x="1447" y="847"/>
                    <a:pt x="1450" y="847"/>
                    <a:pt x="1453" y="847"/>
                  </a:cubicBezTo>
                  <a:cubicBezTo>
                    <a:pt x="1454" y="847"/>
                    <a:pt x="1455" y="847"/>
                    <a:pt x="1456" y="847"/>
                  </a:cubicBezTo>
                  <a:cubicBezTo>
                    <a:pt x="1470" y="811"/>
                    <a:pt x="1492" y="778"/>
                    <a:pt x="1532" y="729"/>
                  </a:cubicBezTo>
                  <a:cubicBezTo>
                    <a:pt x="1576" y="747"/>
                    <a:pt x="1618" y="758"/>
                    <a:pt x="1656" y="760"/>
                  </a:cubicBezTo>
                  <a:cubicBezTo>
                    <a:pt x="1656" y="749"/>
                    <a:pt x="1656" y="749"/>
                    <a:pt x="1656" y="749"/>
                  </a:cubicBezTo>
                  <a:cubicBezTo>
                    <a:pt x="1621" y="747"/>
                    <a:pt x="1581" y="737"/>
                    <a:pt x="1539" y="721"/>
                  </a:cubicBezTo>
                  <a:cubicBezTo>
                    <a:pt x="1544" y="715"/>
                    <a:pt x="1549" y="709"/>
                    <a:pt x="1555" y="704"/>
                  </a:cubicBezTo>
                  <a:cubicBezTo>
                    <a:pt x="1551" y="703"/>
                    <a:pt x="1547" y="702"/>
                    <a:pt x="1542" y="701"/>
                  </a:cubicBezTo>
                  <a:cubicBezTo>
                    <a:pt x="1538" y="706"/>
                    <a:pt x="1533" y="711"/>
                    <a:pt x="1528" y="717"/>
                  </a:cubicBezTo>
                  <a:cubicBezTo>
                    <a:pt x="1523" y="714"/>
                    <a:pt x="1517" y="712"/>
                    <a:pt x="1512" y="709"/>
                  </a:cubicBezTo>
                  <a:cubicBezTo>
                    <a:pt x="1497" y="703"/>
                    <a:pt x="1482" y="695"/>
                    <a:pt x="1467" y="687"/>
                  </a:cubicBezTo>
                  <a:moveTo>
                    <a:pt x="1656" y="636"/>
                  </a:moveTo>
                  <a:cubicBezTo>
                    <a:pt x="1649" y="638"/>
                    <a:pt x="1642" y="640"/>
                    <a:pt x="1636" y="642"/>
                  </a:cubicBezTo>
                  <a:cubicBezTo>
                    <a:pt x="1604" y="652"/>
                    <a:pt x="1576" y="670"/>
                    <a:pt x="1552" y="693"/>
                  </a:cubicBezTo>
                  <a:cubicBezTo>
                    <a:pt x="1556" y="693"/>
                    <a:pt x="1560" y="694"/>
                    <a:pt x="1565" y="695"/>
                  </a:cubicBezTo>
                  <a:cubicBezTo>
                    <a:pt x="1587" y="676"/>
                    <a:pt x="1612" y="661"/>
                    <a:pt x="1639" y="652"/>
                  </a:cubicBezTo>
                  <a:cubicBezTo>
                    <a:pt x="1645" y="650"/>
                    <a:pt x="1650" y="648"/>
                    <a:pt x="1656" y="647"/>
                  </a:cubicBezTo>
                  <a:cubicBezTo>
                    <a:pt x="1656" y="636"/>
                    <a:pt x="1656" y="636"/>
                    <a:pt x="1656" y="636"/>
                  </a:cubicBezTo>
                  <a:moveTo>
                    <a:pt x="1725" y="633"/>
                  </a:moveTo>
                  <a:cubicBezTo>
                    <a:pt x="1725" y="634"/>
                    <a:pt x="1725" y="635"/>
                    <a:pt x="1725" y="635"/>
                  </a:cubicBezTo>
                  <a:cubicBezTo>
                    <a:pt x="1725" y="638"/>
                    <a:pt x="1725" y="641"/>
                    <a:pt x="1724" y="644"/>
                  </a:cubicBezTo>
                  <a:cubicBezTo>
                    <a:pt x="1744" y="648"/>
                    <a:pt x="1758" y="656"/>
                    <a:pt x="1766" y="666"/>
                  </a:cubicBezTo>
                  <a:cubicBezTo>
                    <a:pt x="1770" y="672"/>
                    <a:pt x="1773" y="679"/>
                    <a:pt x="1773" y="686"/>
                  </a:cubicBezTo>
                  <a:cubicBezTo>
                    <a:pt x="1773" y="693"/>
                    <a:pt x="1771" y="701"/>
                    <a:pt x="1767" y="708"/>
                  </a:cubicBezTo>
                  <a:cubicBezTo>
                    <a:pt x="1756" y="726"/>
                    <a:pt x="1730" y="743"/>
                    <a:pt x="1687" y="748"/>
                  </a:cubicBezTo>
                  <a:cubicBezTo>
                    <a:pt x="1680" y="749"/>
                    <a:pt x="1673" y="749"/>
                    <a:pt x="1665" y="749"/>
                  </a:cubicBezTo>
                  <a:cubicBezTo>
                    <a:pt x="1662" y="749"/>
                    <a:pt x="1659" y="749"/>
                    <a:pt x="1656" y="749"/>
                  </a:cubicBezTo>
                  <a:cubicBezTo>
                    <a:pt x="1656" y="760"/>
                    <a:pt x="1656" y="760"/>
                    <a:pt x="1656" y="760"/>
                  </a:cubicBezTo>
                  <a:cubicBezTo>
                    <a:pt x="1659" y="760"/>
                    <a:pt x="1662" y="760"/>
                    <a:pt x="1665" y="760"/>
                  </a:cubicBezTo>
                  <a:cubicBezTo>
                    <a:pt x="1673" y="760"/>
                    <a:pt x="1681" y="759"/>
                    <a:pt x="1688" y="758"/>
                  </a:cubicBezTo>
                  <a:cubicBezTo>
                    <a:pt x="1735" y="753"/>
                    <a:pt x="1764" y="734"/>
                    <a:pt x="1776" y="713"/>
                  </a:cubicBezTo>
                  <a:cubicBezTo>
                    <a:pt x="1782" y="704"/>
                    <a:pt x="1784" y="695"/>
                    <a:pt x="1784" y="686"/>
                  </a:cubicBezTo>
                  <a:cubicBezTo>
                    <a:pt x="1783" y="677"/>
                    <a:pt x="1780" y="668"/>
                    <a:pt x="1774" y="660"/>
                  </a:cubicBezTo>
                  <a:cubicBezTo>
                    <a:pt x="1765" y="647"/>
                    <a:pt x="1748" y="637"/>
                    <a:pt x="1725" y="633"/>
                  </a:cubicBezTo>
                  <a:moveTo>
                    <a:pt x="1700" y="631"/>
                  </a:moveTo>
                  <a:cubicBezTo>
                    <a:pt x="1699" y="631"/>
                    <a:pt x="1698" y="631"/>
                    <a:pt x="1697" y="631"/>
                  </a:cubicBezTo>
                  <a:cubicBezTo>
                    <a:pt x="1683" y="631"/>
                    <a:pt x="1669" y="633"/>
                    <a:pt x="1656" y="636"/>
                  </a:cubicBezTo>
                  <a:cubicBezTo>
                    <a:pt x="1656" y="647"/>
                    <a:pt x="1656" y="647"/>
                    <a:pt x="1656" y="647"/>
                  </a:cubicBezTo>
                  <a:cubicBezTo>
                    <a:pt x="1669" y="644"/>
                    <a:pt x="1683" y="642"/>
                    <a:pt x="1697" y="642"/>
                  </a:cubicBezTo>
                  <a:cubicBezTo>
                    <a:pt x="1698" y="642"/>
                    <a:pt x="1699" y="642"/>
                    <a:pt x="1700" y="642"/>
                  </a:cubicBezTo>
                  <a:cubicBezTo>
                    <a:pt x="1705" y="642"/>
                    <a:pt x="1710" y="642"/>
                    <a:pt x="1714" y="642"/>
                  </a:cubicBezTo>
                  <a:cubicBezTo>
                    <a:pt x="1714" y="640"/>
                    <a:pt x="1714" y="638"/>
                    <a:pt x="1714" y="636"/>
                  </a:cubicBezTo>
                  <a:cubicBezTo>
                    <a:pt x="1714" y="634"/>
                    <a:pt x="1714" y="633"/>
                    <a:pt x="1714" y="632"/>
                  </a:cubicBezTo>
                  <a:cubicBezTo>
                    <a:pt x="1709" y="631"/>
                    <a:pt x="1705" y="631"/>
                    <a:pt x="1700" y="631"/>
                  </a:cubicBezTo>
                  <a:moveTo>
                    <a:pt x="1244" y="541"/>
                  </a:moveTo>
                  <a:cubicBezTo>
                    <a:pt x="1244" y="1205"/>
                    <a:pt x="1244" y="1205"/>
                    <a:pt x="1244" y="1205"/>
                  </a:cubicBezTo>
                  <a:cubicBezTo>
                    <a:pt x="1244" y="1220"/>
                    <a:pt x="1232" y="1231"/>
                    <a:pt x="1218" y="1231"/>
                  </a:cubicBezTo>
                  <a:cubicBezTo>
                    <a:pt x="712" y="1231"/>
                    <a:pt x="712" y="1231"/>
                    <a:pt x="712" y="1231"/>
                  </a:cubicBezTo>
                  <a:cubicBezTo>
                    <a:pt x="712" y="1282"/>
                    <a:pt x="712" y="1282"/>
                    <a:pt x="712" y="1282"/>
                  </a:cubicBezTo>
                  <a:cubicBezTo>
                    <a:pt x="1276" y="1282"/>
                    <a:pt x="1276" y="1282"/>
                    <a:pt x="1276" y="1282"/>
                  </a:cubicBezTo>
                  <a:cubicBezTo>
                    <a:pt x="1291" y="1282"/>
                    <a:pt x="1303" y="1270"/>
                    <a:pt x="1303" y="1255"/>
                  </a:cubicBezTo>
                  <a:cubicBezTo>
                    <a:pt x="1303" y="591"/>
                    <a:pt x="1303" y="591"/>
                    <a:pt x="1303" y="591"/>
                  </a:cubicBezTo>
                  <a:cubicBezTo>
                    <a:pt x="1351" y="630"/>
                    <a:pt x="1402" y="663"/>
                    <a:pt x="1451" y="691"/>
                  </a:cubicBezTo>
                  <a:cubicBezTo>
                    <a:pt x="1453" y="688"/>
                    <a:pt x="1455" y="685"/>
                    <a:pt x="1457" y="682"/>
                  </a:cubicBezTo>
                  <a:cubicBezTo>
                    <a:pt x="1428" y="666"/>
                    <a:pt x="1398" y="647"/>
                    <a:pt x="1369" y="627"/>
                  </a:cubicBezTo>
                  <a:cubicBezTo>
                    <a:pt x="1327" y="602"/>
                    <a:pt x="1285" y="573"/>
                    <a:pt x="1244" y="541"/>
                  </a:cubicBezTo>
                  <a:moveTo>
                    <a:pt x="1276" y="498"/>
                  </a:moveTo>
                  <a:cubicBezTo>
                    <a:pt x="1244" y="498"/>
                    <a:pt x="1244" y="498"/>
                    <a:pt x="1244" y="498"/>
                  </a:cubicBezTo>
                  <a:cubicBezTo>
                    <a:pt x="1244" y="527"/>
                    <a:pt x="1244" y="527"/>
                    <a:pt x="1244" y="527"/>
                  </a:cubicBezTo>
                  <a:cubicBezTo>
                    <a:pt x="1263" y="543"/>
                    <a:pt x="1283" y="558"/>
                    <a:pt x="1303" y="572"/>
                  </a:cubicBezTo>
                  <a:cubicBezTo>
                    <a:pt x="1303" y="524"/>
                    <a:pt x="1303" y="524"/>
                    <a:pt x="1303" y="524"/>
                  </a:cubicBezTo>
                  <a:cubicBezTo>
                    <a:pt x="1303" y="510"/>
                    <a:pt x="1291" y="498"/>
                    <a:pt x="1276" y="498"/>
                  </a:cubicBezTo>
                  <a:moveTo>
                    <a:pt x="71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0" y="0"/>
                    <a:pt x="0" y="11"/>
                    <a:pt x="16" y="71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712" y="447"/>
                    <a:pt x="712" y="447"/>
                    <a:pt x="712" y="447"/>
                  </a:cubicBezTo>
                  <a:cubicBezTo>
                    <a:pt x="712" y="0"/>
                    <a:pt x="712" y="0"/>
                    <a:pt x="712" y="0"/>
                  </a:cubicBezTo>
                  <a:moveTo>
                    <a:pt x="1372" y="0"/>
                  </a:moveTo>
                  <a:cubicBezTo>
                    <a:pt x="712" y="0"/>
                    <a:pt x="712" y="0"/>
                    <a:pt x="712" y="0"/>
                  </a:cubicBezTo>
                  <a:cubicBezTo>
                    <a:pt x="712" y="447"/>
                    <a:pt x="712" y="447"/>
                    <a:pt x="712" y="447"/>
                  </a:cubicBezTo>
                  <a:cubicBezTo>
                    <a:pt x="1218" y="447"/>
                    <a:pt x="1218" y="447"/>
                    <a:pt x="1218" y="447"/>
                  </a:cubicBezTo>
                  <a:cubicBezTo>
                    <a:pt x="1232" y="447"/>
                    <a:pt x="1244" y="459"/>
                    <a:pt x="1244" y="474"/>
                  </a:cubicBezTo>
                  <a:cubicBezTo>
                    <a:pt x="1244" y="484"/>
                    <a:pt x="1244" y="484"/>
                    <a:pt x="1244" y="484"/>
                  </a:cubicBezTo>
                  <a:cubicBezTo>
                    <a:pt x="1300" y="484"/>
                    <a:pt x="1300" y="484"/>
                    <a:pt x="1300" y="484"/>
                  </a:cubicBezTo>
                  <a:cubicBezTo>
                    <a:pt x="1412" y="65"/>
                    <a:pt x="1412" y="65"/>
                    <a:pt x="1412" y="65"/>
                  </a:cubicBezTo>
                  <a:cubicBezTo>
                    <a:pt x="1425" y="15"/>
                    <a:pt x="1407" y="0"/>
                    <a:pt x="1372" y="0"/>
                  </a:cubicBezTo>
                </a:path>
              </a:pathLst>
            </a:custGeom>
            <a:solidFill>
              <a:srgbClr val="000000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8029576" y="3182938"/>
              <a:ext cx="1870075" cy="1789113"/>
            </a:xfrm>
            <a:custGeom>
              <a:avLst/>
              <a:gdLst>
                <a:gd name="T0" fmla="*/ 370 w 498"/>
                <a:gd name="T1" fmla="*/ 67 h 476"/>
                <a:gd name="T2" fmla="*/ 411 w 498"/>
                <a:gd name="T3" fmla="*/ 62 h 476"/>
                <a:gd name="T4" fmla="*/ 488 w 498"/>
                <a:gd name="T5" fmla="*/ 90 h 476"/>
                <a:gd name="T6" fmla="*/ 498 w 498"/>
                <a:gd name="T7" fmla="*/ 116 h 476"/>
                <a:gd name="T8" fmla="*/ 491 w 498"/>
                <a:gd name="T9" fmla="*/ 144 h 476"/>
                <a:gd name="T10" fmla="*/ 402 w 498"/>
                <a:gd name="T11" fmla="*/ 189 h 476"/>
                <a:gd name="T12" fmla="*/ 370 w 498"/>
                <a:gd name="T13" fmla="*/ 190 h 476"/>
                <a:gd name="T14" fmla="*/ 370 w 498"/>
                <a:gd name="T15" fmla="*/ 180 h 476"/>
                <a:gd name="T16" fmla="*/ 401 w 498"/>
                <a:gd name="T17" fmla="*/ 179 h 476"/>
                <a:gd name="T18" fmla="*/ 481 w 498"/>
                <a:gd name="T19" fmla="*/ 139 h 476"/>
                <a:gd name="T20" fmla="*/ 487 w 498"/>
                <a:gd name="T21" fmla="*/ 117 h 476"/>
                <a:gd name="T22" fmla="*/ 480 w 498"/>
                <a:gd name="T23" fmla="*/ 97 h 476"/>
                <a:gd name="T24" fmla="*/ 411 w 498"/>
                <a:gd name="T25" fmla="*/ 72 h 476"/>
                <a:gd name="T26" fmla="*/ 370 w 498"/>
                <a:gd name="T27" fmla="*/ 78 h 476"/>
                <a:gd name="T28" fmla="*/ 370 w 498"/>
                <a:gd name="T29" fmla="*/ 67 h 476"/>
                <a:gd name="T30" fmla="*/ 7 w 498"/>
                <a:gd name="T31" fmla="*/ 0 h 476"/>
                <a:gd name="T32" fmla="*/ 226 w 498"/>
                <a:gd name="T33" fmla="*/ 140 h 476"/>
                <a:gd name="T34" fmla="*/ 243 w 498"/>
                <a:gd name="T35" fmla="*/ 147 h 476"/>
                <a:gd name="T36" fmla="*/ 350 w 498"/>
                <a:gd name="T37" fmla="*/ 72 h 476"/>
                <a:gd name="T38" fmla="*/ 370 w 498"/>
                <a:gd name="T39" fmla="*/ 67 h 476"/>
                <a:gd name="T40" fmla="*/ 370 w 498"/>
                <a:gd name="T41" fmla="*/ 78 h 476"/>
                <a:gd name="T42" fmla="*/ 353 w 498"/>
                <a:gd name="T43" fmla="*/ 83 h 476"/>
                <a:gd name="T44" fmla="*/ 253 w 498"/>
                <a:gd name="T45" fmla="*/ 151 h 476"/>
                <a:gd name="T46" fmla="*/ 370 w 498"/>
                <a:gd name="T47" fmla="*/ 180 h 476"/>
                <a:gd name="T48" fmla="*/ 370 w 498"/>
                <a:gd name="T49" fmla="*/ 190 h 476"/>
                <a:gd name="T50" fmla="*/ 246 w 498"/>
                <a:gd name="T51" fmla="*/ 160 h 476"/>
                <a:gd name="T52" fmla="*/ 219 w 498"/>
                <a:gd name="T53" fmla="*/ 199 h 476"/>
                <a:gd name="T54" fmla="*/ 170 w 498"/>
                <a:gd name="T55" fmla="*/ 385 h 476"/>
                <a:gd name="T56" fmla="*/ 184 w 498"/>
                <a:gd name="T57" fmla="*/ 472 h 476"/>
                <a:gd name="T58" fmla="*/ 174 w 498"/>
                <a:gd name="T59" fmla="*/ 476 h 476"/>
                <a:gd name="T60" fmla="*/ 159 w 498"/>
                <a:gd name="T61" fmla="*/ 385 h 476"/>
                <a:gd name="T62" fmla="*/ 210 w 498"/>
                <a:gd name="T63" fmla="*/ 194 h 476"/>
                <a:gd name="T64" fmla="*/ 236 w 498"/>
                <a:gd name="T65" fmla="*/ 156 h 476"/>
                <a:gd name="T66" fmla="*/ 222 w 498"/>
                <a:gd name="T67" fmla="*/ 150 h 476"/>
                <a:gd name="T68" fmla="*/ 0 w 498"/>
                <a:gd name="T69" fmla="*/ 9 h 476"/>
                <a:gd name="T70" fmla="*/ 7 w 498"/>
                <a:gd name="T7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8" h="476">
                  <a:moveTo>
                    <a:pt x="370" y="67"/>
                  </a:moveTo>
                  <a:cubicBezTo>
                    <a:pt x="383" y="64"/>
                    <a:pt x="397" y="62"/>
                    <a:pt x="411" y="62"/>
                  </a:cubicBezTo>
                  <a:cubicBezTo>
                    <a:pt x="449" y="61"/>
                    <a:pt x="475" y="73"/>
                    <a:pt x="488" y="90"/>
                  </a:cubicBezTo>
                  <a:cubicBezTo>
                    <a:pt x="494" y="98"/>
                    <a:pt x="498" y="107"/>
                    <a:pt x="498" y="116"/>
                  </a:cubicBezTo>
                  <a:cubicBezTo>
                    <a:pt x="498" y="126"/>
                    <a:pt x="496" y="135"/>
                    <a:pt x="491" y="144"/>
                  </a:cubicBezTo>
                  <a:cubicBezTo>
                    <a:pt x="478" y="165"/>
                    <a:pt x="449" y="184"/>
                    <a:pt x="402" y="189"/>
                  </a:cubicBezTo>
                  <a:cubicBezTo>
                    <a:pt x="392" y="190"/>
                    <a:pt x="381" y="191"/>
                    <a:pt x="370" y="190"/>
                  </a:cubicBezTo>
                  <a:cubicBezTo>
                    <a:pt x="370" y="180"/>
                    <a:pt x="370" y="180"/>
                    <a:pt x="370" y="180"/>
                  </a:cubicBezTo>
                  <a:cubicBezTo>
                    <a:pt x="381" y="180"/>
                    <a:pt x="391" y="180"/>
                    <a:pt x="401" y="179"/>
                  </a:cubicBezTo>
                  <a:cubicBezTo>
                    <a:pt x="444" y="174"/>
                    <a:pt x="470" y="157"/>
                    <a:pt x="481" y="139"/>
                  </a:cubicBezTo>
                  <a:cubicBezTo>
                    <a:pt x="486" y="131"/>
                    <a:pt x="488" y="124"/>
                    <a:pt x="487" y="117"/>
                  </a:cubicBezTo>
                  <a:cubicBezTo>
                    <a:pt x="487" y="110"/>
                    <a:pt x="484" y="103"/>
                    <a:pt x="480" y="97"/>
                  </a:cubicBezTo>
                  <a:cubicBezTo>
                    <a:pt x="469" y="82"/>
                    <a:pt x="446" y="72"/>
                    <a:pt x="411" y="72"/>
                  </a:cubicBezTo>
                  <a:cubicBezTo>
                    <a:pt x="397" y="73"/>
                    <a:pt x="383" y="75"/>
                    <a:pt x="370" y="78"/>
                  </a:cubicBezTo>
                  <a:cubicBezTo>
                    <a:pt x="370" y="67"/>
                    <a:pt x="370" y="67"/>
                    <a:pt x="370" y="67"/>
                  </a:cubicBezTo>
                  <a:moveTo>
                    <a:pt x="7" y="0"/>
                  </a:moveTo>
                  <a:cubicBezTo>
                    <a:pt x="78" y="59"/>
                    <a:pt x="155" y="108"/>
                    <a:pt x="226" y="140"/>
                  </a:cubicBezTo>
                  <a:cubicBezTo>
                    <a:pt x="232" y="143"/>
                    <a:pt x="237" y="145"/>
                    <a:pt x="243" y="147"/>
                  </a:cubicBezTo>
                  <a:cubicBezTo>
                    <a:pt x="272" y="113"/>
                    <a:pt x="309" y="86"/>
                    <a:pt x="350" y="72"/>
                  </a:cubicBezTo>
                  <a:cubicBezTo>
                    <a:pt x="357" y="70"/>
                    <a:pt x="363" y="68"/>
                    <a:pt x="370" y="67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64" y="79"/>
                    <a:pt x="359" y="81"/>
                    <a:pt x="353" y="83"/>
                  </a:cubicBezTo>
                  <a:cubicBezTo>
                    <a:pt x="315" y="95"/>
                    <a:pt x="281" y="120"/>
                    <a:pt x="253" y="151"/>
                  </a:cubicBezTo>
                  <a:cubicBezTo>
                    <a:pt x="295" y="168"/>
                    <a:pt x="335" y="178"/>
                    <a:pt x="370" y="180"/>
                  </a:cubicBezTo>
                  <a:cubicBezTo>
                    <a:pt x="370" y="190"/>
                    <a:pt x="370" y="190"/>
                    <a:pt x="370" y="190"/>
                  </a:cubicBezTo>
                  <a:cubicBezTo>
                    <a:pt x="333" y="189"/>
                    <a:pt x="290" y="178"/>
                    <a:pt x="246" y="160"/>
                  </a:cubicBezTo>
                  <a:cubicBezTo>
                    <a:pt x="236" y="172"/>
                    <a:pt x="227" y="185"/>
                    <a:pt x="219" y="199"/>
                  </a:cubicBezTo>
                  <a:cubicBezTo>
                    <a:pt x="186" y="254"/>
                    <a:pt x="169" y="320"/>
                    <a:pt x="170" y="385"/>
                  </a:cubicBezTo>
                  <a:cubicBezTo>
                    <a:pt x="170" y="415"/>
                    <a:pt x="175" y="444"/>
                    <a:pt x="184" y="472"/>
                  </a:cubicBezTo>
                  <a:cubicBezTo>
                    <a:pt x="174" y="476"/>
                    <a:pt x="174" y="476"/>
                    <a:pt x="174" y="476"/>
                  </a:cubicBezTo>
                  <a:cubicBezTo>
                    <a:pt x="165" y="447"/>
                    <a:pt x="160" y="416"/>
                    <a:pt x="159" y="385"/>
                  </a:cubicBezTo>
                  <a:cubicBezTo>
                    <a:pt x="158" y="319"/>
                    <a:pt x="176" y="250"/>
                    <a:pt x="210" y="194"/>
                  </a:cubicBezTo>
                  <a:cubicBezTo>
                    <a:pt x="217" y="180"/>
                    <a:pt x="226" y="168"/>
                    <a:pt x="236" y="156"/>
                  </a:cubicBezTo>
                  <a:cubicBezTo>
                    <a:pt x="231" y="154"/>
                    <a:pt x="226" y="152"/>
                    <a:pt x="222" y="150"/>
                  </a:cubicBezTo>
                  <a:cubicBezTo>
                    <a:pt x="149" y="117"/>
                    <a:pt x="72" y="67"/>
                    <a:pt x="0" y="9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201988" y="1044575"/>
              <a:ext cx="5349875" cy="1819275"/>
            </a:xfrm>
            <a:custGeom>
              <a:avLst/>
              <a:gdLst>
                <a:gd name="T0" fmla="*/ 51 w 1425"/>
                <a:gd name="T1" fmla="*/ 0 h 484"/>
                <a:gd name="T2" fmla="*/ 1372 w 1425"/>
                <a:gd name="T3" fmla="*/ 0 h 484"/>
                <a:gd name="T4" fmla="*/ 1412 w 1425"/>
                <a:gd name="T5" fmla="*/ 65 h 484"/>
                <a:gd name="T6" fmla="*/ 1300 w 1425"/>
                <a:gd name="T7" fmla="*/ 484 h 484"/>
                <a:gd name="T8" fmla="*/ 123 w 1425"/>
                <a:gd name="T9" fmla="*/ 484 h 484"/>
                <a:gd name="T10" fmla="*/ 16 w 1425"/>
                <a:gd name="T11" fmla="*/ 71 h 484"/>
                <a:gd name="T12" fmla="*/ 51 w 1425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5" h="484">
                  <a:moveTo>
                    <a:pt x="51" y="0"/>
                  </a:moveTo>
                  <a:cubicBezTo>
                    <a:pt x="1372" y="0"/>
                    <a:pt x="1372" y="0"/>
                    <a:pt x="1372" y="0"/>
                  </a:cubicBezTo>
                  <a:cubicBezTo>
                    <a:pt x="1407" y="0"/>
                    <a:pt x="1425" y="15"/>
                    <a:pt x="1412" y="65"/>
                  </a:cubicBezTo>
                  <a:cubicBezTo>
                    <a:pt x="1300" y="484"/>
                    <a:pt x="1300" y="484"/>
                    <a:pt x="1300" y="484"/>
                  </a:cubicBezTo>
                  <a:cubicBezTo>
                    <a:pt x="123" y="484"/>
                    <a:pt x="123" y="484"/>
                    <a:pt x="123" y="48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11"/>
                    <a:pt x="10" y="0"/>
                    <a:pt x="5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318501" y="4359275"/>
              <a:ext cx="1073150" cy="1314450"/>
            </a:xfrm>
            <a:custGeom>
              <a:avLst/>
              <a:gdLst>
                <a:gd name="T0" fmla="*/ 100 w 286"/>
                <a:gd name="T1" fmla="*/ 18 h 350"/>
                <a:gd name="T2" fmla="*/ 263 w 286"/>
                <a:gd name="T3" fmla="*/ 142 h 350"/>
                <a:gd name="T4" fmla="*/ 186 w 286"/>
                <a:gd name="T5" fmla="*/ 331 h 350"/>
                <a:gd name="T6" fmla="*/ 23 w 286"/>
                <a:gd name="T7" fmla="*/ 208 h 350"/>
                <a:gd name="T8" fmla="*/ 100 w 286"/>
                <a:gd name="T9" fmla="*/ 1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50">
                  <a:moveTo>
                    <a:pt x="100" y="18"/>
                  </a:moveTo>
                  <a:cubicBezTo>
                    <a:pt x="166" y="0"/>
                    <a:pt x="239" y="56"/>
                    <a:pt x="263" y="142"/>
                  </a:cubicBezTo>
                  <a:cubicBezTo>
                    <a:pt x="286" y="229"/>
                    <a:pt x="252" y="313"/>
                    <a:pt x="186" y="331"/>
                  </a:cubicBezTo>
                  <a:cubicBezTo>
                    <a:pt x="120" y="350"/>
                    <a:pt x="47" y="294"/>
                    <a:pt x="23" y="208"/>
                  </a:cubicBezTo>
                  <a:cubicBezTo>
                    <a:pt x="0" y="121"/>
                    <a:pt x="34" y="36"/>
                    <a:pt x="100" y="1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93113" y="4403725"/>
              <a:ext cx="890588" cy="1090613"/>
            </a:xfrm>
            <a:custGeom>
              <a:avLst/>
              <a:gdLst>
                <a:gd name="T0" fmla="*/ 83 w 237"/>
                <a:gd name="T1" fmla="*/ 15 h 290"/>
                <a:gd name="T2" fmla="*/ 217 w 237"/>
                <a:gd name="T3" fmla="*/ 118 h 290"/>
                <a:gd name="T4" fmla="*/ 154 w 237"/>
                <a:gd name="T5" fmla="*/ 275 h 290"/>
                <a:gd name="T6" fmla="*/ 19 w 237"/>
                <a:gd name="T7" fmla="*/ 172 h 290"/>
                <a:gd name="T8" fmla="*/ 83 w 237"/>
                <a:gd name="T9" fmla="*/ 1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90">
                  <a:moveTo>
                    <a:pt x="83" y="15"/>
                  </a:moveTo>
                  <a:cubicBezTo>
                    <a:pt x="137" y="0"/>
                    <a:pt x="198" y="46"/>
                    <a:pt x="217" y="118"/>
                  </a:cubicBezTo>
                  <a:cubicBezTo>
                    <a:pt x="237" y="190"/>
                    <a:pt x="208" y="260"/>
                    <a:pt x="154" y="275"/>
                  </a:cubicBezTo>
                  <a:cubicBezTo>
                    <a:pt x="99" y="290"/>
                    <a:pt x="39" y="244"/>
                    <a:pt x="19" y="172"/>
                  </a:cubicBezTo>
                  <a:cubicBezTo>
                    <a:pt x="0" y="100"/>
                    <a:pt x="28" y="30"/>
                    <a:pt x="83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686801" y="4427538"/>
              <a:ext cx="101600" cy="311150"/>
            </a:xfrm>
            <a:custGeom>
              <a:avLst/>
              <a:gdLst>
                <a:gd name="T0" fmla="*/ 2 w 27"/>
                <a:gd name="T1" fmla="*/ 0 h 83"/>
                <a:gd name="T2" fmla="*/ 5 w 27"/>
                <a:gd name="T3" fmla="*/ 0 h 83"/>
                <a:gd name="T4" fmla="*/ 27 w 27"/>
                <a:gd name="T5" fmla="*/ 81 h 83"/>
                <a:gd name="T6" fmla="*/ 22 w 27"/>
                <a:gd name="T7" fmla="*/ 83 h 83"/>
                <a:gd name="T8" fmla="*/ 0 w 27"/>
                <a:gd name="T9" fmla="*/ 1 h 83"/>
                <a:gd name="T10" fmla="*/ 2 w 2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83">
                  <a:moveTo>
                    <a:pt x="2" y="0"/>
                  </a:moveTo>
                  <a:cubicBezTo>
                    <a:pt x="3" y="0"/>
                    <a:pt x="4" y="0"/>
                    <a:pt x="5" y="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56638" y="4494213"/>
              <a:ext cx="220663" cy="401638"/>
            </a:xfrm>
            <a:custGeom>
              <a:avLst/>
              <a:gdLst>
                <a:gd name="T0" fmla="*/ 7 w 59"/>
                <a:gd name="T1" fmla="*/ 6 h 107"/>
                <a:gd name="T2" fmla="*/ 25 w 59"/>
                <a:gd name="T3" fmla="*/ 1 h 107"/>
                <a:gd name="T4" fmla="*/ 35 w 59"/>
                <a:gd name="T5" fmla="*/ 6 h 107"/>
                <a:gd name="T6" fmla="*/ 58 w 59"/>
                <a:gd name="T7" fmla="*/ 91 h 107"/>
                <a:gd name="T8" fmla="*/ 53 w 59"/>
                <a:gd name="T9" fmla="*/ 100 h 107"/>
                <a:gd name="T10" fmla="*/ 34 w 59"/>
                <a:gd name="T11" fmla="*/ 106 h 107"/>
                <a:gd name="T12" fmla="*/ 24 w 59"/>
                <a:gd name="T13" fmla="*/ 100 h 107"/>
                <a:gd name="T14" fmla="*/ 1 w 59"/>
                <a:gd name="T15" fmla="*/ 16 h 107"/>
                <a:gd name="T16" fmla="*/ 7 w 59"/>
                <a:gd name="T17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07">
                  <a:moveTo>
                    <a:pt x="7" y="6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30" y="0"/>
                    <a:pt x="34" y="2"/>
                    <a:pt x="35" y="6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9" y="95"/>
                    <a:pt x="57" y="99"/>
                    <a:pt x="53" y="100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0" y="107"/>
                    <a:pt x="25" y="104"/>
                    <a:pt x="24" y="10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1"/>
                    <a:pt x="3" y="7"/>
                    <a:pt x="7" y="6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689976" y="4521200"/>
              <a:ext cx="153988" cy="346075"/>
            </a:xfrm>
            <a:custGeom>
              <a:avLst/>
              <a:gdLst>
                <a:gd name="T0" fmla="*/ 4 w 41"/>
                <a:gd name="T1" fmla="*/ 4 h 92"/>
                <a:gd name="T2" fmla="*/ 14 w 41"/>
                <a:gd name="T3" fmla="*/ 1 h 92"/>
                <a:gd name="T4" fmla="*/ 19 w 41"/>
                <a:gd name="T5" fmla="*/ 4 h 92"/>
                <a:gd name="T6" fmla="*/ 41 w 41"/>
                <a:gd name="T7" fmla="*/ 83 h 92"/>
                <a:gd name="T8" fmla="*/ 38 w 41"/>
                <a:gd name="T9" fmla="*/ 89 h 92"/>
                <a:gd name="T10" fmla="*/ 28 w 41"/>
                <a:gd name="T11" fmla="*/ 91 h 92"/>
                <a:gd name="T12" fmla="*/ 22 w 41"/>
                <a:gd name="T13" fmla="*/ 88 h 92"/>
                <a:gd name="T14" fmla="*/ 1 w 41"/>
                <a:gd name="T15" fmla="*/ 9 h 92"/>
                <a:gd name="T16" fmla="*/ 4 w 41"/>
                <a:gd name="T17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92">
                  <a:moveTo>
                    <a:pt x="4" y="4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8" y="2"/>
                    <a:pt x="19" y="4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86"/>
                    <a:pt x="40" y="88"/>
                    <a:pt x="38" y="89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5" y="92"/>
                    <a:pt x="23" y="91"/>
                    <a:pt x="22" y="8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302001" y="1082675"/>
              <a:ext cx="5151438" cy="115888"/>
            </a:xfrm>
            <a:custGeom>
              <a:avLst/>
              <a:gdLst>
                <a:gd name="T0" fmla="*/ 16 w 1372"/>
                <a:gd name="T1" fmla="*/ 0 h 31"/>
                <a:gd name="T2" fmla="*/ 1357 w 1372"/>
                <a:gd name="T3" fmla="*/ 0 h 31"/>
                <a:gd name="T4" fmla="*/ 1372 w 1372"/>
                <a:gd name="T5" fmla="*/ 16 h 31"/>
                <a:gd name="T6" fmla="*/ 1357 w 1372"/>
                <a:gd name="T7" fmla="*/ 31 h 31"/>
                <a:gd name="T8" fmla="*/ 16 w 1372"/>
                <a:gd name="T9" fmla="*/ 31 h 31"/>
                <a:gd name="T10" fmla="*/ 0 w 1372"/>
                <a:gd name="T11" fmla="*/ 16 h 31"/>
                <a:gd name="T12" fmla="*/ 16 w 1372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2" h="31">
                  <a:moveTo>
                    <a:pt x="16" y="0"/>
                  </a:moveTo>
                  <a:cubicBezTo>
                    <a:pt x="1357" y="0"/>
                    <a:pt x="1357" y="0"/>
                    <a:pt x="1357" y="0"/>
                  </a:cubicBezTo>
                  <a:cubicBezTo>
                    <a:pt x="1365" y="0"/>
                    <a:pt x="1372" y="7"/>
                    <a:pt x="1372" y="16"/>
                  </a:cubicBezTo>
                  <a:cubicBezTo>
                    <a:pt x="1372" y="24"/>
                    <a:pt x="1365" y="31"/>
                    <a:pt x="135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62363" y="2913063"/>
              <a:ext cx="4430713" cy="2944813"/>
            </a:xfrm>
            <a:custGeom>
              <a:avLst/>
              <a:gdLst>
                <a:gd name="T0" fmla="*/ 26 w 1180"/>
                <a:gd name="T1" fmla="*/ 0 h 784"/>
                <a:gd name="T2" fmla="*/ 1154 w 1180"/>
                <a:gd name="T3" fmla="*/ 0 h 784"/>
                <a:gd name="T4" fmla="*/ 1180 w 1180"/>
                <a:gd name="T5" fmla="*/ 27 h 784"/>
                <a:gd name="T6" fmla="*/ 1180 w 1180"/>
                <a:gd name="T7" fmla="*/ 758 h 784"/>
                <a:gd name="T8" fmla="*/ 1154 w 1180"/>
                <a:gd name="T9" fmla="*/ 784 h 784"/>
                <a:gd name="T10" fmla="*/ 26 w 1180"/>
                <a:gd name="T11" fmla="*/ 784 h 784"/>
                <a:gd name="T12" fmla="*/ 0 w 1180"/>
                <a:gd name="T13" fmla="*/ 758 h 784"/>
                <a:gd name="T14" fmla="*/ 0 w 1180"/>
                <a:gd name="T15" fmla="*/ 27 h 784"/>
                <a:gd name="T16" fmla="*/ 26 w 1180"/>
                <a:gd name="T1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0" h="784">
                  <a:moveTo>
                    <a:pt x="26" y="0"/>
                  </a:moveTo>
                  <a:cubicBezTo>
                    <a:pt x="1154" y="0"/>
                    <a:pt x="1154" y="0"/>
                    <a:pt x="1154" y="0"/>
                  </a:cubicBezTo>
                  <a:cubicBezTo>
                    <a:pt x="1168" y="0"/>
                    <a:pt x="1180" y="12"/>
                    <a:pt x="1180" y="27"/>
                  </a:cubicBezTo>
                  <a:cubicBezTo>
                    <a:pt x="1180" y="758"/>
                    <a:pt x="1180" y="758"/>
                    <a:pt x="1180" y="758"/>
                  </a:cubicBezTo>
                  <a:cubicBezTo>
                    <a:pt x="1180" y="773"/>
                    <a:pt x="1168" y="784"/>
                    <a:pt x="1154" y="784"/>
                  </a:cubicBezTo>
                  <a:cubicBezTo>
                    <a:pt x="26" y="784"/>
                    <a:pt x="26" y="784"/>
                    <a:pt x="26" y="784"/>
                  </a:cubicBezTo>
                  <a:cubicBezTo>
                    <a:pt x="11" y="784"/>
                    <a:pt x="0" y="773"/>
                    <a:pt x="0" y="75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952876" y="2913063"/>
              <a:ext cx="242888" cy="165100"/>
            </a:xfrm>
            <a:custGeom>
              <a:avLst/>
              <a:gdLst>
                <a:gd name="T0" fmla="*/ 0 w 65"/>
                <a:gd name="T1" fmla="*/ 0 h 44"/>
                <a:gd name="T2" fmla="*/ 65 w 65"/>
                <a:gd name="T3" fmla="*/ 0 h 44"/>
                <a:gd name="T4" fmla="*/ 65 w 65"/>
                <a:gd name="T5" fmla="*/ 38 h 44"/>
                <a:gd name="T6" fmla="*/ 59 w 65"/>
                <a:gd name="T7" fmla="*/ 44 h 44"/>
                <a:gd name="T8" fmla="*/ 6 w 65"/>
                <a:gd name="T9" fmla="*/ 44 h 44"/>
                <a:gd name="T10" fmla="*/ 0 w 65"/>
                <a:gd name="T11" fmla="*/ 38 h 44"/>
                <a:gd name="T12" fmla="*/ 0 w 65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4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41"/>
                    <a:pt x="63" y="44"/>
                    <a:pt x="59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4"/>
                    <a:pt x="0" y="4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556501" y="2913063"/>
              <a:ext cx="244475" cy="165100"/>
            </a:xfrm>
            <a:custGeom>
              <a:avLst/>
              <a:gdLst>
                <a:gd name="T0" fmla="*/ 0 w 65"/>
                <a:gd name="T1" fmla="*/ 0 h 44"/>
                <a:gd name="T2" fmla="*/ 65 w 65"/>
                <a:gd name="T3" fmla="*/ 0 h 44"/>
                <a:gd name="T4" fmla="*/ 65 w 65"/>
                <a:gd name="T5" fmla="*/ 38 h 44"/>
                <a:gd name="T6" fmla="*/ 59 w 65"/>
                <a:gd name="T7" fmla="*/ 44 h 44"/>
                <a:gd name="T8" fmla="*/ 6 w 65"/>
                <a:gd name="T9" fmla="*/ 44 h 44"/>
                <a:gd name="T10" fmla="*/ 0 w 65"/>
                <a:gd name="T11" fmla="*/ 38 h 44"/>
                <a:gd name="T12" fmla="*/ 0 w 65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4"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41"/>
                    <a:pt x="63" y="44"/>
                    <a:pt x="59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4"/>
                    <a:pt x="0" y="4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497263" y="1447800"/>
              <a:ext cx="4746625" cy="1204913"/>
            </a:xfrm>
            <a:custGeom>
              <a:avLst/>
              <a:gdLst>
                <a:gd name="T0" fmla="*/ 2990 w 2990"/>
                <a:gd name="T1" fmla="*/ 0 h 759"/>
                <a:gd name="T2" fmla="*/ 2798 w 2990"/>
                <a:gd name="T3" fmla="*/ 759 h 759"/>
                <a:gd name="T4" fmla="*/ 197 w 2990"/>
                <a:gd name="T5" fmla="*/ 759 h 759"/>
                <a:gd name="T6" fmla="*/ 0 w 2990"/>
                <a:gd name="T7" fmla="*/ 0 h 759"/>
                <a:gd name="T8" fmla="*/ 2990 w 2990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0" h="759">
                  <a:moveTo>
                    <a:pt x="2990" y="0"/>
                  </a:moveTo>
                  <a:lnTo>
                    <a:pt x="2798" y="759"/>
                  </a:lnTo>
                  <a:lnTo>
                    <a:pt x="197" y="759"/>
                  </a:lnTo>
                  <a:lnTo>
                    <a:pt x="0" y="0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rgbClr val="1E4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967163" y="2789238"/>
              <a:ext cx="217488" cy="247650"/>
            </a:xfrm>
            <a:custGeom>
              <a:avLst/>
              <a:gdLst>
                <a:gd name="T0" fmla="*/ 5 w 58"/>
                <a:gd name="T1" fmla="*/ 0 h 66"/>
                <a:gd name="T2" fmla="*/ 52 w 58"/>
                <a:gd name="T3" fmla="*/ 0 h 66"/>
                <a:gd name="T4" fmla="*/ 58 w 58"/>
                <a:gd name="T5" fmla="*/ 5 h 66"/>
                <a:gd name="T6" fmla="*/ 58 w 58"/>
                <a:gd name="T7" fmla="*/ 60 h 66"/>
                <a:gd name="T8" fmla="*/ 52 w 58"/>
                <a:gd name="T9" fmla="*/ 66 h 66"/>
                <a:gd name="T10" fmla="*/ 5 w 58"/>
                <a:gd name="T11" fmla="*/ 66 h 66"/>
                <a:gd name="T12" fmla="*/ 0 w 58"/>
                <a:gd name="T13" fmla="*/ 60 h 66"/>
                <a:gd name="T14" fmla="*/ 0 w 58"/>
                <a:gd name="T15" fmla="*/ 5 h 66"/>
                <a:gd name="T16" fmla="*/ 5 w 5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66">
                  <a:moveTo>
                    <a:pt x="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8" y="2"/>
                    <a:pt x="58" y="5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63"/>
                    <a:pt x="55" y="66"/>
                    <a:pt x="52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570788" y="2789238"/>
              <a:ext cx="219075" cy="247650"/>
            </a:xfrm>
            <a:custGeom>
              <a:avLst/>
              <a:gdLst>
                <a:gd name="T0" fmla="*/ 5 w 58"/>
                <a:gd name="T1" fmla="*/ 0 h 66"/>
                <a:gd name="T2" fmla="*/ 52 w 58"/>
                <a:gd name="T3" fmla="*/ 0 h 66"/>
                <a:gd name="T4" fmla="*/ 58 w 58"/>
                <a:gd name="T5" fmla="*/ 5 h 66"/>
                <a:gd name="T6" fmla="*/ 58 w 58"/>
                <a:gd name="T7" fmla="*/ 60 h 66"/>
                <a:gd name="T8" fmla="*/ 52 w 58"/>
                <a:gd name="T9" fmla="*/ 66 h 66"/>
                <a:gd name="T10" fmla="*/ 5 w 58"/>
                <a:gd name="T11" fmla="*/ 66 h 66"/>
                <a:gd name="T12" fmla="*/ 0 w 58"/>
                <a:gd name="T13" fmla="*/ 60 h 66"/>
                <a:gd name="T14" fmla="*/ 0 w 58"/>
                <a:gd name="T15" fmla="*/ 5 h 66"/>
                <a:gd name="T16" fmla="*/ 5 w 5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66">
                  <a:moveTo>
                    <a:pt x="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8" y="2"/>
                    <a:pt x="58" y="5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63"/>
                    <a:pt x="55" y="66"/>
                    <a:pt x="52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635876" y="3306763"/>
              <a:ext cx="190500" cy="158750"/>
            </a:xfrm>
            <a:custGeom>
              <a:avLst/>
              <a:gdLst>
                <a:gd name="T0" fmla="*/ 7 w 51"/>
                <a:gd name="T1" fmla="*/ 0 h 42"/>
                <a:gd name="T2" fmla="*/ 43 w 51"/>
                <a:gd name="T3" fmla="*/ 0 h 42"/>
                <a:gd name="T4" fmla="*/ 51 w 51"/>
                <a:gd name="T5" fmla="*/ 7 h 42"/>
                <a:gd name="T6" fmla="*/ 51 w 51"/>
                <a:gd name="T7" fmla="*/ 34 h 42"/>
                <a:gd name="T8" fmla="*/ 43 w 51"/>
                <a:gd name="T9" fmla="*/ 42 h 42"/>
                <a:gd name="T10" fmla="*/ 7 w 51"/>
                <a:gd name="T11" fmla="*/ 42 h 42"/>
                <a:gd name="T12" fmla="*/ 0 w 51"/>
                <a:gd name="T13" fmla="*/ 34 h 42"/>
                <a:gd name="T14" fmla="*/ 0 w 51"/>
                <a:gd name="T15" fmla="*/ 7 h 42"/>
                <a:gd name="T16" fmla="*/ 7 w 51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1" y="3"/>
                    <a:pt x="51" y="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9"/>
                    <a:pt x="48" y="42"/>
                    <a:pt x="43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635876" y="3502025"/>
              <a:ext cx="190500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5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5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50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635876" y="3743325"/>
              <a:ext cx="190500" cy="206375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635876" y="3987800"/>
              <a:ext cx="190500" cy="206375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35876" y="4227513"/>
              <a:ext cx="190500" cy="206375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7635876" y="4471988"/>
              <a:ext cx="190500" cy="206375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391401" y="3306763"/>
              <a:ext cx="195263" cy="158750"/>
            </a:xfrm>
            <a:custGeom>
              <a:avLst/>
              <a:gdLst>
                <a:gd name="T0" fmla="*/ 8 w 52"/>
                <a:gd name="T1" fmla="*/ 0 h 42"/>
                <a:gd name="T2" fmla="*/ 44 w 52"/>
                <a:gd name="T3" fmla="*/ 0 h 42"/>
                <a:gd name="T4" fmla="*/ 52 w 52"/>
                <a:gd name="T5" fmla="*/ 7 h 42"/>
                <a:gd name="T6" fmla="*/ 52 w 52"/>
                <a:gd name="T7" fmla="*/ 34 h 42"/>
                <a:gd name="T8" fmla="*/ 44 w 52"/>
                <a:gd name="T9" fmla="*/ 42 h 42"/>
                <a:gd name="T10" fmla="*/ 8 w 52"/>
                <a:gd name="T11" fmla="*/ 42 h 42"/>
                <a:gd name="T12" fmla="*/ 0 w 52"/>
                <a:gd name="T13" fmla="*/ 34 h 42"/>
                <a:gd name="T14" fmla="*/ 0 w 52"/>
                <a:gd name="T15" fmla="*/ 7 h 42"/>
                <a:gd name="T16" fmla="*/ 8 w 5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2">
                  <a:moveTo>
                    <a:pt x="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3"/>
                    <a:pt x="52" y="7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9"/>
                    <a:pt x="48" y="42"/>
                    <a:pt x="44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7169151" y="3502025"/>
              <a:ext cx="417513" cy="207963"/>
            </a:xfrm>
            <a:custGeom>
              <a:avLst/>
              <a:gdLst>
                <a:gd name="T0" fmla="*/ 10 w 111"/>
                <a:gd name="T1" fmla="*/ 0 h 55"/>
                <a:gd name="T2" fmla="*/ 101 w 111"/>
                <a:gd name="T3" fmla="*/ 0 h 55"/>
                <a:gd name="T4" fmla="*/ 111 w 111"/>
                <a:gd name="T5" fmla="*/ 9 h 55"/>
                <a:gd name="T6" fmla="*/ 111 w 111"/>
                <a:gd name="T7" fmla="*/ 45 h 55"/>
                <a:gd name="T8" fmla="*/ 101 w 111"/>
                <a:gd name="T9" fmla="*/ 55 h 55"/>
                <a:gd name="T10" fmla="*/ 10 w 111"/>
                <a:gd name="T11" fmla="*/ 55 h 55"/>
                <a:gd name="T12" fmla="*/ 0 w 111"/>
                <a:gd name="T13" fmla="*/ 45 h 55"/>
                <a:gd name="T14" fmla="*/ 0 w 111"/>
                <a:gd name="T15" fmla="*/ 9 h 55"/>
                <a:gd name="T16" fmla="*/ 10 w 11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5">
                  <a:moveTo>
                    <a:pt x="1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1" y="4"/>
                    <a:pt x="111" y="9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50"/>
                    <a:pt x="106" y="55"/>
                    <a:pt x="10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7327901" y="3743325"/>
              <a:ext cx="258763" cy="206375"/>
            </a:xfrm>
            <a:custGeom>
              <a:avLst/>
              <a:gdLst>
                <a:gd name="T0" fmla="*/ 9 w 69"/>
                <a:gd name="T1" fmla="*/ 0 h 55"/>
                <a:gd name="T2" fmla="*/ 59 w 69"/>
                <a:gd name="T3" fmla="*/ 0 h 55"/>
                <a:gd name="T4" fmla="*/ 69 w 69"/>
                <a:gd name="T5" fmla="*/ 10 h 55"/>
                <a:gd name="T6" fmla="*/ 69 w 69"/>
                <a:gd name="T7" fmla="*/ 45 h 55"/>
                <a:gd name="T8" fmla="*/ 59 w 69"/>
                <a:gd name="T9" fmla="*/ 55 h 55"/>
                <a:gd name="T10" fmla="*/ 9 w 69"/>
                <a:gd name="T11" fmla="*/ 55 h 55"/>
                <a:gd name="T12" fmla="*/ 0 w 69"/>
                <a:gd name="T13" fmla="*/ 45 h 55"/>
                <a:gd name="T14" fmla="*/ 0 w 69"/>
                <a:gd name="T15" fmla="*/ 10 h 55"/>
                <a:gd name="T16" fmla="*/ 9 w 69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5">
                  <a:moveTo>
                    <a:pt x="9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4" y="0"/>
                    <a:pt x="69" y="5"/>
                    <a:pt x="69" y="10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51"/>
                    <a:pt x="64" y="55"/>
                    <a:pt x="5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7143751" y="3987800"/>
              <a:ext cx="442913" cy="206375"/>
            </a:xfrm>
            <a:custGeom>
              <a:avLst/>
              <a:gdLst>
                <a:gd name="T0" fmla="*/ 9 w 118"/>
                <a:gd name="T1" fmla="*/ 0 h 55"/>
                <a:gd name="T2" fmla="*/ 108 w 118"/>
                <a:gd name="T3" fmla="*/ 0 h 55"/>
                <a:gd name="T4" fmla="*/ 118 w 118"/>
                <a:gd name="T5" fmla="*/ 10 h 55"/>
                <a:gd name="T6" fmla="*/ 118 w 118"/>
                <a:gd name="T7" fmla="*/ 45 h 55"/>
                <a:gd name="T8" fmla="*/ 108 w 118"/>
                <a:gd name="T9" fmla="*/ 55 h 55"/>
                <a:gd name="T10" fmla="*/ 9 w 118"/>
                <a:gd name="T11" fmla="*/ 55 h 55"/>
                <a:gd name="T12" fmla="*/ 0 w 118"/>
                <a:gd name="T13" fmla="*/ 45 h 55"/>
                <a:gd name="T14" fmla="*/ 0 w 118"/>
                <a:gd name="T15" fmla="*/ 10 h 55"/>
                <a:gd name="T16" fmla="*/ 9 w 118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55">
                  <a:moveTo>
                    <a:pt x="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8" y="4"/>
                    <a:pt x="118" y="10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8" y="50"/>
                    <a:pt x="113" y="55"/>
                    <a:pt x="108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7391401" y="4227513"/>
              <a:ext cx="195263" cy="206375"/>
            </a:xfrm>
            <a:custGeom>
              <a:avLst/>
              <a:gdLst>
                <a:gd name="T0" fmla="*/ 9 w 52"/>
                <a:gd name="T1" fmla="*/ 0 h 55"/>
                <a:gd name="T2" fmla="*/ 42 w 52"/>
                <a:gd name="T3" fmla="*/ 0 h 55"/>
                <a:gd name="T4" fmla="*/ 52 w 52"/>
                <a:gd name="T5" fmla="*/ 9 h 55"/>
                <a:gd name="T6" fmla="*/ 52 w 52"/>
                <a:gd name="T7" fmla="*/ 46 h 55"/>
                <a:gd name="T8" fmla="*/ 42 w 52"/>
                <a:gd name="T9" fmla="*/ 55 h 55"/>
                <a:gd name="T10" fmla="*/ 9 w 52"/>
                <a:gd name="T11" fmla="*/ 55 h 55"/>
                <a:gd name="T12" fmla="*/ 0 w 52"/>
                <a:gd name="T13" fmla="*/ 46 h 55"/>
                <a:gd name="T14" fmla="*/ 0 w 52"/>
                <a:gd name="T15" fmla="*/ 9 h 55"/>
                <a:gd name="T16" fmla="*/ 9 w 52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8" y="0"/>
                    <a:pt x="52" y="4"/>
                    <a:pt x="52" y="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51"/>
                    <a:pt x="48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7391401" y="4471988"/>
              <a:ext cx="195263" cy="206375"/>
            </a:xfrm>
            <a:custGeom>
              <a:avLst/>
              <a:gdLst>
                <a:gd name="T0" fmla="*/ 9 w 52"/>
                <a:gd name="T1" fmla="*/ 0 h 55"/>
                <a:gd name="T2" fmla="*/ 42 w 52"/>
                <a:gd name="T3" fmla="*/ 0 h 55"/>
                <a:gd name="T4" fmla="*/ 52 w 52"/>
                <a:gd name="T5" fmla="*/ 9 h 55"/>
                <a:gd name="T6" fmla="*/ 52 w 52"/>
                <a:gd name="T7" fmla="*/ 46 h 55"/>
                <a:gd name="T8" fmla="*/ 42 w 52"/>
                <a:gd name="T9" fmla="*/ 55 h 55"/>
                <a:gd name="T10" fmla="*/ 9 w 52"/>
                <a:gd name="T11" fmla="*/ 55 h 55"/>
                <a:gd name="T12" fmla="*/ 0 w 52"/>
                <a:gd name="T13" fmla="*/ 46 h 55"/>
                <a:gd name="T14" fmla="*/ 0 w 52"/>
                <a:gd name="T15" fmla="*/ 9 h 55"/>
                <a:gd name="T16" fmla="*/ 9 w 52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8" y="0"/>
                    <a:pt x="52" y="4"/>
                    <a:pt x="52" y="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51"/>
                    <a:pt x="48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7169151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6940551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4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6715126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3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489701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261101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3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035676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807076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4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581651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3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56226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127626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3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902201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673601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4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448176" y="3306763"/>
              <a:ext cx="176213" cy="158750"/>
            </a:xfrm>
            <a:custGeom>
              <a:avLst/>
              <a:gdLst>
                <a:gd name="T0" fmla="*/ 8 w 47"/>
                <a:gd name="T1" fmla="*/ 0 h 42"/>
                <a:gd name="T2" fmla="*/ 39 w 47"/>
                <a:gd name="T3" fmla="*/ 0 h 42"/>
                <a:gd name="T4" fmla="*/ 47 w 47"/>
                <a:gd name="T5" fmla="*/ 7 h 42"/>
                <a:gd name="T6" fmla="*/ 47 w 47"/>
                <a:gd name="T7" fmla="*/ 34 h 42"/>
                <a:gd name="T8" fmla="*/ 39 w 47"/>
                <a:gd name="T9" fmla="*/ 42 h 42"/>
                <a:gd name="T10" fmla="*/ 8 w 47"/>
                <a:gd name="T11" fmla="*/ 42 h 42"/>
                <a:gd name="T12" fmla="*/ 0 w 47"/>
                <a:gd name="T13" fmla="*/ 34 h 42"/>
                <a:gd name="T14" fmla="*/ 0 w 47"/>
                <a:gd name="T15" fmla="*/ 7 h 42"/>
                <a:gd name="T16" fmla="*/ 8 w 47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7" y="3"/>
                    <a:pt x="47" y="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9"/>
                    <a:pt x="43" y="42"/>
                    <a:pt x="3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4222751" y="3306763"/>
              <a:ext cx="173038" cy="158750"/>
            </a:xfrm>
            <a:custGeom>
              <a:avLst/>
              <a:gdLst>
                <a:gd name="T0" fmla="*/ 7 w 46"/>
                <a:gd name="T1" fmla="*/ 0 h 42"/>
                <a:gd name="T2" fmla="*/ 39 w 46"/>
                <a:gd name="T3" fmla="*/ 0 h 42"/>
                <a:gd name="T4" fmla="*/ 46 w 46"/>
                <a:gd name="T5" fmla="*/ 7 h 42"/>
                <a:gd name="T6" fmla="*/ 46 w 46"/>
                <a:gd name="T7" fmla="*/ 34 h 42"/>
                <a:gd name="T8" fmla="*/ 39 w 46"/>
                <a:gd name="T9" fmla="*/ 42 h 42"/>
                <a:gd name="T10" fmla="*/ 7 w 46"/>
                <a:gd name="T11" fmla="*/ 42 h 42"/>
                <a:gd name="T12" fmla="*/ 0 w 46"/>
                <a:gd name="T13" fmla="*/ 34 h 42"/>
                <a:gd name="T14" fmla="*/ 0 w 46"/>
                <a:gd name="T15" fmla="*/ 7 h 42"/>
                <a:gd name="T16" fmla="*/ 7 w 4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2">
                  <a:moveTo>
                    <a:pt x="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9"/>
                    <a:pt x="43" y="42"/>
                    <a:pt x="39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967163" y="3306763"/>
              <a:ext cx="192088" cy="158750"/>
            </a:xfrm>
            <a:custGeom>
              <a:avLst/>
              <a:gdLst>
                <a:gd name="T0" fmla="*/ 7 w 51"/>
                <a:gd name="T1" fmla="*/ 0 h 42"/>
                <a:gd name="T2" fmla="*/ 44 w 51"/>
                <a:gd name="T3" fmla="*/ 0 h 42"/>
                <a:gd name="T4" fmla="*/ 51 w 51"/>
                <a:gd name="T5" fmla="*/ 7 h 42"/>
                <a:gd name="T6" fmla="*/ 51 w 51"/>
                <a:gd name="T7" fmla="*/ 34 h 42"/>
                <a:gd name="T8" fmla="*/ 44 w 51"/>
                <a:gd name="T9" fmla="*/ 42 h 42"/>
                <a:gd name="T10" fmla="*/ 7 w 51"/>
                <a:gd name="T11" fmla="*/ 42 h 42"/>
                <a:gd name="T12" fmla="*/ 0 w 51"/>
                <a:gd name="T13" fmla="*/ 34 h 42"/>
                <a:gd name="T14" fmla="*/ 0 w 51"/>
                <a:gd name="T15" fmla="*/ 7 h 42"/>
                <a:gd name="T16" fmla="*/ 7 w 51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1" y="3"/>
                    <a:pt x="51" y="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9"/>
                    <a:pt x="48" y="42"/>
                    <a:pt x="44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3" y="42"/>
                    <a:pt x="0" y="39"/>
                    <a:pt x="0" y="3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6926263" y="3502025"/>
              <a:ext cx="190500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6681788" y="3502025"/>
              <a:ext cx="187325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6434138" y="3502025"/>
              <a:ext cx="190500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6189663" y="3502025"/>
              <a:ext cx="187325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5942013" y="3502025"/>
              <a:ext cx="192088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5697538" y="3502025"/>
              <a:ext cx="188913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5449888" y="3502025"/>
              <a:ext cx="192088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5205413" y="3502025"/>
              <a:ext cx="188913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57763" y="3502025"/>
              <a:ext cx="192088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714876" y="3502025"/>
              <a:ext cx="187325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4467226" y="3502025"/>
              <a:ext cx="190500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222751" y="3502025"/>
              <a:ext cx="187325" cy="207963"/>
            </a:xfrm>
            <a:custGeom>
              <a:avLst/>
              <a:gdLst>
                <a:gd name="T0" fmla="*/ 9 w 50"/>
                <a:gd name="T1" fmla="*/ 0 h 55"/>
                <a:gd name="T2" fmla="*/ 41 w 50"/>
                <a:gd name="T3" fmla="*/ 0 h 55"/>
                <a:gd name="T4" fmla="*/ 50 w 50"/>
                <a:gd name="T5" fmla="*/ 9 h 55"/>
                <a:gd name="T6" fmla="*/ 50 w 50"/>
                <a:gd name="T7" fmla="*/ 46 h 55"/>
                <a:gd name="T8" fmla="*/ 41 w 50"/>
                <a:gd name="T9" fmla="*/ 55 h 55"/>
                <a:gd name="T10" fmla="*/ 9 w 50"/>
                <a:gd name="T11" fmla="*/ 55 h 55"/>
                <a:gd name="T12" fmla="*/ 0 w 50"/>
                <a:gd name="T13" fmla="*/ 46 h 55"/>
                <a:gd name="T14" fmla="*/ 0 w 50"/>
                <a:gd name="T15" fmla="*/ 9 h 55"/>
                <a:gd name="T16" fmla="*/ 9 w 5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5">
                  <a:moveTo>
                    <a:pt x="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4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1"/>
                    <a:pt x="46" y="55"/>
                    <a:pt x="41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3967163" y="3502025"/>
              <a:ext cx="192088" cy="207963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5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5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50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3967163" y="3743325"/>
              <a:ext cx="327025" cy="206375"/>
            </a:xfrm>
            <a:custGeom>
              <a:avLst/>
              <a:gdLst>
                <a:gd name="T0" fmla="*/ 10 w 87"/>
                <a:gd name="T1" fmla="*/ 0 h 55"/>
                <a:gd name="T2" fmla="*/ 78 w 87"/>
                <a:gd name="T3" fmla="*/ 0 h 55"/>
                <a:gd name="T4" fmla="*/ 87 w 87"/>
                <a:gd name="T5" fmla="*/ 10 h 55"/>
                <a:gd name="T6" fmla="*/ 87 w 87"/>
                <a:gd name="T7" fmla="*/ 45 h 55"/>
                <a:gd name="T8" fmla="*/ 78 w 87"/>
                <a:gd name="T9" fmla="*/ 55 h 55"/>
                <a:gd name="T10" fmla="*/ 10 w 87"/>
                <a:gd name="T11" fmla="*/ 55 h 55"/>
                <a:gd name="T12" fmla="*/ 0 w 87"/>
                <a:gd name="T13" fmla="*/ 45 h 55"/>
                <a:gd name="T14" fmla="*/ 0 w 87"/>
                <a:gd name="T15" fmla="*/ 10 h 55"/>
                <a:gd name="T16" fmla="*/ 10 w 8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5">
                  <a:moveTo>
                    <a:pt x="10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83" y="0"/>
                    <a:pt x="87" y="5"/>
                    <a:pt x="87" y="10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51"/>
                    <a:pt x="83" y="55"/>
                    <a:pt x="78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3967163" y="3987800"/>
              <a:ext cx="374650" cy="206375"/>
            </a:xfrm>
            <a:custGeom>
              <a:avLst/>
              <a:gdLst>
                <a:gd name="T0" fmla="*/ 10 w 100"/>
                <a:gd name="T1" fmla="*/ 0 h 55"/>
                <a:gd name="T2" fmla="*/ 91 w 100"/>
                <a:gd name="T3" fmla="*/ 0 h 55"/>
                <a:gd name="T4" fmla="*/ 100 w 100"/>
                <a:gd name="T5" fmla="*/ 10 h 55"/>
                <a:gd name="T6" fmla="*/ 100 w 100"/>
                <a:gd name="T7" fmla="*/ 45 h 55"/>
                <a:gd name="T8" fmla="*/ 91 w 100"/>
                <a:gd name="T9" fmla="*/ 55 h 55"/>
                <a:gd name="T10" fmla="*/ 10 w 100"/>
                <a:gd name="T11" fmla="*/ 55 h 55"/>
                <a:gd name="T12" fmla="*/ 0 w 100"/>
                <a:gd name="T13" fmla="*/ 45 h 55"/>
                <a:gd name="T14" fmla="*/ 0 w 100"/>
                <a:gd name="T15" fmla="*/ 10 h 55"/>
                <a:gd name="T16" fmla="*/ 10 w 10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55">
                  <a:moveTo>
                    <a:pt x="10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6" y="0"/>
                    <a:pt x="100" y="4"/>
                    <a:pt x="100" y="10"/>
                  </a:cubicBezTo>
                  <a:cubicBezTo>
                    <a:pt x="100" y="45"/>
                    <a:pt x="100" y="45"/>
                    <a:pt x="100" y="45"/>
                  </a:cubicBezTo>
                  <a:cubicBezTo>
                    <a:pt x="100" y="50"/>
                    <a:pt x="96" y="55"/>
                    <a:pt x="9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3967163" y="4227513"/>
              <a:ext cx="506413" cy="206375"/>
            </a:xfrm>
            <a:custGeom>
              <a:avLst/>
              <a:gdLst>
                <a:gd name="T0" fmla="*/ 10 w 135"/>
                <a:gd name="T1" fmla="*/ 0 h 55"/>
                <a:gd name="T2" fmla="*/ 126 w 135"/>
                <a:gd name="T3" fmla="*/ 0 h 55"/>
                <a:gd name="T4" fmla="*/ 135 w 135"/>
                <a:gd name="T5" fmla="*/ 10 h 55"/>
                <a:gd name="T6" fmla="*/ 135 w 135"/>
                <a:gd name="T7" fmla="*/ 45 h 55"/>
                <a:gd name="T8" fmla="*/ 126 w 135"/>
                <a:gd name="T9" fmla="*/ 55 h 55"/>
                <a:gd name="T10" fmla="*/ 10 w 135"/>
                <a:gd name="T11" fmla="*/ 55 h 55"/>
                <a:gd name="T12" fmla="*/ 0 w 135"/>
                <a:gd name="T13" fmla="*/ 45 h 55"/>
                <a:gd name="T14" fmla="*/ 0 w 135"/>
                <a:gd name="T15" fmla="*/ 10 h 55"/>
                <a:gd name="T16" fmla="*/ 10 w 13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55">
                  <a:moveTo>
                    <a:pt x="1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5"/>
                    <a:pt x="135" y="10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51"/>
                    <a:pt x="131" y="55"/>
                    <a:pt x="126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967163" y="4471988"/>
              <a:ext cx="255588" cy="206375"/>
            </a:xfrm>
            <a:custGeom>
              <a:avLst/>
              <a:gdLst>
                <a:gd name="T0" fmla="*/ 10 w 68"/>
                <a:gd name="T1" fmla="*/ 0 h 55"/>
                <a:gd name="T2" fmla="*/ 58 w 68"/>
                <a:gd name="T3" fmla="*/ 0 h 55"/>
                <a:gd name="T4" fmla="*/ 68 w 68"/>
                <a:gd name="T5" fmla="*/ 10 h 55"/>
                <a:gd name="T6" fmla="*/ 68 w 68"/>
                <a:gd name="T7" fmla="*/ 45 h 55"/>
                <a:gd name="T8" fmla="*/ 58 w 68"/>
                <a:gd name="T9" fmla="*/ 55 h 55"/>
                <a:gd name="T10" fmla="*/ 10 w 68"/>
                <a:gd name="T11" fmla="*/ 55 h 55"/>
                <a:gd name="T12" fmla="*/ 0 w 68"/>
                <a:gd name="T13" fmla="*/ 45 h 55"/>
                <a:gd name="T14" fmla="*/ 0 w 68"/>
                <a:gd name="T15" fmla="*/ 10 h 55"/>
                <a:gd name="T16" fmla="*/ 10 w 68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5">
                  <a:moveTo>
                    <a:pt x="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3" y="0"/>
                    <a:pt x="68" y="4"/>
                    <a:pt x="68" y="10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50"/>
                    <a:pt x="63" y="55"/>
                    <a:pt x="58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4327526" y="3743325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4575176" y="3743325"/>
              <a:ext cx="206375" cy="206375"/>
            </a:xfrm>
            <a:custGeom>
              <a:avLst/>
              <a:gdLst>
                <a:gd name="T0" fmla="*/ 10 w 55"/>
                <a:gd name="T1" fmla="*/ 0 h 55"/>
                <a:gd name="T2" fmla="*/ 45 w 55"/>
                <a:gd name="T3" fmla="*/ 0 h 55"/>
                <a:gd name="T4" fmla="*/ 55 w 55"/>
                <a:gd name="T5" fmla="*/ 10 h 55"/>
                <a:gd name="T6" fmla="*/ 55 w 55"/>
                <a:gd name="T7" fmla="*/ 45 h 55"/>
                <a:gd name="T8" fmla="*/ 45 w 55"/>
                <a:gd name="T9" fmla="*/ 55 h 55"/>
                <a:gd name="T10" fmla="*/ 10 w 55"/>
                <a:gd name="T11" fmla="*/ 55 h 55"/>
                <a:gd name="T12" fmla="*/ 0 w 55"/>
                <a:gd name="T13" fmla="*/ 45 h 55"/>
                <a:gd name="T14" fmla="*/ 0 w 55"/>
                <a:gd name="T15" fmla="*/ 10 h 55"/>
                <a:gd name="T16" fmla="*/ 10 w 5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5" y="4"/>
                    <a:pt x="55" y="10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827588" y="3743325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5078413" y="3743325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5329238" y="3743325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5578476" y="3743325"/>
              <a:ext cx="206375" cy="206375"/>
            </a:xfrm>
            <a:custGeom>
              <a:avLst/>
              <a:gdLst>
                <a:gd name="T0" fmla="*/ 10 w 55"/>
                <a:gd name="T1" fmla="*/ 0 h 55"/>
                <a:gd name="T2" fmla="*/ 45 w 55"/>
                <a:gd name="T3" fmla="*/ 0 h 55"/>
                <a:gd name="T4" fmla="*/ 55 w 55"/>
                <a:gd name="T5" fmla="*/ 10 h 55"/>
                <a:gd name="T6" fmla="*/ 55 w 55"/>
                <a:gd name="T7" fmla="*/ 45 h 55"/>
                <a:gd name="T8" fmla="*/ 45 w 55"/>
                <a:gd name="T9" fmla="*/ 55 h 55"/>
                <a:gd name="T10" fmla="*/ 10 w 55"/>
                <a:gd name="T11" fmla="*/ 55 h 55"/>
                <a:gd name="T12" fmla="*/ 0 w 55"/>
                <a:gd name="T13" fmla="*/ 45 h 55"/>
                <a:gd name="T14" fmla="*/ 0 w 55"/>
                <a:gd name="T15" fmla="*/ 10 h 55"/>
                <a:gd name="T16" fmla="*/ 10 w 5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5" y="4"/>
                    <a:pt x="55" y="10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5829301" y="3743325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6080126" y="3743325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6332538" y="3743325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6583363" y="3743325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6831013" y="3743325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7083426" y="3743325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1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395788" y="3987800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4646613" y="3987800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97438" y="3987800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49851" y="3987800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5397501" y="3987800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5649913" y="3987800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900738" y="3987800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6151563" y="3987800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6400801" y="3987800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6651626" y="3987800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6902451" y="3987800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525963" y="4227513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778376" y="4227513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5029201" y="4227513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5276851" y="4227513"/>
              <a:ext cx="206375" cy="206375"/>
            </a:xfrm>
            <a:custGeom>
              <a:avLst/>
              <a:gdLst>
                <a:gd name="T0" fmla="*/ 10 w 55"/>
                <a:gd name="T1" fmla="*/ 0 h 55"/>
                <a:gd name="T2" fmla="*/ 45 w 55"/>
                <a:gd name="T3" fmla="*/ 0 h 55"/>
                <a:gd name="T4" fmla="*/ 55 w 55"/>
                <a:gd name="T5" fmla="*/ 10 h 55"/>
                <a:gd name="T6" fmla="*/ 55 w 55"/>
                <a:gd name="T7" fmla="*/ 46 h 55"/>
                <a:gd name="T8" fmla="*/ 45 w 55"/>
                <a:gd name="T9" fmla="*/ 55 h 55"/>
                <a:gd name="T10" fmla="*/ 10 w 55"/>
                <a:gd name="T11" fmla="*/ 55 h 55"/>
                <a:gd name="T12" fmla="*/ 0 w 55"/>
                <a:gd name="T13" fmla="*/ 46 h 55"/>
                <a:gd name="T14" fmla="*/ 0 w 55"/>
                <a:gd name="T15" fmla="*/ 10 h 55"/>
                <a:gd name="T16" fmla="*/ 10 w 5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5" y="5"/>
                    <a:pt x="55" y="1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5529263" y="4227513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5780088" y="4227513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6032501" y="4227513"/>
              <a:ext cx="201613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6283326" y="4227513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6530976" y="4227513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6783388" y="4227513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10 h 55"/>
                <a:gd name="T6" fmla="*/ 54 w 54"/>
                <a:gd name="T7" fmla="*/ 46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6 h 55"/>
                <a:gd name="T14" fmla="*/ 0 w 54"/>
                <a:gd name="T15" fmla="*/ 10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5"/>
                    <a:pt x="54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7034213" y="4227513"/>
              <a:ext cx="307975" cy="206375"/>
            </a:xfrm>
            <a:custGeom>
              <a:avLst/>
              <a:gdLst>
                <a:gd name="T0" fmla="*/ 10 w 82"/>
                <a:gd name="T1" fmla="*/ 0 h 55"/>
                <a:gd name="T2" fmla="*/ 72 w 82"/>
                <a:gd name="T3" fmla="*/ 0 h 55"/>
                <a:gd name="T4" fmla="*/ 82 w 82"/>
                <a:gd name="T5" fmla="*/ 10 h 55"/>
                <a:gd name="T6" fmla="*/ 82 w 82"/>
                <a:gd name="T7" fmla="*/ 45 h 55"/>
                <a:gd name="T8" fmla="*/ 72 w 82"/>
                <a:gd name="T9" fmla="*/ 55 h 55"/>
                <a:gd name="T10" fmla="*/ 10 w 82"/>
                <a:gd name="T11" fmla="*/ 55 h 55"/>
                <a:gd name="T12" fmla="*/ 0 w 82"/>
                <a:gd name="T13" fmla="*/ 45 h 55"/>
                <a:gd name="T14" fmla="*/ 0 w 82"/>
                <a:gd name="T15" fmla="*/ 10 h 55"/>
                <a:gd name="T16" fmla="*/ 10 w 82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55">
                  <a:moveTo>
                    <a:pt x="1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2" y="5"/>
                    <a:pt x="82" y="10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51"/>
                    <a:pt x="78" y="55"/>
                    <a:pt x="72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4271963" y="4471988"/>
              <a:ext cx="201613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4522788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4773613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5026026" y="4471988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5273676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5524501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5776913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6027738" y="4471988"/>
              <a:ext cx="203200" cy="206375"/>
            </a:xfrm>
            <a:custGeom>
              <a:avLst/>
              <a:gdLst>
                <a:gd name="T0" fmla="*/ 9 w 54"/>
                <a:gd name="T1" fmla="*/ 0 h 55"/>
                <a:gd name="T2" fmla="*/ 44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4 w 54"/>
                <a:gd name="T9" fmla="*/ 55 h 55"/>
                <a:gd name="T10" fmla="*/ 9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9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49" y="55"/>
                    <a:pt x="44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6275388" y="4471988"/>
              <a:ext cx="207963" cy="206375"/>
            </a:xfrm>
            <a:custGeom>
              <a:avLst/>
              <a:gdLst>
                <a:gd name="T0" fmla="*/ 10 w 55"/>
                <a:gd name="T1" fmla="*/ 0 h 55"/>
                <a:gd name="T2" fmla="*/ 45 w 55"/>
                <a:gd name="T3" fmla="*/ 0 h 55"/>
                <a:gd name="T4" fmla="*/ 55 w 55"/>
                <a:gd name="T5" fmla="*/ 9 h 55"/>
                <a:gd name="T6" fmla="*/ 55 w 55"/>
                <a:gd name="T7" fmla="*/ 45 h 55"/>
                <a:gd name="T8" fmla="*/ 45 w 55"/>
                <a:gd name="T9" fmla="*/ 55 h 55"/>
                <a:gd name="T10" fmla="*/ 10 w 55"/>
                <a:gd name="T11" fmla="*/ 55 h 55"/>
                <a:gd name="T12" fmla="*/ 0 w 55"/>
                <a:gd name="T13" fmla="*/ 45 h 55"/>
                <a:gd name="T14" fmla="*/ 0 w 55"/>
                <a:gd name="T15" fmla="*/ 9 h 55"/>
                <a:gd name="T16" fmla="*/ 10 w 5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5" y="4"/>
                    <a:pt x="55" y="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6527801" y="4471988"/>
              <a:ext cx="203200" cy="206375"/>
            </a:xfrm>
            <a:custGeom>
              <a:avLst/>
              <a:gdLst>
                <a:gd name="T0" fmla="*/ 10 w 54"/>
                <a:gd name="T1" fmla="*/ 0 h 55"/>
                <a:gd name="T2" fmla="*/ 45 w 54"/>
                <a:gd name="T3" fmla="*/ 0 h 55"/>
                <a:gd name="T4" fmla="*/ 54 w 54"/>
                <a:gd name="T5" fmla="*/ 9 h 55"/>
                <a:gd name="T6" fmla="*/ 54 w 54"/>
                <a:gd name="T7" fmla="*/ 45 h 55"/>
                <a:gd name="T8" fmla="*/ 45 w 54"/>
                <a:gd name="T9" fmla="*/ 55 h 55"/>
                <a:gd name="T10" fmla="*/ 10 w 54"/>
                <a:gd name="T11" fmla="*/ 55 h 55"/>
                <a:gd name="T12" fmla="*/ 0 w 54"/>
                <a:gd name="T13" fmla="*/ 45 h 55"/>
                <a:gd name="T14" fmla="*/ 0 w 54"/>
                <a:gd name="T15" fmla="*/ 9 h 55"/>
                <a:gd name="T16" fmla="*/ 10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10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4" y="4"/>
                    <a:pt x="54" y="9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51"/>
                    <a:pt x="50" y="55"/>
                    <a:pt x="45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5" y="55"/>
                    <a:pt x="0" y="51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6778626" y="4471988"/>
              <a:ext cx="307975" cy="206375"/>
            </a:xfrm>
            <a:custGeom>
              <a:avLst/>
              <a:gdLst>
                <a:gd name="T0" fmla="*/ 10 w 82"/>
                <a:gd name="T1" fmla="*/ 0 h 55"/>
                <a:gd name="T2" fmla="*/ 73 w 82"/>
                <a:gd name="T3" fmla="*/ 0 h 55"/>
                <a:gd name="T4" fmla="*/ 82 w 82"/>
                <a:gd name="T5" fmla="*/ 10 h 55"/>
                <a:gd name="T6" fmla="*/ 82 w 82"/>
                <a:gd name="T7" fmla="*/ 45 h 55"/>
                <a:gd name="T8" fmla="*/ 73 w 82"/>
                <a:gd name="T9" fmla="*/ 55 h 55"/>
                <a:gd name="T10" fmla="*/ 10 w 82"/>
                <a:gd name="T11" fmla="*/ 55 h 55"/>
                <a:gd name="T12" fmla="*/ 0 w 82"/>
                <a:gd name="T13" fmla="*/ 45 h 55"/>
                <a:gd name="T14" fmla="*/ 0 w 82"/>
                <a:gd name="T15" fmla="*/ 10 h 55"/>
                <a:gd name="T16" fmla="*/ 10 w 82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55">
                  <a:moveTo>
                    <a:pt x="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8" y="0"/>
                    <a:pt x="82" y="4"/>
                    <a:pt x="82" y="10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50"/>
                    <a:pt x="78" y="55"/>
                    <a:pt x="73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7151688" y="4471988"/>
              <a:ext cx="190500" cy="206375"/>
            </a:xfrm>
            <a:custGeom>
              <a:avLst/>
              <a:gdLst>
                <a:gd name="T0" fmla="*/ 9 w 51"/>
                <a:gd name="T1" fmla="*/ 0 h 55"/>
                <a:gd name="T2" fmla="*/ 42 w 51"/>
                <a:gd name="T3" fmla="*/ 0 h 55"/>
                <a:gd name="T4" fmla="*/ 51 w 51"/>
                <a:gd name="T5" fmla="*/ 9 h 55"/>
                <a:gd name="T6" fmla="*/ 51 w 51"/>
                <a:gd name="T7" fmla="*/ 46 h 55"/>
                <a:gd name="T8" fmla="*/ 42 w 51"/>
                <a:gd name="T9" fmla="*/ 55 h 55"/>
                <a:gd name="T10" fmla="*/ 9 w 51"/>
                <a:gd name="T11" fmla="*/ 55 h 55"/>
                <a:gd name="T12" fmla="*/ 0 w 51"/>
                <a:gd name="T13" fmla="*/ 46 h 55"/>
                <a:gd name="T14" fmla="*/ 0 w 51"/>
                <a:gd name="T15" fmla="*/ 9 h 55"/>
                <a:gd name="T16" fmla="*/ 9 w 51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5">
                  <a:moveTo>
                    <a:pt x="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51"/>
                    <a:pt x="47" y="55"/>
                    <a:pt x="42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5191126" y="4851400"/>
              <a:ext cx="1374775" cy="698500"/>
            </a:xfrm>
            <a:custGeom>
              <a:avLst/>
              <a:gdLst>
                <a:gd name="T0" fmla="*/ 9 w 366"/>
                <a:gd name="T1" fmla="*/ 0 h 186"/>
                <a:gd name="T2" fmla="*/ 356 w 366"/>
                <a:gd name="T3" fmla="*/ 0 h 186"/>
                <a:gd name="T4" fmla="*/ 366 w 366"/>
                <a:gd name="T5" fmla="*/ 10 h 186"/>
                <a:gd name="T6" fmla="*/ 366 w 366"/>
                <a:gd name="T7" fmla="*/ 177 h 186"/>
                <a:gd name="T8" fmla="*/ 356 w 366"/>
                <a:gd name="T9" fmla="*/ 186 h 186"/>
                <a:gd name="T10" fmla="*/ 9 w 366"/>
                <a:gd name="T11" fmla="*/ 186 h 186"/>
                <a:gd name="T12" fmla="*/ 0 w 366"/>
                <a:gd name="T13" fmla="*/ 177 h 186"/>
                <a:gd name="T14" fmla="*/ 0 w 366"/>
                <a:gd name="T15" fmla="*/ 10 h 186"/>
                <a:gd name="T16" fmla="*/ 9 w 366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186">
                  <a:moveTo>
                    <a:pt x="9" y="0"/>
                  </a:moveTo>
                  <a:cubicBezTo>
                    <a:pt x="356" y="0"/>
                    <a:pt x="356" y="0"/>
                    <a:pt x="356" y="0"/>
                  </a:cubicBezTo>
                  <a:cubicBezTo>
                    <a:pt x="361" y="0"/>
                    <a:pt x="366" y="5"/>
                    <a:pt x="366" y="10"/>
                  </a:cubicBezTo>
                  <a:cubicBezTo>
                    <a:pt x="366" y="177"/>
                    <a:pt x="366" y="177"/>
                    <a:pt x="366" y="177"/>
                  </a:cubicBezTo>
                  <a:cubicBezTo>
                    <a:pt x="366" y="182"/>
                    <a:pt x="361" y="186"/>
                    <a:pt x="356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4" y="186"/>
                    <a:pt x="0" y="182"/>
                    <a:pt x="0" y="17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5191126" y="5599113"/>
              <a:ext cx="660400" cy="142875"/>
            </a:xfrm>
            <a:custGeom>
              <a:avLst/>
              <a:gdLst>
                <a:gd name="T0" fmla="*/ 2 w 176"/>
                <a:gd name="T1" fmla="*/ 0 h 38"/>
                <a:gd name="T2" fmla="*/ 174 w 176"/>
                <a:gd name="T3" fmla="*/ 0 h 38"/>
                <a:gd name="T4" fmla="*/ 176 w 176"/>
                <a:gd name="T5" fmla="*/ 2 h 38"/>
                <a:gd name="T6" fmla="*/ 176 w 176"/>
                <a:gd name="T7" fmla="*/ 36 h 38"/>
                <a:gd name="T8" fmla="*/ 174 w 176"/>
                <a:gd name="T9" fmla="*/ 38 h 38"/>
                <a:gd name="T10" fmla="*/ 2 w 176"/>
                <a:gd name="T11" fmla="*/ 38 h 38"/>
                <a:gd name="T12" fmla="*/ 0 w 176"/>
                <a:gd name="T13" fmla="*/ 36 h 38"/>
                <a:gd name="T14" fmla="*/ 0 w 176"/>
                <a:gd name="T15" fmla="*/ 2 h 38"/>
                <a:gd name="T16" fmla="*/ 2 w 176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8">
                  <a:moveTo>
                    <a:pt x="2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75" y="0"/>
                    <a:pt x="176" y="1"/>
                    <a:pt x="176" y="2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7"/>
                    <a:pt x="175" y="38"/>
                    <a:pt x="174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5900738" y="5599113"/>
              <a:ext cx="665163" cy="142875"/>
            </a:xfrm>
            <a:custGeom>
              <a:avLst/>
              <a:gdLst>
                <a:gd name="T0" fmla="*/ 2 w 177"/>
                <a:gd name="T1" fmla="*/ 0 h 38"/>
                <a:gd name="T2" fmla="*/ 175 w 177"/>
                <a:gd name="T3" fmla="*/ 0 h 38"/>
                <a:gd name="T4" fmla="*/ 177 w 177"/>
                <a:gd name="T5" fmla="*/ 2 h 38"/>
                <a:gd name="T6" fmla="*/ 177 w 177"/>
                <a:gd name="T7" fmla="*/ 36 h 38"/>
                <a:gd name="T8" fmla="*/ 175 w 177"/>
                <a:gd name="T9" fmla="*/ 38 h 38"/>
                <a:gd name="T10" fmla="*/ 2 w 177"/>
                <a:gd name="T11" fmla="*/ 38 h 38"/>
                <a:gd name="T12" fmla="*/ 0 w 177"/>
                <a:gd name="T13" fmla="*/ 36 h 38"/>
                <a:gd name="T14" fmla="*/ 0 w 177"/>
                <a:gd name="T15" fmla="*/ 2 h 38"/>
                <a:gd name="T16" fmla="*/ 2 w 17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38">
                  <a:moveTo>
                    <a:pt x="2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76" y="0"/>
                    <a:pt x="177" y="1"/>
                    <a:pt x="177" y="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7" y="37"/>
                    <a:pt x="176" y="38"/>
                    <a:pt x="175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3794126" y="1992313"/>
              <a:ext cx="2455863" cy="608013"/>
            </a:xfrm>
            <a:custGeom>
              <a:avLst/>
              <a:gdLst>
                <a:gd name="T0" fmla="*/ 0 w 654"/>
                <a:gd name="T1" fmla="*/ 0 h 162"/>
                <a:gd name="T2" fmla="*/ 326 w 654"/>
                <a:gd name="T3" fmla="*/ 0 h 162"/>
                <a:gd name="T4" fmla="*/ 652 w 654"/>
                <a:gd name="T5" fmla="*/ 0 h 162"/>
                <a:gd name="T6" fmla="*/ 653 w 654"/>
                <a:gd name="T7" fmla="*/ 81 h 162"/>
                <a:gd name="T8" fmla="*/ 654 w 654"/>
                <a:gd name="T9" fmla="*/ 162 h 162"/>
                <a:gd name="T10" fmla="*/ 350 w 654"/>
                <a:gd name="T11" fmla="*/ 162 h 162"/>
                <a:gd name="T12" fmla="*/ 46 w 654"/>
                <a:gd name="T13" fmla="*/ 162 h 162"/>
                <a:gd name="T14" fmla="*/ 23 w 654"/>
                <a:gd name="T15" fmla="*/ 81 h 162"/>
                <a:gd name="T16" fmla="*/ 0 w 654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4" h="162">
                  <a:moveTo>
                    <a:pt x="0" y="0"/>
                  </a:moveTo>
                  <a:cubicBezTo>
                    <a:pt x="109" y="0"/>
                    <a:pt x="217" y="0"/>
                    <a:pt x="326" y="0"/>
                  </a:cubicBezTo>
                  <a:cubicBezTo>
                    <a:pt x="434" y="0"/>
                    <a:pt x="543" y="0"/>
                    <a:pt x="652" y="0"/>
                  </a:cubicBezTo>
                  <a:cubicBezTo>
                    <a:pt x="652" y="27"/>
                    <a:pt x="652" y="54"/>
                    <a:pt x="653" y="81"/>
                  </a:cubicBezTo>
                  <a:cubicBezTo>
                    <a:pt x="653" y="108"/>
                    <a:pt x="653" y="135"/>
                    <a:pt x="654" y="162"/>
                  </a:cubicBezTo>
                  <a:cubicBezTo>
                    <a:pt x="552" y="162"/>
                    <a:pt x="451" y="162"/>
                    <a:pt x="350" y="162"/>
                  </a:cubicBezTo>
                  <a:cubicBezTo>
                    <a:pt x="248" y="162"/>
                    <a:pt x="147" y="162"/>
                    <a:pt x="46" y="162"/>
                  </a:cubicBezTo>
                  <a:cubicBezTo>
                    <a:pt x="38" y="135"/>
                    <a:pt x="30" y="108"/>
                    <a:pt x="23" y="81"/>
                  </a:cubicBezTo>
                  <a:cubicBezTo>
                    <a:pt x="15" y="54"/>
                    <a:pt x="8" y="27"/>
                    <a:pt x="0" y="0"/>
                  </a:cubicBezTo>
                  <a:close/>
                </a:path>
              </a:pathLst>
            </a:custGeom>
            <a:solidFill>
              <a:srgbClr val="F06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3794126" y="1992313"/>
              <a:ext cx="2447925" cy="33338"/>
            </a:xfrm>
            <a:custGeom>
              <a:avLst/>
              <a:gdLst>
                <a:gd name="T0" fmla="*/ 0 w 652"/>
                <a:gd name="T1" fmla="*/ 0 h 9"/>
                <a:gd name="T2" fmla="*/ 326 w 652"/>
                <a:gd name="T3" fmla="*/ 0 h 9"/>
                <a:gd name="T4" fmla="*/ 652 w 652"/>
                <a:gd name="T5" fmla="*/ 0 h 9"/>
                <a:gd name="T6" fmla="*/ 652 w 652"/>
                <a:gd name="T7" fmla="*/ 9 h 9"/>
                <a:gd name="T8" fmla="*/ 327 w 652"/>
                <a:gd name="T9" fmla="*/ 9 h 9"/>
                <a:gd name="T10" fmla="*/ 3 w 652"/>
                <a:gd name="T11" fmla="*/ 9 h 9"/>
                <a:gd name="T12" fmla="*/ 0 w 65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9">
                  <a:moveTo>
                    <a:pt x="0" y="0"/>
                  </a:moveTo>
                  <a:cubicBezTo>
                    <a:pt x="109" y="0"/>
                    <a:pt x="217" y="0"/>
                    <a:pt x="326" y="0"/>
                  </a:cubicBezTo>
                  <a:cubicBezTo>
                    <a:pt x="434" y="0"/>
                    <a:pt x="543" y="0"/>
                    <a:pt x="652" y="0"/>
                  </a:cubicBezTo>
                  <a:cubicBezTo>
                    <a:pt x="652" y="3"/>
                    <a:pt x="652" y="6"/>
                    <a:pt x="652" y="9"/>
                  </a:cubicBezTo>
                  <a:cubicBezTo>
                    <a:pt x="544" y="9"/>
                    <a:pt x="435" y="9"/>
                    <a:pt x="327" y="9"/>
                  </a:cubicBezTo>
                  <a:cubicBezTo>
                    <a:pt x="219" y="9"/>
                    <a:pt x="111" y="9"/>
                    <a:pt x="3" y="9"/>
                  </a:cubicBezTo>
                  <a:cubicBezTo>
                    <a:pt x="2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58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4984751" y="2085975"/>
              <a:ext cx="646113" cy="222250"/>
            </a:xfrm>
            <a:custGeom>
              <a:avLst/>
              <a:gdLst>
                <a:gd name="T0" fmla="*/ 83 w 172"/>
                <a:gd name="T1" fmla="*/ 0 h 59"/>
                <a:gd name="T2" fmla="*/ 2 w 172"/>
                <a:gd name="T3" fmla="*/ 27 h 59"/>
                <a:gd name="T4" fmla="*/ 39 w 172"/>
                <a:gd name="T5" fmla="*/ 48 h 59"/>
                <a:gd name="T6" fmla="*/ 29 w 172"/>
                <a:gd name="T7" fmla="*/ 59 h 59"/>
                <a:gd name="T8" fmla="*/ 57 w 172"/>
                <a:gd name="T9" fmla="*/ 52 h 59"/>
                <a:gd name="T10" fmla="*/ 89 w 172"/>
                <a:gd name="T11" fmla="*/ 54 h 59"/>
                <a:gd name="T12" fmla="*/ 170 w 172"/>
                <a:gd name="T13" fmla="*/ 27 h 59"/>
                <a:gd name="T14" fmla="*/ 83 w 172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59">
                  <a:moveTo>
                    <a:pt x="83" y="0"/>
                  </a:moveTo>
                  <a:cubicBezTo>
                    <a:pt x="36" y="0"/>
                    <a:pt x="0" y="15"/>
                    <a:pt x="2" y="27"/>
                  </a:cubicBezTo>
                  <a:cubicBezTo>
                    <a:pt x="3" y="39"/>
                    <a:pt x="18" y="44"/>
                    <a:pt x="39" y="48"/>
                  </a:cubicBezTo>
                  <a:cubicBezTo>
                    <a:pt x="36" y="52"/>
                    <a:pt x="32" y="56"/>
                    <a:pt x="29" y="59"/>
                  </a:cubicBezTo>
                  <a:cubicBezTo>
                    <a:pt x="38" y="57"/>
                    <a:pt x="47" y="54"/>
                    <a:pt x="57" y="52"/>
                  </a:cubicBezTo>
                  <a:cubicBezTo>
                    <a:pt x="67" y="53"/>
                    <a:pt x="60" y="54"/>
                    <a:pt x="89" y="54"/>
                  </a:cubicBezTo>
                  <a:cubicBezTo>
                    <a:pt x="118" y="54"/>
                    <a:pt x="172" y="42"/>
                    <a:pt x="170" y="27"/>
                  </a:cubicBezTo>
                  <a:cubicBezTo>
                    <a:pt x="169" y="12"/>
                    <a:pt x="130" y="0"/>
                    <a:pt x="83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5122863" y="2171700"/>
              <a:ext cx="90488" cy="34925"/>
            </a:xfrm>
            <a:custGeom>
              <a:avLst/>
              <a:gdLst>
                <a:gd name="T0" fmla="*/ 12 w 24"/>
                <a:gd name="T1" fmla="*/ 0 h 9"/>
                <a:gd name="T2" fmla="*/ 24 w 24"/>
                <a:gd name="T3" fmla="*/ 5 h 9"/>
                <a:gd name="T4" fmla="*/ 13 w 24"/>
                <a:gd name="T5" fmla="*/ 9 h 9"/>
                <a:gd name="T6" fmla="*/ 1 w 24"/>
                <a:gd name="T7" fmla="*/ 5 h 9"/>
                <a:gd name="T8" fmla="*/ 12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2" y="0"/>
                  </a:moveTo>
                  <a:cubicBezTo>
                    <a:pt x="18" y="0"/>
                    <a:pt x="23" y="2"/>
                    <a:pt x="24" y="5"/>
                  </a:cubicBezTo>
                  <a:cubicBezTo>
                    <a:pt x="24" y="7"/>
                    <a:pt x="19" y="9"/>
                    <a:pt x="13" y="9"/>
                  </a:cubicBezTo>
                  <a:cubicBezTo>
                    <a:pt x="6" y="9"/>
                    <a:pt x="1" y="7"/>
                    <a:pt x="1" y="5"/>
                  </a:cubicBezTo>
                  <a:cubicBezTo>
                    <a:pt x="0" y="2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5262563" y="2171700"/>
              <a:ext cx="90488" cy="34925"/>
            </a:xfrm>
            <a:custGeom>
              <a:avLst/>
              <a:gdLst>
                <a:gd name="T0" fmla="*/ 12 w 24"/>
                <a:gd name="T1" fmla="*/ 0 h 9"/>
                <a:gd name="T2" fmla="*/ 24 w 24"/>
                <a:gd name="T3" fmla="*/ 5 h 9"/>
                <a:gd name="T4" fmla="*/ 13 w 24"/>
                <a:gd name="T5" fmla="*/ 9 h 9"/>
                <a:gd name="T6" fmla="*/ 1 w 24"/>
                <a:gd name="T7" fmla="*/ 5 h 9"/>
                <a:gd name="T8" fmla="*/ 12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2" y="0"/>
                  </a:moveTo>
                  <a:cubicBezTo>
                    <a:pt x="18" y="0"/>
                    <a:pt x="23" y="2"/>
                    <a:pt x="24" y="5"/>
                  </a:cubicBezTo>
                  <a:cubicBezTo>
                    <a:pt x="24" y="7"/>
                    <a:pt x="19" y="9"/>
                    <a:pt x="13" y="9"/>
                  </a:cubicBezTo>
                  <a:cubicBezTo>
                    <a:pt x="6" y="9"/>
                    <a:pt x="1" y="7"/>
                    <a:pt x="1" y="5"/>
                  </a:cubicBezTo>
                  <a:cubicBezTo>
                    <a:pt x="0" y="2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5400676" y="2171700"/>
              <a:ext cx="90488" cy="34925"/>
            </a:xfrm>
            <a:custGeom>
              <a:avLst/>
              <a:gdLst>
                <a:gd name="T0" fmla="*/ 12 w 24"/>
                <a:gd name="T1" fmla="*/ 0 h 9"/>
                <a:gd name="T2" fmla="*/ 23 w 24"/>
                <a:gd name="T3" fmla="*/ 5 h 9"/>
                <a:gd name="T4" fmla="*/ 12 w 24"/>
                <a:gd name="T5" fmla="*/ 9 h 9"/>
                <a:gd name="T6" fmla="*/ 1 w 24"/>
                <a:gd name="T7" fmla="*/ 5 h 9"/>
                <a:gd name="T8" fmla="*/ 12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2" y="0"/>
                  </a:moveTo>
                  <a:cubicBezTo>
                    <a:pt x="18" y="0"/>
                    <a:pt x="23" y="2"/>
                    <a:pt x="23" y="5"/>
                  </a:cubicBezTo>
                  <a:cubicBezTo>
                    <a:pt x="24" y="7"/>
                    <a:pt x="19" y="9"/>
                    <a:pt x="12" y="9"/>
                  </a:cubicBezTo>
                  <a:cubicBezTo>
                    <a:pt x="6" y="9"/>
                    <a:pt x="1" y="7"/>
                    <a:pt x="1" y="5"/>
                  </a:cubicBezTo>
                  <a:cubicBezTo>
                    <a:pt x="0" y="2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4330701" y="2165350"/>
              <a:ext cx="650875" cy="220663"/>
            </a:xfrm>
            <a:custGeom>
              <a:avLst/>
              <a:gdLst>
                <a:gd name="T0" fmla="*/ 82 w 173"/>
                <a:gd name="T1" fmla="*/ 0 h 59"/>
                <a:gd name="T2" fmla="*/ 171 w 173"/>
                <a:gd name="T3" fmla="*/ 26 h 59"/>
                <a:gd name="T4" fmla="*/ 140 w 173"/>
                <a:gd name="T5" fmla="*/ 48 h 59"/>
                <a:gd name="T6" fmla="*/ 154 w 173"/>
                <a:gd name="T7" fmla="*/ 59 h 59"/>
                <a:gd name="T8" fmla="*/ 124 w 173"/>
                <a:gd name="T9" fmla="*/ 51 h 59"/>
                <a:gd name="T10" fmla="*/ 92 w 173"/>
                <a:gd name="T11" fmla="*/ 53 h 59"/>
                <a:gd name="T12" fmla="*/ 3 w 173"/>
                <a:gd name="T13" fmla="*/ 26 h 59"/>
                <a:gd name="T14" fmla="*/ 82 w 173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59">
                  <a:moveTo>
                    <a:pt x="82" y="0"/>
                  </a:moveTo>
                  <a:cubicBezTo>
                    <a:pt x="129" y="0"/>
                    <a:pt x="169" y="14"/>
                    <a:pt x="171" y="26"/>
                  </a:cubicBezTo>
                  <a:cubicBezTo>
                    <a:pt x="173" y="38"/>
                    <a:pt x="160" y="43"/>
                    <a:pt x="140" y="48"/>
                  </a:cubicBezTo>
                  <a:cubicBezTo>
                    <a:pt x="145" y="51"/>
                    <a:pt x="149" y="55"/>
                    <a:pt x="154" y="59"/>
                  </a:cubicBezTo>
                  <a:cubicBezTo>
                    <a:pt x="144" y="56"/>
                    <a:pt x="134" y="53"/>
                    <a:pt x="124" y="51"/>
                  </a:cubicBezTo>
                  <a:cubicBezTo>
                    <a:pt x="114" y="52"/>
                    <a:pt x="121" y="53"/>
                    <a:pt x="92" y="53"/>
                  </a:cubicBezTo>
                  <a:cubicBezTo>
                    <a:pt x="64" y="53"/>
                    <a:pt x="7" y="41"/>
                    <a:pt x="3" y="26"/>
                  </a:cubicBezTo>
                  <a:cubicBezTo>
                    <a:pt x="0" y="11"/>
                    <a:pt x="35" y="0"/>
                    <a:pt x="82" y="0"/>
                  </a:cubicBez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4751388" y="2247900"/>
              <a:ext cx="90488" cy="33338"/>
            </a:xfrm>
            <a:custGeom>
              <a:avLst/>
              <a:gdLst>
                <a:gd name="T0" fmla="*/ 11 w 24"/>
                <a:gd name="T1" fmla="*/ 0 h 9"/>
                <a:gd name="T2" fmla="*/ 1 w 24"/>
                <a:gd name="T3" fmla="*/ 5 h 9"/>
                <a:gd name="T4" fmla="*/ 13 w 24"/>
                <a:gd name="T5" fmla="*/ 9 h 9"/>
                <a:gd name="T6" fmla="*/ 23 w 24"/>
                <a:gd name="T7" fmla="*/ 5 h 9"/>
                <a:gd name="T8" fmla="*/ 11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1" y="0"/>
                  </a:moveTo>
                  <a:cubicBezTo>
                    <a:pt x="5" y="0"/>
                    <a:pt x="0" y="2"/>
                    <a:pt x="1" y="5"/>
                  </a:cubicBezTo>
                  <a:cubicBezTo>
                    <a:pt x="1" y="7"/>
                    <a:pt x="6" y="9"/>
                    <a:pt x="13" y="9"/>
                  </a:cubicBezTo>
                  <a:cubicBezTo>
                    <a:pt x="19" y="9"/>
                    <a:pt x="24" y="7"/>
                    <a:pt x="23" y="5"/>
                  </a:cubicBezTo>
                  <a:cubicBezTo>
                    <a:pt x="23" y="2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4613276" y="2247900"/>
              <a:ext cx="90488" cy="33338"/>
            </a:xfrm>
            <a:custGeom>
              <a:avLst/>
              <a:gdLst>
                <a:gd name="T0" fmla="*/ 12 w 24"/>
                <a:gd name="T1" fmla="*/ 0 h 9"/>
                <a:gd name="T2" fmla="*/ 1 w 24"/>
                <a:gd name="T3" fmla="*/ 5 h 9"/>
                <a:gd name="T4" fmla="*/ 13 w 24"/>
                <a:gd name="T5" fmla="*/ 9 h 9"/>
                <a:gd name="T6" fmla="*/ 24 w 24"/>
                <a:gd name="T7" fmla="*/ 5 h 9"/>
                <a:gd name="T8" fmla="*/ 12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2" y="0"/>
                  </a:moveTo>
                  <a:cubicBezTo>
                    <a:pt x="5" y="0"/>
                    <a:pt x="0" y="2"/>
                    <a:pt x="1" y="5"/>
                  </a:cubicBezTo>
                  <a:cubicBezTo>
                    <a:pt x="1" y="7"/>
                    <a:pt x="7" y="9"/>
                    <a:pt x="13" y="9"/>
                  </a:cubicBezTo>
                  <a:cubicBezTo>
                    <a:pt x="19" y="9"/>
                    <a:pt x="24" y="7"/>
                    <a:pt x="24" y="5"/>
                  </a:cubicBezTo>
                  <a:cubicBezTo>
                    <a:pt x="23" y="2"/>
                    <a:pt x="18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4478338" y="2247900"/>
              <a:ext cx="85725" cy="33338"/>
            </a:xfrm>
            <a:custGeom>
              <a:avLst/>
              <a:gdLst>
                <a:gd name="T0" fmla="*/ 11 w 23"/>
                <a:gd name="T1" fmla="*/ 0 h 9"/>
                <a:gd name="T2" fmla="*/ 0 w 23"/>
                <a:gd name="T3" fmla="*/ 5 h 9"/>
                <a:gd name="T4" fmla="*/ 12 w 23"/>
                <a:gd name="T5" fmla="*/ 9 h 9"/>
                <a:gd name="T6" fmla="*/ 23 w 23"/>
                <a:gd name="T7" fmla="*/ 5 h 9"/>
                <a:gd name="T8" fmla="*/ 11 w 2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1" y="0"/>
                  </a:moveTo>
                  <a:cubicBezTo>
                    <a:pt x="5" y="0"/>
                    <a:pt x="0" y="2"/>
                    <a:pt x="0" y="5"/>
                  </a:cubicBezTo>
                  <a:cubicBezTo>
                    <a:pt x="1" y="7"/>
                    <a:pt x="6" y="9"/>
                    <a:pt x="12" y="9"/>
                  </a:cubicBezTo>
                  <a:cubicBezTo>
                    <a:pt x="19" y="9"/>
                    <a:pt x="23" y="7"/>
                    <a:pt x="23" y="5"/>
                  </a:cubicBezTo>
                  <a:cubicBezTo>
                    <a:pt x="23" y="2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4951413" y="2325688"/>
              <a:ext cx="630238" cy="222250"/>
            </a:xfrm>
            <a:custGeom>
              <a:avLst/>
              <a:gdLst>
                <a:gd name="T0" fmla="*/ 81 w 168"/>
                <a:gd name="T1" fmla="*/ 0 h 59"/>
                <a:gd name="T2" fmla="*/ 2 w 168"/>
                <a:gd name="T3" fmla="*/ 27 h 59"/>
                <a:gd name="T4" fmla="*/ 39 w 168"/>
                <a:gd name="T5" fmla="*/ 48 h 59"/>
                <a:gd name="T6" fmla="*/ 29 w 168"/>
                <a:gd name="T7" fmla="*/ 59 h 59"/>
                <a:gd name="T8" fmla="*/ 56 w 168"/>
                <a:gd name="T9" fmla="*/ 51 h 59"/>
                <a:gd name="T10" fmla="*/ 88 w 168"/>
                <a:gd name="T11" fmla="*/ 53 h 59"/>
                <a:gd name="T12" fmla="*/ 166 w 168"/>
                <a:gd name="T13" fmla="*/ 27 h 59"/>
                <a:gd name="T14" fmla="*/ 81 w 168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59">
                  <a:moveTo>
                    <a:pt x="81" y="0"/>
                  </a:moveTo>
                  <a:cubicBezTo>
                    <a:pt x="35" y="0"/>
                    <a:pt x="0" y="15"/>
                    <a:pt x="2" y="27"/>
                  </a:cubicBezTo>
                  <a:cubicBezTo>
                    <a:pt x="4" y="38"/>
                    <a:pt x="18" y="43"/>
                    <a:pt x="39" y="48"/>
                  </a:cubicBezTo>
                  <a:cubicBezTo>
                    <a:pt x="36" y="52"/>
                    <a:pt x="32" y="55"/>
                    <a:pt x="29" y="59"/>
                  </a:cubicBezTo>
                  <a:cubicBezTo>
                    <a:pt x="38" y="56"/>
                    <a:pt x="47" y="54"/>
                    <a:pt x="56" y="51"/>
                  </a:cubicBezTo>
                  <a:cubicBezTo>
                    <a:pt x="66" y="52"/>
                    <a:pt x="60" y="53"/>
                    <a:pt x="88" y="53"/>
                  </a:cubicBezTo>
                  <a:cubicBezTo>
                    <a:pt x="115" y="53"/>
                    <a:pt x="168" y="41"/>
                    <a:pt x="166" y="27"/>
                  </a:cubicBezTo>
                  <a:cubicBezTo>
                    <a:pt x="165" y="12"/>
                    <a:pt x="127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5089526" y="2413000"/>
              <a:ext cx="87313" cy="30163"/>
            </a:xfrm>
            <a:custGeom>
              <a:avLst/>
              <a:gdLst>
                <a:gd name="T0" fmla="*/ 11 w 23"/>
                <a:gd name="T1" fmla="*/ 0 h 8"/>
                <a:gd name="T2" fmla="*/ 22 w 23"/>
                <a:gd name="T3" fmla="*/ 4 h 8"/>
                <a:gd name="T4" fmla="*/ 12 w 23"/>
                <a:gd name="T5" fmla="*/ 8 h 8"/>
                <a:gd name="T6" fmla="*/ 0 w 23"/>
                <a:gd name="T7" fmla="*/ 4 h 8"/>
                <a:gd name="T8" fmla="*/ 11 w 2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">
                  <a:moveTo>
                    <a:pt x="11" y="0"/>
                  </a:moveTo>
                  <a:cubicBezTo>
                    <a:pt x="17" y="0"/>
                    <a:pt x="22" y="2"/>
                    <a:pt x="22" y="4"/>
                  </a:cubicBezTo>
                  <a:cubicBezTo>
                    <a:pt x="23" y="6"/>
                    <a:pt x="18" y="8"/>
                    <a:pt x="12" y="8"/>
                  </a:cubicBezTo>
                  <a:cubicBezTo>
                    <a:pt x="6" y="8"/>
                    <a:pt x="0" y="6"/>
                    <a:pt x="0" y="4"/>
                  </a:cubicBezTo>
                  <a:cubicBezTo>
                    <a:pt x="0" y="2"/>
                    <a:pt x="4" y="0"/>
                    <a:pt x="11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5224463" y="2413000"/>
              <a:ext cx="87313" cy="30163"/>
            </a:xfrm>
            <a:custGeom>
              <a:avLst/>
              <a:gdLst>
                <a:gd name="T0" fmla="*/ 11 w 23"/>
                <a:gd name="T1" fmla="*/ 0 h 8"/>
                <a:gd name="T2" fmla="*/ 22 w 23"/>
                <a:gd name="T3" fmla="*/ 4 h 8"/>
                <a:gd name="T4" fmla="*/ 12 w 23"/>
                <a:gd name="T5" fmla="*/ 8 h 8"/>
                <a:gd name="T6" fmla="*/ 0 w 23"/>
                <a:gd name="T7" fmla="*/ 4 h 8"/>
                <a:gd name="T8" fmla="*/ 11 w 2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">
                  <a:moveTo>
                    <a:pt x="11" y="0"/>
                  </a:moveTo>
                  <a:cubicBezTo>
                    <a:pt x="17" y="0"/>
                    <a:pt x="22" y="2"/>
                    <a:pt x="22" y="4"/>
                  </a:cubicBezTo>
                  <a:cubicBezTo>
                    <a:pt x="23" y="6"/>
                    <a:pt x="18" y="8"/>
                    <a:pt x="12" y="8"/>
                  </a:cubicBezTo>
                  <a:cubicBezTo>
                    <a:pt x="6" y="8"/>
                    <a:pt x="0" y="6"/>
                    <a:pt x="0" y="4"/>
                  </a:cubicBezTo>
                  <a:cubicBezTo>
                    <a:pt x="0" y="2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5359401" y="2413000"/>
              <a:ext cx="82550" cy="30163"/>
            </a:xfrm>
            <a:custGeom>
              <a:avLst/>
              <a:gdLst>
                <a:gd name="T0" fmla="*/ 11 w 22"/>
                <a:gd name="T1" fmla="*/ 0 h 8"/>
                <a:gd name="T2" fmla="*/ 22 w 22"/>
                <a:gd name="T3" fmla="*/ 4 h 8"/>
                <a:gd name="T4" fmla="*/ 11 w 22"/>
                <a:gd name="T5" fmla="*/ 8 h 8"/>
                <a:gd name="T6" fmla="*/ 0 w 22"/>
                <a:gd name="T7" fmla="*/ 4 h 8"/>
                <a:gd name="T8" fmla="*/ 11 w 2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">
                  <a:moveTo>
                    <a:pt x="11" y="0"/>
                  </a:moveTo>
                  <a:cubicBezTo>
                    <a:pt x="17" y="0"/>
                    <a:pt x="22" y="2"/>
                    <a:pt x="22" y="4"/>
                  </a:cubicBezTo>
                  <a:cubicBezTo>
                    <a:pt x="22" y="6"/>
                    <a:pt x="18" y="8"/>
                    <a:pt x="11" y="8"/>
                  </a:cubicBezTo>
                  <a:cubicBezTo>
                    <a:pt x="5" y="8"/>
                    <a:pt x="0" y="6"/>
                    <a:pt x="0" y="4"/>
                  </a:cubicBezTo>
                  <a:cubicBezTo>
                    <a:pt x="0" y="2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4437063" y="1566863"/>
              <a:ext cx="2560638" cy="609600"/>
            </a:xfrm>
            <a:custGeom>
              <a:avLst/>
              <a:gdLst>
                <a:gd name="T0" fmla="*/ 0 w 682"/>
                <a:gd name="T1" fmla="*/ 0 h 162"/>
                <a:gd name="T2" fmla="*/ 341 w 682"/>
                <a:gd name="T3" fmla="*/ 0 h 162"/>
                <a:gd name="T4" fmla="*/ 682 w 682"/>
                <a:gd name="T5" fmla="*/ 0 h 162"/>
                <a:gd name="T6" fmla="*/ 677 w 682"/>
                <a:gd name="T7" fmla="*/ 81 h 162"/>
                <a:gd name="T8" fmla="*/ 671 w 682"/>
                <a:gd name="T9" fmla="*/ 162 h 162"/>
                <a:gd name="T10" fmla="*/ 352 w 682"/>
                <a:gd name="T11" fmla="*/ 162 h 162"/>
                <a:gd name="T12" fmla="*/ 33 w 682"/>
                <a:gd name="T13" fmla="*/ 162 h 162"/>
                <a:gd name="T14" fmla="*/ 16 w 682"/>
                <a:gd name="T15" fmla="*/ 81 h 162"/>
                <a:gd name="T16" fmla="*/ 0 w 682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162">
                  <a:moveTo>
                    <a:pt x="0" y="0"/>
                  </a:moveTo>
                  <a:cubicBezTo>
                    <a:pt x="114" y="0"/>
                    <a:pt x="228" y="0"/>
                    <a:pt x="341" y="0"/>
                  </a:cubicBezTo>
                  <a:cubicBezTo>
                    <a:pt x="455" y="0"/>
                    <a:pt x="569" y="0"/>
                    <a:pt x="682" y="0"/>
                  </a:cubicBezTo>
                  <a:cubicBezTo>
                    <a:pt x="680" y="27"/>
                    <a:pt x="679" y="54"/>
                    <a:pt x="677" y="81"/>
                  </a:cubicBezTo>
                  <a:cubicBezTo>
                    <a:pt x="675" y="108"/>
                    <a:pt x="673" y="135"/>
                    <a:pt x="671" y="162"/>
                  </a:cubicBezTo>
                  <a:cubicBezTo>
                    <a:pt x="565" y="162"/>
                    <a:pt x="458" y="162"/>
                    <a:pt x="352" y="162"/>
                  </a:cubicBezTo>
                  <a:cubicBezTo>
                    <a:pt x="246" y="162"/>
                    <a:pt x="139" y="162"/>
                    <a:pt x="33" y="162"/>
                  </a:cubicBezTo>
                  <a:cubicBezTo>
                    <a:pt x="27" y="135"/>
                    <a:pt x="22" y="108"/>
                    <a:pt x="16" y="81"/>
                  </a:cubicBezTo>
                  <a:cubicBezTo>
                    <a:pt x="11" y="54"/>
                    <a:pt x="6" y="27"/>
                    <a:pt x="0" y="0"/>
                  </a:cubicBez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4437063" y="1566863"/>
              <a:ext cx="2560638" cy="34925"/>
            </a:xfrm>
            <a:custGeom>
              <a:avLst/>
              <a:gdLst>
                <a:gd name="T0" fmla="*/ 0 w 682"/>
                <a:gd name="T1" fmla="*/ 0 h 9"/>
                <a:gd name="T2" fmla="*/ 341 w 682"/>
                <a:gd name="T3" fmla="*/ 0 h 9"/>
                <a:gd name="T4" fmla="*/ 682 w 682"/>
                <a:gd name="T5" fmla="*/ 0 h 9"/>
                <a:gd name="T6" fmla="*/ 682 w 682"/>
                <a:gd name="T7" fmla="*/ 9 h 9"/>
                <a:gd name="T8" fmla="*/ 342 w 682"/>
                <a:gd name="T9" fmla="*/ 9 h 9"/>
                <a:gd name="T10" fmla="*/ 2 w 682"/>
                <a:gd name="T11" fmla="*/ 9 h 9"/>
                <a:gd name="T12" fmla="*/ 0 w 68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9">
                  <a:moveTo>
                    <a:pt x="0" y="0"/>
                  </a:moveTo>
                  <a:cubicBezTo>
                    <a:pt x="114" y="0"/>
                    <a:pt x="228" y="0"/>
                    <a:pt x="341" y="0"/>
                  </a:cubicBezTo>
                  <a:cubicBezTo>
                    <a:pt x="455" y="0"/>
                    <a:pt x="569" y="0"/>
                    <a:pt x="682" y="0"/>
                  </a:cubicBezTo>
                  <a:cubicBezTo>
                    <a:pt x="682" y="3"/>
                    <a:pt x="682" y="6"/>
                    <a:pt x="682" y="9"/>
                  </a:cubicBezTo>
                  <a:cubicBezTo>
                    <a:pt x="568" y="9"/>
                    <a:pt x="455" y="9"/>
                    <a:pt x="342" y="9"/>
                  </a:cubicBezTo>
                  <a:cubicBezTo>
                    <a:pt x="229" y="9"/>
                    <a:pt x="115" y="9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D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5224463" y="1662113"/>
              <a:ext cx="950913" cy="63500"/>
            </a:xfrm>
            <a:custGeom>
              <a:avLst/>
              <a:gdLst>
                <a:gd name="T0" fmla="*/ 0 w 253"/>
                <a:gd name="T1" fmla="*/ 0 h 17"/>
                <a:gd name="T2" fmla="*/ 253 w 253"/>
                <a:gd name="T3" fmla="*/ 0 h 17"/>
                <a:gd name="T4" fmla="*/ 253 w 253"/>
                <a:gd name="T5" fmla="*/ 17 h 17"/>
                <a:gd name="T6" fmla="*/ 3 w 253"/>
                <a:gd name="T7" fmla="*/ 17 h 17"/>
                <a:gd name="T8" fmla="*/ 0 w 2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7">
                  <a:moveTo>
                    <a:pt x="0" y="0"/>
                  </a:moveTo>
                  <a:cubicBezTo>
                    <a:pt x="84" y="0"/>
                    <a:pt x="169" y="0"/>
                    <a:pt x="253" y="0"/>
                  </a:cubicBezTo>
                  <a:cubicBezTo>
                    <a:pt x="253" y="5"/>
                    <a:pt x="253" y="11"/>
                    <a:pt x="253" y="17"/>
                  </a:cubicBezTo>
                  <a:cubicBezTo>
                    <a:pt x="170" y="17"/>
                    <a:pt x="86" y="17"/>
                    <a:pt x="3" y="17"/>
                  </a:cubicBezTo>
                  <a:cubicBezTo>
                    <a:pt x="2" y="11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FFC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4635501" y="1739900"/>
              <a:ext cx="2143125" cy="11113"/>
            </a:xfrm>
            <a:custGeom>
              <a:avLst/>
              <a:gdLst>
                <a:gd name="T0" fmla="*/ 0 w 571"/>
                <a:gd name="T1" fmla="*/ 3 h 3"/>
                <a:gd name="T2" fmla="*/ 285 w 571"/>
                <a:gd name="T3" fmla="*/ 3 h 3"/>
                <a:gd name="T4" fmla="*/ 570 w 571"/>
                <a:gd name="T5" fmla="*/ 3 h 3"/>
                <a:gd name="T6" fmla="*/ 571 w 571"/>
                <a:gd name="T7" fmla="*/ 0 h 3"/>
                <a:gd name="T8" fmla="*/ 285 w 571"/>
                <a:gd name="T9" fmla="*/ 0 h 3"/>
                <a:gd name="T10" fmla="*/ 0 w 571"/>
                <a:gd name="T11" fmla="*/ 0 h 3"/>
                <a:gd name="T12" fmla="*/ 0 w 57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3">
                  <a:moveTo>
                    <a:pt x="0" y="3"/>
                  </a:moveTo>
                  <a:cubicBezTo>
                    <a:pt x="95" y="3"/>
                    <a:pt x="190" y="3"/>
                    <a:pt x="285" y="3"/>
                  </a:cubicBezTo>
                  <a:cubicBezTo>
                    <a:pt x="380" y="3"/>
                    <a:pt x="475" y="3"/>
                    <a:pt x="570" y="3"/>
                  </a:cubicBezTo>
                  <a:cubicBezTo>
                    <a:pt x="570" y="2"/>
                    <a:pt x="570" y="1"/>
                    <a:pt x="571" y="0"/>
                  </a:cubicBezTo>
                  <a:cubicBezTo>
                    <a:pt x="475" y="0"/>
                    <a:pt x="380" y="0"/>
                    <a:pt x="285" y="0"/>
                  </a:cubicBezTo>
                  <a:cubicBezTo>
                    <a:pt x="190" y="0"/>
                    <a:pt x="95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C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4638676" y="1762125"/>
              <a:ext cx="2136775" cy="12700"/>
            </a:xfrm>
            <a:custGeom>
              <a:avLst/>
              <a:gdLst>
                <a:gd name="T0" fmla="*/ 0 w 569"/>
                <a:gd name="T1" fmla="*/ 3 h 3"/>
                <a:gd name="T2" fmla="*/ 285 w 569"/>
                <a:gd name="T3" fmla="*/ 3 h 3"/>
                <a:gd name="T4" fmla="*/ 569 w 569"/>
                <a:gd name="T5" fmla="*/ 3 h 3"/>
                <a:gd name="T6" fmla="*/ 569 w 569"/>
                <a:gd name="T7" fmla="*/ 0 h 3"/>
                <a:gd name="T8" fmla="*/ 284 w 569"/>
                <a:gd name="T9" fmla="*/ 0 h 3"/>
                <a:gd name="T10" fmla="*/ 0 w 569"/>
                <a:gd name="T11" fmla="*/ 0 h 3"/>
                <a:gd name="T12" fmla="*/ 0 w 56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3">
                  <a:moveTo>
                    <a:pt x="0" y="3"/>
                  </a:moveTo>
                  <a:cubicBezTo>
                    <a:pt x="95" y="3"/>
                    <a:pt x="190" y="3"/>
                    <a:pt x="285" y="3"/>
                  </a:cubicBezTo>
                  <a:cubicBezTo>
                    <a:pt x="379" y="3"/>
                    <a:pt x="474" y="3"/>
                    <a:pt x="569" y="3"/>
                  </a:cubicBezTo>
                  <a:cubicBezTo>
                    <a:pt x="569" y="2"/>
                    <a:pt x="569" y="1"/>
                    <a:pt x="569" y="0"/>
                  </a:cubicBezTo>
                  <a:cubicBezTo>
                    <a:pt x="474" y="0"/>
                    <a:pt x="379" y="0"/>
                    <a:pt x="284" y="0"/>
                  </a:cubicBezTo>
                  <a:cubicBezTo>
                    <a:pt x="189" y="0"/>
                    <a:pt x="95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4643438" y="1789113"/>
              <a:ext cx="585788" cy="68263"/>
            </a:xfrm>
            <a:custGeom>
              <a:avLst/>
              <a:gdLst>
                <a:gd name="T0" fmla="*/ 0 w 156"/>
                <a:gd name="T1" fmla="*/ 0 h 18"/>
                <a:gd name="T2" fmla="*/ 154 w 156"/>
                <a:gd name="T3" fmla="*/ 0 h 18"/>
                <a:gd name="T4" fmla="*/ 156 w 156"/>
                <a:gd name="T5" fmla="*/ 18 h 18"/>
                <a:gd name="T6" fmla="*/ 3 w 156"/>
                <a:gd name="T7" fmla="*/ 18 h 18"/>
                <a:gd name="T8" fmla="*/ 0 w 15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8">
                  <a:moveTo>
                    <a:pt x="0" y="0"/>
                  </a:moveTo>
                  <a:cubicBezTo>
                    <a:pt x="51" y="0"/>
                    <a:pt x="102" y="0"/>
                    <a:pt x="154" y="0"/>
                  </a:cubicBezTo>
                  <a:cubicBezTo>
                    <a:pt x="154" y="6"/>
                    <a:pt x="155" y="12"/>
                    <a:pt x="156" y="18"/>
                  </a:cubicBezTo>
                  <a:cubicBezTo>
                    <a:pt x="105" y="18"/>
                    <a:pt x="54" y="18"/>
                    <a:pt x="3" y="18"/>
                  </a:cubicBezTo>
                  <a:cubicBezTo>
                    <a:pt x="2" y="12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5419726" y="1789113"/>
              <a:ext cx="582613" cy="68263"/>
            </a:xfrm>
            <a:custGeom>
              <a:avLst/>
              <a:gdLst>
                <a:gd name="T0" fmla="*/ 0 w 155"/>
                <a:gd name="T1" fmla="*/ 0 h 18"/>
                <a:gd name="T2" fmla="*/ 154 w 155"/>
                <a:gd name="T3" fmla="*/ 0 h 18"/>
                <a:gd name="T4" fmla="*/ 155 w 155"/>
                <a:gd name="T5" fmla="*/ 18 h 18"/>
                <a:gd name="T6" fmla="*/ 2 w 155"/>
                <a:gd name="T7" fmla="*/ 18 h 18"/>
                <a:gd name="T8" fmla="*/ 0 w 15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">
                  <a:moveTo>
                    <a:pt x="0" y="0"/>
                  </a:moveTo>
                  <a:cubicBezTo>
                    <a:pt x="51" y="0"/>
                    <a:pt x="103" y="0"/>
                    <a:pt x="154" y="0"/>
                  </a:cubicBezTo>
                  <a:cubicBezTo>
                    <a:pt x="154" y="6"/>
                    <a:pt x="154" y="12"/>
                    <a:pt x="155" y="18"/>
                  </a:cubicBezTo>
                  <a:cubicBezTo>
                    <a:pt x="104" y="18"/>
                    <a:pt x="53" y="18"/>
                    <a:pt x="2" y="18"/>
                  </a:cubicBezTo>
                  <a:cubicBezTo>
                    <a:pt x="1" y="12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6197601" y="1789113"/>
              <a:ext cx="577850" cy="68263"/>
            </a:xfrm>
            <a:custGeom>
              <a:avLst/>
              <a:gdLst>
                <a:gd name="T0" fmla="*/ 0 w 154"/>
                <a:gd name="T1" fmla="*/ 0 h 18"/>
                <a:gd name="T2" fmla="*/ 154 w 154"/>
                <a:gd name="T3" fmla="*/ 0 h 18"/>
                <a:gd name="T4" fmla="*/ 153 w 154"/>
                <a:gd name="T5" fmla="*/ 18 h 18"/>
                <a:gd name="T6" fmla="*/ 1 w 154"/>
                <a:gd name="T7" fmla="*/ 18 h 18"/>
                <a:gd name="T8" fmla="*/ 0 w 15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8">
                  <a:moveTo>
                    <a:pt x="0" y="0"/>
                  </a:moveTo>
                  <a:cubicBezTo>
                    <a:pt x="51" y="0"/>
                    <a:pt x="103" y="0"/>
                    <a:pt x="154" y="0"/>
                  </a:cubicBezTo>
                  <a:cubicBezTo>
                    <a:pt x="154" y="6"/>
                    <a:pt x="153" y="12"/>
                    <a:pt x="153" y="18"/>
                  </a:cubicBezTo>
                  <a:cubicBezTo>
                    <a:pt x="102" y="18"/>
                    <a:pt x="51" y="18"/>
                    <a:pt x="1" y="18"/>
                  </a:cubicBezTo>
                  <a:cubicBezTo>
                    <a:pt x="1" y="12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D4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4657726" y="1868488"/>
              <a:ext cx="574675" cy="11113"/>
            </a:xfrm>
            <a:custGeom>
              <a:avLst/>
              <a:gdLst>
                <a:gd name="T0" fmla="*/ 0 w 153"/>
                <a:gd name="T1" fmla="*/ 3 h 3"/>
                <a:gd name="T2" fmla="*/ 153 w 153"/>
                <a:gd name="T3" fmla="*/ 3 h 3"/>
                <a:gd name="T4" fmla="*/ 152 w 153"/>
                <a:gd name="T5" fmla="*/ 0 h 3"/>
                <a:gd name="T6" fmla="*/ 0 w 153"/>
                <a:gd name="T7" fmla="*/ 0 h 3"/>
                <a:gd name="T8" fmla="*/ 0 w 15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">
                  <a:moveTo>
                    <a:pt x="0" y="3"/>
                  </a:moveTo>
                  <a:cubicBezTo>
                    <a:pt x="51" y="3"/>
                    <a:pt x="102" y="3"/>
                    <a:pt x="153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4662488" y="1890713"/>
              <a:ext cx="569913" cy="11113"/>
            </a:xfrm>
            <a:custGeom>
              <a:avLst/>
              <a:gdLst>
                <a:gd name="T0" fmla="*/ 0 w 152"/>
                <a:gd name="T1" fmla="*/ 3 h 3"/>
                <a:gd name="T2" fmla="*/ 152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0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0" y="3"/>
                  </a:moveTo>
                  <a:cubicBezTo>
                    <a:pt x="51" y="3"/>
                    <a:pt x="102" y="3"/>
                    <a:pt x="152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4665663" y="1912938"/>
              <a:ext cx="569913" cy="11113"/>
            </a:xfrm>
            <a:custGeom>
              <a:avLst/>
              <a:gdLst>
                <a:gd name="T0" fmla="*/ 1 w 152"/>
                <a:gd name="T1" fmla="*/ 3 h 3"/>
                <a:gd name="T2" fmla="*/ 152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1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1" y="3"/>
                  </a:moveTo>
                  <a:cubicBezTo>
                    <a:pt x="51" y="3"/>
                    <a:pt x="101" y="3"/>
                    <a:pt x="152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4668838" y="1931988"/>
              <a:ext cx="571500" cy="11113"/>
            </a:xfrm>
            <a:custGeom>
              <a:avLst/>
              <a:gdLst>
                <a:gd name="T0" fmla="*/ 1 w 152"/>
                <a:gd name="T1" fmla="*/ 3 h 3"/>
                <a:gd name="T2" fmla="*/ 152 w 152"/>
                <a:gd name="T3" fmla="*/ 3 h 3"/>
                <a:gd name="T4" fmla="*/ 151 w 152"/>
                <a:gd name="T5" fmla="*/ 0 h 3"/>
                <a:gd name="T6" fmla="*/ 0 w 152"/>
                <a:gd name="T7" fmla="*/ 0 h 3"/>
                <a:gd name="T8" fmla="*/ 1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1" y="3"/>
                  </a:moveTo>
                  <a:cubicBezTo>
                    <a:pt x="51" y="3"/>
                    <a:pt x="101" y="3"/>
                    <a:pt x="152" y="3"/>
                  </a:cubicBezTo>
                  <a:cubicBezTo>
                    <a:pt x="151" y="2"/>
                    <a:pt x="151" y="1"/>
                    <a:pt x="151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5427663" y="1868488"/>
              <a:ext cx="574675" cy="11113"/>
            </a:xfrm>
            <a:custGeom>
              <a:avLst/>
              <a:gdLst>
                <a:gd name="T0" fmla="*/ 1 w 153"/>
                <a:gd name="T1" fmla="*/ 3 h 3"/>
                <a:gd name="T2" fmla="*/ 153 w 153"/>
                <a:gd name="T3" fmla="*/ 3 h 3"/>
                <a:gd name="T4" fmla="*/ 153 w 153"/>
                <a:gd name="T5" fmla="*/ 0 h 3"/>
                <a:gd name="T6" fmla="*/ 0 w 153"/>
                <a:gd name="T7" fmla="*/ 0 h 3"/>
                <a:gd name="T8" fmla="*/ 1 w 15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3">
                  <a:moveTo>
                    <a:pt x="1" y="3"/>
                  </a:moveTo>
                  <a:cubicBezTo>
                    <a:pt x="51" y="3"/>
                    <a:pt x="102" y="3"/>
                    <a:pt x="153" y="3"/>
                  </a:cubicBezTo>
                  <a:cubicBezTo>
                    <a:pt x="153" y="2"/>
                    <a:pt x="153" y="1"/>
                    <a:pt x="153" y="0"/>
                  </a:cubicBezTo>
                  <a:cubicBezTo>
                    <a:pt x="102" y="0"/>
                    <a:pt x="51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5430838" y="1890713"/>
              <a:ext cx="571500" cy="11113"/>
            </a:xfrm>
            <a:custGeom>
              <a:avLst/>
              <a:gdLst>
                <a:gd name="T0" fmla="*/ 0 w 152"/>
                <a:gd name="T1" fmla="*/ 3 h 3"/>
                <a:gd name="T2" fmla="*/ 152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0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0" y="3"/>
                  </a:moveTo>
                  <a:cubicBezTo>
                    <a:pt x="51" y="3"/>
                    <a:pt x="101" y="3"/>
                    <a:pt x="152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5435601" y="1912938"/>
              <a:ext cx="566738" cy="11113"/>
            </a:xfrm>
            <a:custGeom>
              <a:avLst/>
              <a:gdLst>
                <a:gd name="T0" fmla="*/ 0 w 151"/>
                <a:gd name="T1" fmla="*/ 3 h 3"/>
                <a:gd name="T2" fmla="*/ 151 w 151"/>
                <a:gd name="T3" fmla="*/ 3 h 3"/>
                <a:gd name="T4" fmla="*/ 151 w 151"/>
                <a:gd name="T5" fmla="*/ 0 h 3"/>
                <a:gd name="T6" fmla="*/ 0 w 151"/>
                <a:gd name="T7" fmla="*/ 0 h 3"/>
                <a:gd name="T8" fmla="*/ 0 w 15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">
                  <a:moveTo>
                    <a:pt x="0" y="3"/>
                  </a:moveTo>
                  <a:cubicBezTo>
                    <a:pt x="50" y="3"/>
                    <a:pt x="101" y="3"/>
                    <a:pt x="151" y="3"/>
                  </a:cubicBezTo>
                  <a:cubicBezTo>
                    <a:pt x="151" y="2"/>
                    <a:pt x="151" y="1"/>
                    <a:pt x="151" y="0"/>
                  </a:cubicBezTo>
                  <a:cubicBezTo>
                    <a:pt x="100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5435601" y="1931988"/>
              <a:ext cx="566738" cy="11113"/>
            </a:xfrm>
            <a:custGeom>
              <a:avLst/>
              <a:gdLst>
                <a:gd name="T0" fmla="*/ 0 w 151"/>
                <a:gd name="T1" fmla="*/ 3 h 3"/>
                <a:gd name="T2" fmla="*/ 151 w 151"/>
                <a:gd name="T3" fmla="*/ 3 h 3"/>
                <a:gd name="T4" fmla="*/ 151 w 151"/>
                <a:gd name="T5" fmla="*/ 0 h 3"/>
                <a:gd name="T6" fmla="*/ 0 w 151"/>
                <a:gd name="T7" fmla="*/ 0 h 3"/>
                <a:gd name="T8" fmla="*/ 0 w 15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">
                  <a:moveTo>
                    <a:pt x="0" y="3"/>
                  </a:moveTo>
                  <a:cubicBezTo>
                    <a:pt x="51" y="3"/>
                    <a:pt x="101" y="3"/>
                    <a:pt x="151" y="3"/>
                  </a:cubicBezTo>
                  <a:cubicBezTo>
                    <a:pt x="151" y="2"/>
                    <a:pt x="151" y="1"/>
                    <a:pt x="151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6200776" y="1868488"/>
              <a:ext cx="571500" cy="11113"/>
            </a:xfrm>
            <a:custGeom>
              <a:avLst/>
              <a:gdLst>
                <a:gd name="T0" fmla="*/ 0 w 152"/>
                <a:gd name="T1" fmla="*/ 3 h 3"/>
                <a:gd name="T2" fmla="*/ 152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0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0" y="3"/>
                  </a:moveTo>
                  <a:cubicBezTo>
                    <a:pt x="50" y="3"/>
                    <a:pt x="101" y="3"/>
                    <a:pt x="152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6200776" y="1890713"/>
              <a:ext cx="571500" cy="11113"/>
            </a:xfrm>
            <a:custGeom>
              <a:avLst/>
              <a:gdLst>
                <a:gd name="T0" fmla="*/ 0 w 152"/>
                <a:gd name="T1" fmla="*/ 3 h 3"/>
                <a:gd name="T2" fmla="*/ 152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0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0" y="3"/>
                  </a:moveTo>
                  <a:cubicBezTo>
                    <a:pt x="50" y="3"/>
                    <a:pt x="101" y="3"/>
                    <a:pt x="152" y="3"/>
                  </a:cubicBezTo>
                  <a:cubicBezTo>
                    <a:pt x="152" y="2"/>
                    <a:pt x="152" y="1"/>
                    <a:pt x="152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6200776" y="1912938"/>
              <a:ext cx="571500" cy="11113"/>
            </a:xfrm>
            <a:custGeom>
              <a:avLst/>
              <a:gdLst>
                <a:gd name="T0" fmla="*/ 0 w 152"/>
                <a:gd name="T1" fmla="*/ 3 h 3"/>
                <a:gd name="T2" fmla="*/ 151 w 152"/>
                <a:gd name="T3" fmla="*/ 3 h 3"/>
                <a:gd name="T4" fmla="*/ 152 w 152"/>
                <a:gd name="T5" fmla="*/ 0 h 3"/>
                <a:gd name="T6" fmla="*/ 0 w 152"/>
                <a:gd name="T7" fmla="*/ 0 h 3"/>
                <a:gd name="T8" fmla="*/ 0 w 15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">
                  <a:moveTo>
                    <a:pt x="0" y="3"/>
                  </a:moveTo>
                  <a:cubicBezTo>
                    <a:pt x="50" y="3"/>
                    <a:pt x="101" y="3"/>
                    <a:pt x="151" y="3"/>
                  </a:cubicBezTo>
                  <a:cubicBezTo>
                    <a:pt x="151" y="2"/>
                    <a:pt x="151" y="1"/>
                    <a:pt x="152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6200776" y="1931988"/>
              <a:ext cx="566738" cy="11113"/>
            </a:xfrm>
            <a:custGeom>
              <a:avLst/>
              <a:gdLst>
                <a:gd name="T0" fmla="*/ 0 w 151"/>
                <a:gd name="T1" fmla="*/ 3 h 3"/>
                <a:gd name="T2" fmla="*/ 151 w 151"/>
                <a:gd name="T3" fmla="*/ 3 h 3"/>
                <a:gd name="T4" fmla="*/ 151 w 151"/>
                <a:gd name="T5" fmla="*/ 0 h 3"/>
                <a:gd name="T6" fmla="*/ 0 w 151"/>
                <a:gd name="T7" fmla="*/ 0 h 3"/>
                <a:gd name="T8" fmla="*/ 0 w 15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">
                  <a:moveTo>
                    <a:pt x="0" y="3"/>
                  </a:moveTo>
                  <a:cubicBezTo>
                    <a:pt x="50" y="3"/>
                    <a:pt x="101" y="3"/>
                    <a:pt x="151" y="3"/>
                  </a:cubicBezTo>
                  <a:cubicBezTo>
                    <a:pt x="151" y="2"/>
                    <a:pt x="151" y="1"/>
                    <a:pt x="151" y="0"/>
                  </a:cubicBezTo>
                  <a:cubicBezTo>
                    <a:pt x="101" y="0"/>
                    <a:pt x="5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4676776" y="1965325"/>
              <a:ext cx="2090738" cy="11113"/>
            </a:xfrm>
            <a:custGeom>
              <a:avLst/>
              <a:gdLst>
                <a:gd name="T0" fmla="*/ 0 w 557"/>
                <a:gd name="T1" fmla="*/ 3 h 3"/>
                <a:gd name="T2" fmla="*/ 278 w 557"/>
                <a:gd name="T3" fmla="*/ 3 h 3"/>
                <a:gd name="T4" fmla="*/ 557 w 557"/>
                <a:gd name="T5" fmla="*/ 3 h 3"/>
                <a:gd name="T6" fmla="*/ 557 w 557"/>
                <a:gd name="T7" fmla="*/ 0 h 3"/>
                <a:gd name="T8" fmla="*/ 278 w 557"/>
                <a:gd name="T9" fmla="*/ 0 h 3"/>
                <a:gd name="T10" fmla="*/ 0 w 557"/>
                <a:gd name="T11" fmla="*/ 0 h 3"/>
                <a:gd name="T12" fmla="*/ 0 w 55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">
                  <a:moveTo>
                    <a:pt x="0" y="3"/>
                  </a:moveTo>
                  <a:cubicBezTo>
                    <a:pt x="93" y="3"/>
                    <a:pt x="186" y="3"/>
                    <a:pt x="278" y="3"/>
                  </a:cubicBezTo>
                  <a:cubicBezTo>
                    <a:pt x="371" y="3"/>
                    <a:pt x="464" y="3"/>
                    <a:pt x="557" y="3"/>
                  </a:cubicBezTo>
                  <a:cubicBezTo>
                    <a:pt x="557" y="2"/>
                    <a:pt x="557" y="1"/>
                    <a:pt x="557" y="0"/>
                  </a:cubicBezTo>
                  <a:cubicBezTo>
                    <a:pt x="464" y="0"/>
                    <a:pt x="371" y="0"/>
                    <a:pt x="278" y="0"/>
                  </a:cubicBezTo>
                  <a:cubicBezTo>
                    <a:pt x="185" y="0"/>
                    <a:pt x="92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C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5070476" y="1992313"/>
              <a:ext cx="604838" cy="11113"/>
            </a:xfrm>
            <a:custGeom>
              <a:avLst/>
              <a:gdLst>
                <a:gd name="T0" fmla="*/ 0 w 161"/>
                <a:gd name="T1" fmla="*/ 3 h 3"/>
                <a:gd name="T2" fmla="*/ 161 w 161"/>
                <a:gd name="T3" fmla="*/ 3 h 3"/>
                <a:gd name="T4" fmla="*/ 161 w 161"/>
                <a:gd name="T5" fmla="*/ 0 h 3"/>
                <a:gd name="T6" fmla="*/ 0 w 161"/>
                <a:gd name="T7" fmla="*/ 0 h 3"/>
                <a:gd name="T8" fmla="*/ 0 w 16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3">
                  <a:moveTo>
                    <a:pt x="0" y="3"/>
                  </a:moveTo>
                  <a:cubicBezTo>
                    <a:pt x="54" y="3"/>
                    <a:pt x="107" y="3"/>
                    <a:pt x="161" y="3"/>
                  </a:cubicBezTo>
                  <a:cubicBezTo>
                    <a:pt x="161" y="2"/>
                    <a:pt x="161" y="1"/>
                    <a:pt x="161" y="0"/>
                  </a:cubicBezTo>
                  <a:cubicBezTo>
                    <a:pt x="107" y="0"/>
                    <a:pt x="54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5075238" y="2011363"/>
              <a:ext cx="603250" cy="11113"/>
            </a:xfrm>
            <a:custGeom>
              <a:avLst/>
              <a:gdLst>
                <a:gd name="T0" fmla="*/ 0 w 161"/>
                <a:gd name="T1" fmla="*/ 3 h 3"/>
                <a:gd name="T2" fmla="*/ 161 w 161"/>
                <a:gd name="T3" fmla="*/ 3 h 3"/>
                <a:gd name="T4" fmla="*/ 160 w 161"/>
                <a:gd name="T5" fmla="*/ 0 h 3"/>
                <a:gd name="T6" fmla="*/ 0 w 161"/>
                <a:gd name="T7" fmla="*/ 0 h 3"/>
                <a:gd name="T8" fmla="*/ 0 w 16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3">
                  <a:moveTo>
                    <a:pt x="0" y="3"/>
                  </a:moveTo>
                  <a:cubicBezTo>
                    <a:pt x="54" y="3"/>
                    <a:pt x="107" y="3"/>
                    <a:pt x="161" y="3"/>
                  </a:cubicBezTo>
                  <a:cubicBezTo>
                    <a:pt x="161" y="2"/>
                    <a:pt x="161" y="1"/>
                    <a:pt x="160" y="0"/>
                  </a:cubicBezTo>
                  <a:cubicBezTo>
                    <a:pt x="107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4679951" y="1992313"/>
              <a:ext cx="301625" cy="30163"/>
            </a:xfrm>
            <a:custGeom>
              <a:avLst/>
              <a:gdLst>
                <a:gd name="T0" fmla="*/ 0 w 80"/>
                <a:gd name="T1" fmla="*/ 0 h 8"/>
                <a:gd name="T2" fmla="*/ 79 w 80"/>
                <a:gd name="T3" fmla="*/ 0 h 8"/>
                <a:gd name="T4" fmla="*/ 80 w 80"/>
                <a:gd name="T5" fmla="*/ 8 h 8"/>
                <a:gd name="T6" fmla="*/ 1 w 80"/>
                <a:gd name="T7" fmla="*/ 8 h 8"/>
                <a:gd name="T8" fmla="*/ 0 w 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">
                  <a:moveTo>
                    <a:pt x="0" y="0"/>
                  </a:moveTo>
                  <a:cubicBezTo>
                    <a:pt x="26" y="0"/>
                    <a:pt x="52" y="0"/>
                    <a:pt x="79" y="0"/>
                  </a:cubicBezTo>
                  <a:cubicBezTo>
                    <a:pt x="79" y="3"/>
                    <a:pt x="80" y="6"/>
                    <a:pt x="80" y="8"/>
                  </a:cubicBezTo>
                  <a:cubicBezTo>
                    <a:pt x="54" y="8"/>
                    <a:pt x="28" y="8"/>
                    <a:pt x="1" y="8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6159501" y="1992313"/>
              <a:ext cx="608013" cy="11113"/>
            </a:xfrm>
            <a:custGeom>
              <a:avLst/>
              <a:gdLst>
                <a:gd name="T0" fmla="*/ 1 w 162"/>
                <a:gd name="T1" fmla="*/ 3 h 3"/>
                <a:gd name="T2" fmla="*/ 161 w 162"/>
                <a:gd name="T3" fmla="*/ 3 h 3"/>
                <a:gd name="T4" fmla="*/ 162 w 162"/>
                <a:gd name="T5" fmla="*/ 0 h 3"/>
                <a:gd name="T6" fmla="*/ 0 w 162"/>
                <a:gd name="T7" fmla="*/ 0 h 3"/>
                <a:gd name="T8" fmla="*/ 1 w 16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">
                  <a:moveTo>
                    <a:pt x="1" y="3"/>
                  </a:moveTo>
                  <a:cubicBezTo>
                    <a:pt x="54" y="3"/>
                    <a:pt x="108" y="3"/>
                    <a:pt x="161" y="3"/>
                  </a:cubicBezTo>
                  <a:cubicBezTo>
                    <a:pt x="161" y="2"/>
                    <a:pt x="161" y="1"/>
                    <a:pt x="162" y="0"/>
                  </a:cubicBezTo>
                  <a:cubicBezTo>
                    <a:pt x="108" y="0"/>
                    <a:pt x="54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6164263" y="2011363"/>
              <a:ext cx="600075" cy="11113"/>
            </a:xfrm>
            <a:custGeom>
              <a:avLst/>
              <a:gdLst>
                <a:gd name="T0" fmla="*/ 0 w 160"/>
                <a:gd name="T1" fmla="*/ 3 h 3"/>
                <a:gd name="T2" fmla="*/ 160 w 160"/>
                <a:gd name="T3" fmla="*/ 3 h 3"/>
                <a:gd name="T4" fmla="*/ 160 w 160"/>
                <a:gd name="T5" fmla="*/ 0 h 3"/>
                <a:gd name="T6" fmla="*/ 0 w 160"/>
                <a:gd name="T7" fmla="*/ 0 h 3"/>
                <a:gd name="T8" fmla="*/ 0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0" y="3"/>
                  </a:moveTo>
                  <a:cubicBezTo>
                    <a:pt x="53" y="3"/>
                    <a:pt x="107" y="3"/>
                    <a:pt x="160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7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5768976" y="1992313"/>
              <a:ext cx="300038" cy="30163"/>
            </a:xfrm>
            <a:custGeom>
              <a:avLst/>
              <a:gdLst>
                <a:gd name="T0" fmla="*/ 0 w 80"/>
                <a:gd name="T1" fmla="*/ 0 h 8"/>
                <a:gd name="T2" fmla="*/ 79 w 80"/>
                <a:gd name="T3" fmla="*/ 0 h 8"/>
                <a:gd name="T4" fmla="*/ 80 w 80"/>
                <a:gd name="T5" fmla="*/ 8 h 8"/>
                <a:gd name="T6" fmla="*/ 1 w 80"/>
                <a:gd name="T7" fmla="*/ 8 h 8"/>
                <a:gd name="T8" fmla="*/ 0 w 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">
                  <a:moveTo>
                    <a:pt x="0" y="0"/>
                  </a:moveTo>
                  <a:cubicBezTo>
                    <a:pt x="27" y="0"/>
                    <a:pt x="53" y="0"/>
                    <a:pt x="79" y="0"/>
                  </a:cubicBezTo>
                  <a:cubicBezTo>
                    <a:pt x="79" y="3"/>
                    <a:pt x="79" y="6"/>
                    <a:pt x="80" y="8"/>
                  </a:cubicBezTo>
                  <a:cubicBezTo>
                    <a:pt x="53" y="8"/>
                    <a:pt x="27" y="8"/>
                    <a:pt x="1" y="8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D4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5078413" y="2036763"/>
              <a:ext cx="600075" cy="11113"/>
            </a:xfrm>
            <a:custGeom>
              <a:avLst/>
              <a:gdLst>
                <a:gd name="T0" fmla="*/ 0 w 160"/>
                <a:gd name="T1" fmla="*/ 3 h 3"/>
                <a:gd name="T2" fmla="*/ 160 w 160"/>
                <a:gd name="T3" fmla="*/ 3 h 3"/>
                <a:gd name="T4" fmla="*/ 160 w 160"/>
                <a:gd name="T5" fmla="*/ 0 h 3"/>
                <a:gd name="T6" fmla="*/ 0 w 160"/>
                <a:gd name="T7" fmla="*/ 0 h 3"/>
                <a:gd name="T8" fmla="*/ 0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0" y="3"/>
                  </a:moveTo>
                  <a:cubicBezTo>
                    <a:pt x="53" y="3"/>
                    <a:pt x="107" y="3"/>
                    <a:pt x="160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6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5078413" y="2058988"/>
              <a:ext cx="604838" cy="12700"/>
            </a:xfrm>
            <a:custGeom>
              <a:avLst/>
              <a:gdLst>
                <a:gd name="T0" fmla="*/ 1 w 161"/>
                <a:gd name="T1" fmla="*/ 3 h 3"/>
                <a:gd name="T2" fmla="*/ 161 w 161"/>
                <a:gd name="T3" fmla="*/ 3 h 3"/>
                <a:gd name="T4" fmla="*/ 160 w 161"/>
                <a:gd name="T5" fmla="*/ 0 h 3"/>
                <a:gd name="T6" fmla="*/ 0 w 161"/>
                <a:gd name="T7" fmla="*/ 0 h 3"/>
                <a:gd name="T8" fmla="*/ 1 w 16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3">
                  <a:moveTo>
                    <a:pt x="1" y="3"/>
                  </a:moveTo>
                  <a:cubicBezTo>
                    <a:pt x="54" y="3"/>
                    <a:pt x="107" y="3"/>
                    <a:pt x="161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7" y="0"/>
                    <a:pt x="54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4687888" y="2036763"/>
              <a:ext cx="300038" cy="34925"/>
            </a:xfrm>
            <a:custGeom>
              <a:avLst/>
              <a:gdLst>
                <a:gd name="T0" fmla="*/ 0 w 80"/>
                <a:gd name="T1" fmla="*/ 0 h 9"/>
                <a:gd name="T2" fmla="*/ 79 w 80"/>
                <a:gd name="T3" fmla="*/ 0 h 9"/>
                <a:gd name="T4" fmla="*/ 80 w 80"/>
                <a:gd name="T5" fmla="*/ 9 h 9"/>
                <a:gd name="T6" fmla="*/ 2 w 80"/>
                <a:gd name="T7" fmla="*/ 9 h 9"/>
                <a:gd name="T8" fmla="*/ 0 w 8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9">
                  <a:moveTo>
                    <a:pt x="0" y="0"/>
                  </a:moveTo>
                  <a:cubicBezTo>
                    <a:pt x="26" y="0"/>
                    <a:pt x="52" y="0"/>
                    <a:pt x="79" y="0"/>
                  </a:cubicBezTo>
                  <a:cubicBezTo>
                    <a:pt x="79" y="3"/>
                    <a:pt x="79" y="6"/>
                    <a:pt x="80" y="9"/>
                  </a:cubicBezTo>
                  <a:cubicBezTo>
                    <a:pt x="54" y="9"/>
                    <a:pt x="28" y="9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6164263" y="2036763"/>
              <a:ext cx="600075" cy="11113"/>
            </a:xfrm>
            <a:custGeom>
              <a:avLst/>
              <a:gdLst>
                <a:gd name="T0" fmla="*/ 0 w 160"/>
                <a:gd name="T1" fmla="*/ 3 h 3"/>
                <a:gd name="T2" fmla="*/ 160 w 160"/>
                <a:gd name="T3" fmla="*/ 3 h 3"/>
                <a:gd name="T4" fmla="*/ 160 w 160"/>
                <a:gd name="T5" fmla="*/ 0 h 3"/>
                <a:gd name="T6" fmla="*/ 0 w 160"/>
                <a:gd name="T7" fmla="*/ 0 h 3"/>
                <a:gd name="T8" fmla="*/ 0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0" y="3"/>
                  </a:moveTo>
                  <a:cubicBezTo>
                    <a:pt x="53" y="3"/>
                    <a:pt x="106" y="3"/>
                    <a:pt x="160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7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6164263" y="2058988"/>
              <a:ext cx="600075" cy="12700"/>
            </a:xfrm>
            <a:custGeom>
              <a:avLst/>
              <a:gdLst>
                <a:gd name="T0" fmla="*/ 0 w 160"/>
                <a:gd name="T1" fmla="*/ 3 h 3"/>
                <a:gd name="T2" fmla="*/ 160 w 160"/>
                <a:gd name="T3" fmla="*/ 3 h 3"/>
                <a:gd name="T4" fmla="*/ 160 w 160"/>
                <a:gd name="T5" fmla="*/ 0 h 3"/>
                <a:gd name="T6" fmla="*/ 0 w 160"/>
                <a:gd name="T7" fmla="*/ 0 h 3"/>
                <a:gd name="T8" fmla="*/ 0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0" y="3"/>
                  </a:moveTo>
                  <a:cubicBezTo>
                    <a:pt x="53" y="3"/>
                    <a:pt x="106" y="3"/>
                    <a:pt x="160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6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5773738" y="2036763"/>
              <a:ext cx="295275" cy="34925"/>
            </a:xfrm>
            <a:custGeom>
              <a:avLst/>
              <a:gdLst>
                <a:gd name="T0" fmla="*/ 0 w 79"/>
                <a:gd name="T1" fmla="*/ 0 h 9"/>
                <a:gd name="T2" fmla="*/ 79 w 79"/>
                <a:gd name="T3" fmla="*/ 0 h 9"/>
                <a:gd name="T4" fmla="*/ 79 w 79"/>
                <a:gd name="T5" fmla="*/ 9 h 9"/>
                <a:gd name="T6" fmla="*/ 1 w 79"/>
                <a:gd name="T7" fmla="*/ 9 h 9"/>
                <a:gd name="T8" fmla="*/ 0 w 7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">
                  <a:moveTo>
                    <a:pt x="0" y="0"/>
                  </a:moveTo>
                  <a:cubicBezTo>
                    <a:pt x="26" y="0"/>
                    <a:pt x="53" y="0"/>
                    <a:pt x="79" y="0"/>
                  </a:cubicBezTo>
                  <a:cubicBezTo>
                    <a:pt x="79" y="3"/>
                    <a:pt x="79" y="6"/>
                    <a:pt x="79" y="9"/>
                  </a:cubicBezTo>
                  <a:cubicBezTo>
                    <a:pt x="53" y="9"/>
                    <a:pt x="27" y="9"/>
                    <a:pt x="1" y="9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>
              <a:off x="5081588" y="2082800"/>
              <a:ext cx="601663" cy="11113"/>
            </a:xfrm>
            <a:custGeom>
              <a:avLst/>
              <a:gdLst>
                <a:gd name="T0" fmla="*/ 1 w 160"/>
                <a:gd name="T1" fmla="*/ 3 h 3"/>
                <a:gd name="T2" fmla="*/ 160 w 160"/>
                <a:gd name="T3" fmla="*/ 3 h 3"/>
                <a:gd name="T4" fmla="*/ 160 w 160"/>
                <a:gd name="T5" fmla="*/ 0 h 3"/>
                <a:gd name="T6" fmla="*/ 0 w 160"/>
                <a:gd name="T7" fmla="*/ 0 h 3"/>
                <a:gd name="T8" fmla="*/ 1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1" y="3"/>
                  </a:moveTo>
                  <a:cubicBezTo>
                    <a:pt x="54" y="3"/>
                    <a:pt x="107" y="3"/>
                    <a:pt x="160" y="3"/>
                  </a:cubicBezTo>
                  <a:cubicBezTo>
                    <a:pt x="160" y="2"/>
                    <a:pt x="160" y="1"/>
                    <a:pt x="160" y="0"/>
                  </a:cubicBezTo>
                  <a:cubicBezTo>
                    <a:pt x="107" y="0"/>
                    <a:pt x="53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5086351" y="2105025"/>
              <a:ext cx="600075" cy="11113"/>
            </a:xfrm>
            <a:custGeom>
              <a:avLst/>
              <a:gdLst>
                <a:gd name="T0" fmla="*/ 1 w 160"/>
                <a:gd name="T1" fmla="*/ 3 h 3"/>
                <a:gd name="T2" fmla="*/ 160 w 160"/>
                <a:gd name="T3" fmla="*/ 3 h 3"/>
                <a:gd name="T4" fmla="*/ 159 w 160"/>
                <a:gd name="T5" fmla="*/ 0 h 3"/>
                <a:gd name="T6" fmla="*/ 0 w 160"/>
                <a:gd name="T7" fmla="*/ 0 h 3"/>
                <a:gd name="T8" fmla="*/ 1 w 16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">
                  <a:moveTo>
                    <a:pt x="1" y="3"/>
                  </a:moveTo>
                  <a:cubicBezTo>
                    <a:pt x="53" y="3"/>
                    <a:pt x="106" y="3"/>
                    <a:pt x="160" y="3"/>
                  </a:cubicBezTo>
                  <a:cubicBezTo>
                    <a:pt x="160" y="2"/>
                    <a:pt x="159" y="1"/>
                    <a:pt x="159" y="0"/>
                  </a:cubicBezTo>
                  <a:cubicBezTo>
                    <a:pt x="106" y="0"/>
                    <a:pt x="53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4695826" y="2082800"/>
              <a:ext cx="300038" cy="33338"/>
            </a:xfrm>
            <a:custGeom>
              <a:avLst/>
              <a:gdLst>
                <a:gd name="T0" fmla="*/ 0 w 80"/>
                <a:gd name="T1" fmla="*/ 0 h 9"/>
                <a:gd name="T2" fmla="*/ 78 w 80"/>
                <a:gd name="T3" fmla="*/ 0 h 9"/>
                <a:gd name="T4" fmla="*/ 80 w 80"/>
                <a:gd name="T5" fmla="*/ 9 h 9"/>
                <a:gd name="T6" fmla="*/ 2 w 80"/>
                <a:gd name="T7" fmla="*/ 9 h 9"/>
                <a:gd name="T8" fmla="*/ 0 w 8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9">
                  <a:moveTo>
                    <a:pt x="0" y="0"/>
                  </a:moveTo>
                  <a:cubicBezTo>
                    <a:pt x="26" y="0"/>
                    <a:pt x="52" y="0"/>
                    <a:pt x="78" y="0"/>
                  </a:cubicBezTo>
                  <a:cubicBezTo>
                    <a:pt x="79" y="3"/>
                    <a:pt x="79" y="6"/>
                    <a:pt x="80" y="9"/>
                  </a:cubicBezTo>
                  <a:cubicBezTo>
                    <a:pt x="54" y="9"/>
                    <a:pt x="28" y="9"/>
                    <a:pt x="2" y="9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D4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3"/>
            <p:cNvSpPr>
              <a:spLocks/>
            </p:cNvSpPr>
            <p:nvPr/>
          </p:nvSpPr>
          <p:spPr bwMode="auto">
            <a:xfrm>
              <a:off x="6164263" y="2082800"/>
              <a:ext cx="596900" cy="11113"/>
            </a:xfrm>
            <a:custGeom>
              <a:avLst/>
              <a:gdLst>
                <a:gd name="T0" fmla="*/ 0 w 159"/>
                <a:gd name="T1" fmla="*/ 3 h 3"/>
                <a:gd name="T2" fmla="*/ 159 w 159"/>
                <a:gd name="T3" fmla="*/ 3 h 3"/>
                <a:gd name="T4" fmla="*/ 159 w 159"/>
                <a:gd name="T5" fmla="*/ 0 h 3"/>
                <a:gd name="T6" fmla="*/ 0 w 159"/>
                <a:gd name="T7" fmla="*/ 0 h 3"/>
                <a:gd name="T8" fmla="*/ 0 w 15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3">
                  <a:moveTo>
                    <a:pt x="0" y="3"/>
                  </a:moveTo>
                  <a:cubicBezTo>
                    <a:pt x="53" y="3"/>
                    <a:pt x="106" y="3"/>
                    <a:pt x="159" y="3"/>
                  </a:cubicBezTo>
                  <a:cubicBezTo>
                    <a:pt x="159" y="2"/>
                    <a:pt x="159" y="1"/>
                    <a:pt x="159" y="0"/>
                  </a:cubicBezTo>
                  <a:cubicBezTo>
                    <a:pt x="106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4"/>
            <p:cNvSpPr>
              <a:spLocks/>
            </p:cNvSpPr>
            <p:nvPr/>
          </p:nvSpPr>
          <p:spPr bwMode="auto">
            <a:xfrm>
              <a:off x="6164263" y="2105025"/>
              <a:ext cx="596900" cy="11113"/>
            </a:xfrm>
            <a:custGeom>
              <a:avLst/>
              <a:gdLst>
                <a:gd name="T0" fmla="*/ 0 w 159"/>
                <a:gd name="T1" fmla="*/ 3 h 3"/>
                <a:gd name="T2" fmla="*/ 159 w 159"/>
                <a:gd name="T3" fmla="*/ 3 h 3"/>
                <a:gd name="T4" fmla="*/ 159 w 159"/>
                <a:gd name="T5" fmla="*/ 0 h 3"/>
                <a:gd name="T6" fmla="*/ 0 w 159"/>
                <a:gd name="T7" fmla="*/ 0 h 3"/>
                <a:gd name="T8" fmla="*/ 0 w 15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3">
                  <a:moveTo>
                    <a:pt x="0" y="3"/>
                  </a:moveTo>
                  <a:cubicBezTo>
                    <a:pt x="53" y="3"/>
                    <a:pt x="106" y="3"/>
                    <a:pt x="159" y="3"/>
                  </a:cubicBezTo>
                  <a:cubicBezTo>
                    <a:pt x="159" y="2"/>
                    <a:pt x="159" y="1"/>
                    <a:pt x="159" y="0"/>
                  </a:cubicBezTo>
                  <a:cubicBezTo>
                    <a:pt x="106" y="0"/>
                    <a:pt x="53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5776913" y="2082800"/>
              <a:ext cx="292100" cy="33338"/>
            </a:xfrm>
            <a:custGeom>
              <a:avLst/>
              <a:gdLst>
                <a:gd name="T0" fmla="*/ 0 w 78"/>
                <a:gd name="T1" fmla="*/ 0 h 9"/>
                <a:gd name="T2" fmla="*/ 78 w 78"/>
                <a:gd name="T3" fmla="*/ 0 h 9"/>
                <a:gd name="T4" fmla="*/ 78 w 78"/>
                <a:gd name="T5" fmla="*/ 9 h 9"/>
                <a:gd name="T6" fmla="*/ 1 w 78"/>
                <a:gd name="T7" fmla="*/ 9 h 9"/>
                <a:gd name="T8" fmla="*/ 0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0" y="0"/>
                  </a:moveTo>
                  <a:cubicBezTo>
                    <a:pt x="26" y="0"/>
                    <a:pt x="52" y="0"/>
                    <a:pt x="78" y="0"/>
                  </a:cubicBezTo>
                  <a:cubicBezTo>
                    <a:pt x="78" y="3"/>
                    <a:pt x="78" y="6"/>
                    <a:pt x="78" y="9"/>
                  </a:cubicBezTo>
                  <a:cubicBezTo>
                    <a:pt x="52" y="9"/>
                    <a:pt x="26" y="9"/>
                    <a:pt x="1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5476876" y="1808163"/>
              <a:ext cx="2495550" cy="608013"/>
            </a:xfrm>
            <a:custGeom>
              <a:avLst/>
              <a:gdLst>
                <a:gd name="T0" fmla="*/ 0 w 665"/>
                <a:gd name="T1" fmla="*/ 0 h 162"/>
                <a:gd name="T2" fmla="*/ 332 w 665"/>
                <a:gd name="T3" fmla="*/ 0 h 162"/>
                <a:gd name="T4" fmla="*/ 665 w 665"/>
                <a:gd name="T5" fmla="*/ 0 h 162"/>
                <a:gd name="T6" fmla="*/ 651 w 665"/>
                <a:gd name="T7" fmla="*/ 81 h 162"/>
                <a:gd name="T8" fmla="*/ 637 w 665"/>
                <a:gd name="T9" fmla="*/ 162 h 162"/>
                <a:gd name="T10" fmla="*/ 326 w 665"/>
                <a:gd name="T11" fmla="*/ 162 h 162"/>
                <a:gd name="T12" fmla="*/ 15 w 665"/>
                <a:gd name="T13" fmla="*/ 162 h 162"/>
                <a:gd name="T14" fmla="*/ 8 w 665"/>
                <a:gd name="T15" fmla="*/ 81 h 162"/>
                <a:gd name="T16" fmla="*/ 0 w 665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" h="162">
                  <a:moveTo>
                    <a:pt x="0" y="0"/>
                  </a:moveTo>
                  <a:cubicBezTo>
                    <a:pt x="111" y="0"/>
                    <a:pt x="222" y="0"/>
                    <a:pt x="332" y="0"/>
                  </a:cubicBezTo>
                  <a:cubicBezTo>
                    <a:pt x="443" y="0"/>
                    <a:pt x="554" y="0"/>
                    <a:pt x="665" y="0"/>
                  </a:cubicBezTo>
                  <a:cubicBezTo>
                    <a:pt x="660" y="27"/>
                    <a:pt x="656" y="54"/>
                    <a:pt x="651" y="81"/>
                  </a:cubicBezTo>
                  <a:cubicBezTo>
                    <a:pt x="646" y="108"/>
                    <a:pt x="642" y="135"/>
                    <a:pt x="637" y="162"/>
                  </a:cubicBezTo>
                  <a:cubicBezTo>
                    <a:pt x="533" y="162"/>
                    <a:pt x="429" y="162"/>
                    <a:pt x="326" y="162"/>
                  </a:cubicBezTo>
                  <a:cubicBezTo>
                    <a:pt x="222" y="162"/>
                    <a:pt x="119" y="162"/>
                    <a:pt x="15" y="162"/>
                  </a:cubicBezTo>
                  <a:cubicBezTo>
                    <a:pt x="13" y="135"/>
                    <a:pt x="10" y="108"/>
                    <a:pt x="8" y="81"/>
                  </a:cubicBezTo>
                  <a:cubicBezTo>
                    <a:pt x="5" y="54"/>
                    <a:pt x="3" y="27"/>
                    <a:pt x="0" y="0"/>
                  </a:cubicBez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7"/>
            <p:cNvSpPr>
              <a:spLocks/>
            </p:cNvSpPr>
            <p:nvPr/>
          </p:nvSpPr>
          <p:spPr bwMode="auto">
            <a:xfrm>
              <a:off x="5476876" y="1808163"/>
              <a:ext cx="2495550" cy="33338"/>
            </a:xfrm>
            <a:custGeom>
              <a:avLst/>
              <a:gdLst>
                <a:gd name="T0" fmla="*/ 0 w 665"/>
                <a:gd name="T1" fmla="*/ 0 h 9"/>
                <a:gd name="T2" fmla="*/ 332 w 665"/>
                <a:gd name="T3" fmla="*/ 0 h 9"/>
                <a:gd name="T4" fmla="*/ 665 w 665"/>
                <a:gd name="T5" fmla="*/ 0 h 9"/>
                <a:gd name="T6" fmla="*/ 663 w 665"/>
                <a:gd name="T7" fmla="*/ 9 h 9"/>
                <a:gd name="T8" fmla="*/ 332 w 665"/>
                <a:gd name="T9" fmla="*/ 9 h 9"/>
                <a:gd name="T10" fmla="*/ 1 w 665"/>
                <a:gd name="T11" fmla="*/ 9 h 9"/>
                <a:gd name="T12" fmla="*/ 0 w 66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9">
                  <a:moveTo>
                    <a:pt x="0" y="0"/>
                  </a:moveTo>
                  <a:cubicBezTo>
                    <a:pt x="111" y="0"/>
                    <a:pt x="222" y="0"/>
                    <a:pt x="332" y="0"/>
                  </a:cubicBezTo>
                  <a:cubicBezTo>
                    <a:pt x="443" y="0"/>
                    <a:pt x="554" y="0"/>
                    <a:pt x="665" y="0"/>
                  </a:cubicBezTo>
                  <a:cubicBezTo>
                    <a:pt x="665" y="3"/>
                    <a:pt x="664" y="6"/>
                    <a:pt x="663" y="9"/>
                  </a:cubicBezTo>
                  <a:cubicBezTo>
                    <a:pt x="553" y="9"/>
                    <a:pt x="442" y="9"/>
                    <a:pt x="332" y="9"/>
                  </a:cubicBezTo>
                  <a:cubicBezTo>
                    <a:pt x="222" y="9"/>
                    <a:pt x="111" y="9"/>
                    <a:pt x="1" y="9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8"/>
            <p:cNvSpPr>
              <a:spLocks/>
            </p:cNvSpPr>
            <p:nvPr/>
          </p:nvSpPr>
          <p:spPr bwMode="auto">
            <a:xfrm>
              <a:off x="5892801" y="2228850"/>
              <a:ext cx="1630363" cy="19050"/>
            </a:xfrm>
            <a:custGeom>
              <a:avLst/>
              <a:gdLst>
                <a:gd name="T0" fmla="*/ 0 w 434"/>
                <a:gd name="T1" fmla="*/ 0 h 5"/>
                <a:gd name="T2" fmla="*/ 217 w 434"/>
                <a:gd name="T3" fmla="*/ 0 h 5"/>
                <a:gd name="T4" fmla="*/ 434 w 434"/>
                <a:gd name="T5" fmla="*/ 0 h 5"/>
                <a:gd name="T6" fmla="*/ 433 w 434"/>
                <a:gd name="T7" fmla="*/ 5 h 5"/>
                <a:gd name="T8" fmla="*/ 217 w 434"/>
                <a:gd name="T9" fmla="*/ 5 h 5"/>
                <a:gd name="T10" fmla="*/ 0 w 434"/>
                <a:gd name="T11" fmla="*/ 5 h 5"/>
                <a:gd name="T12" fmla="*/ 0 w 4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5">
                  <a:moveTo>
                    <a:pt x="0" y="0"/>
                  </a:moveTo>
                  <a:cubicBezTo>
                    <a:pt x="72" y="0"/>
                    <a:pt x="145" y="0"/>
                    <a:pt x="217" y="0"/>
                  </a:cubicBezTo>
                  <a:cubicBezTo>
                    <a:pt x="289" y="0"/>
                    <a:pt x="362" y="0"/>
                    <a:pt x="434" y="0"/>
                  </a:cubicBezTo>
                  <a:cubicBezTo>
                    <a:pt x="434" y="2"/>
                    <a:pt x="434" y="4"/>
                    <a:pt x="433" y="5"/>
                  </a:cubicBezTo>
                  <a:cubicBezTo>
                    <a:pt x="361" y="5"/>
                    <a:pt x="289" y="5"/>
                    <a:pt x="217" y="5"/>
                  </a:cubicBezTo>
                  <a:cubicBezTo>
                    <a:pt x="145" y="5"/>
                    <a:pt x="72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6062663" y="2212975"/>
              <a:ext cx="36513" cy="53975"/>
            </a:xfrm>
            <a:custGeom>
              <a:avLst/>
              <a:gdLst>
                <a:gd name="T0" fmla="*/ 9 w 10"/>
                <a:gd name="T1" fmla="*/ 0 h 14"/>
                <a:gd name="T2" fmla="*/ 0 w 10"/>
                <a:gd name="T3" fmla="*/ 0 h 14"/>
                <a:gd name="T4" fmla="*/ 1 w 10"/>
                <a:gd name="T5" fmla="*/ 14 h 14"/>
                <a:gd name="T6" fmla="*/ 10 w 10"/>
                <a:gd name="T7" fmla="*/ 14 h 14"/>
                <a:gd name="T8" fmla="*/ 9 w 1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1" y="4"/>
                    <a:pt x="1" y="9"/>
                    <a:pt x="1" y="14"/>
                  </a:cubicBezTo>
                  <a:cubicBezTo>
                    <a:pt x="4" y="14"/>
                    <a:pt x="7" y="14"/>
                    <a:pt x="10" y="14"/>
                  </a:cubicBezTo>
                  <a:cubicBezTo>
                    <a:pt x="10" y="9"/>
                    <a:pt x="10" y="4"/>
                    <a:pt x="9" y="0"/>
                  </a:cubicBez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6283326" y="1954213"/>
              <a:ext cx="777875" cy="173038"/>
            </a:xfrm>
            <a:custGeom>
              <a:avLst/>
              <a:gdLst>
                <a:gd name="T0" fmla="*/ 36 w 207"/>
                <a:gd name="T1" fmla="*/ 0 h 46"/>
                <a:gd name="T2" fmla="*/ 172 w 207"/>
                <a:gd name="T3" fmla="*/ 0 h 46"/>
                <a:gd name="T4" fmla="*/ 206 w 207"/>
                <a:gd name="T5" fmla="*/ 13 h 46"/>
                <a:gd name="T6" fmla="*/ 205 w 207"/>
                <a:gd name="T7" fmla="*/ 34 h 46"/>
                <a:gd name="T8" fmla="*/ 169 w 207"/>
                <a:gd name="T9" fmla="*/ 46 h 46"/>
                <a:gd name="T10" fmla="*/ 35 w 207"/>
                <a:gd name="T11" fmla="*/ 46 h 46"/>
                <a:gd name="T12" fmla="*/ 1 w 207"/>
                <a:gd name="T13" fmla="*/ 34 h 46"/>
                <a:gd name="T14" fmla="*/ 1 w 207"/>
                <a:gd name="T15" fmla="*/ 13 h 46"/>
                <a:gd name="T16" fmla="*/ 36 w 207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46">
                  <a:moveTo>
                    <a:pt x="36" y="0"/>
                  </a:moveTo>
                  <a:cubicBezTo>
                    <a:pt x="81" y="0"/>
                    <a:pt x="127" y="0"/>
                    <a:pt x="172" y="0"/>
                  </a:cubicBezTo>
                  <a:cubicBezTo>
                    <a:pt x="191" y="0"/>
                    <a:pt x="207" y="6"/>
                    <a:pt x="206" y="13"/>
                  </a:cubicBezTo>
                  <a:cubicBezTo>
                    <a:pt x="206" y="20"/>
                    <a:pt x="205" y="27"/>
                    <a:pt x="205" y="34"/>
                  </a:cubicBezTo>
                  <a:cubicBezTo>
                    <a:pt x="204" y="41"/>
                    <a:pt x="188" y="46"/>
                    <a:pt x="169" y="46"/>
                  </a:cubicBezTo>
                  <a:cubicBezTo>
                    <a:pt x="124" y="46"/>
                    <a:pt x="80" y="46"/>
                    <a:pt x="35" y="46"/>
                  </a:cubicBezTo>
                  <a:cubicBezTo>
                    <a:pt x="16" y="46"/>
                    <a:pt x="1" y="41"/>
                    <a:pt x="1" y="34"/>
                  </a:cubicBezTo>
                  <a:cubicBezTo>
                    <a:pt x="1" y="27"/>
                    <a:pt x="1" y="20"/>
                    <a:pt x="1" y="13"/>
                  </a:cubicBezTo>
                  <a:cubicBezTo>
                    <a:pt x="0" y="6"/>
                    <a:pt x="16" y="0"/>
                    <a:pt x="36" y="0"/>
                  </a:cubicBezTo>
                  <a:close/>
                </a:path>
              </a:pathLst>
            </a:custGeom>
            <a:solidFill>
              <a:srgbClr val="D4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6553201" y="1992313"/>
              <a:ext cx="233363" cy="101600"/>
            </a:xfrm>
            <a:custGeom>
              <a:avLst/>
              <a:gdLst>
                <a:gd name="T0" fmla="*/ 0 w 62"/>
                <a:gd name="T1" fmla="*/ 0 h 27"/>
                <a:gd name="T2" fmla="*/ 62 w 62"/>
                <a:gd name="T3" fmla="*/ 13 h 27"/>
                <a:gd name="T4" fmla="*/ 0 w 62"/>
                <a:gd name="T5" fmla="*/ 27 h 27"/>
                <a:gd name="T6" fmla="*/ 0 w 6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21" y="4"/>
                    <a:pt x="41" y="9"/>
                    <a:pt x="62" y="13"/>
                  </a:cubicBezTo>
                  <a:cubicBezTo>
                    <a:pt x="41" y="18"/>
                    <a:pt x="20" y="22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2"/>
            <p:cNvSpPr>
              <a:spLocks noEditPoints="1"/>
            </p:cNvSpPr>
            <p:nvPr/>
          </p:nvSpPr>
          <p:spPr bwMode="auto">
            <a:xfrm>
              <a:off x="7286626" y="2281238"/>
              <a:ext cx="198438" cy="44450"/>
            </a:xfrm>
            <a:custGeom>
              <a:avLst/>
              <a:gdLst>
                <a:gd name="T0" fmla="*/ 1 w 53"/>
                <a:gd name="T1" fmla="*/ 0 h 12"/>
                <a:gd name="T2" fmla="*/ 16 w 53"/>
                <a:gd name="T3" fmla="*/ 0 h 12"/>
                <a:gd name="T4" fmla="*/ 16 w 53"/>
                <a:gd name="T5" fmla="*/ 2 h 12"/>
                <a:gd name="T6" fmla="*/ 8 w 53"/>
                <a:gd name="T7" fmla="*/ 2 h 12"/>
                <a:gd name="T8" fmla="*/ 7 w 53"/>
                <a:gd name="T9" fmla="*/ 5 h 12"/>
                <a:gd name="T10" fmla="*/ 1 w 53"/>
                <a:gd name="T11" fmla="*/ 5 h 12"/>
                <a:gd name="T12" fmla="*/ 1 w 53"/>
                <a:gd name="T13" fmla="*/ 0 h 12"/>
                <a:gd name="T14" fmla="*/ 7 w 53"/>
                <a:gd name="T15" fmla="*/ 7 h 12"/>
                <a:gd name="T16" fmla="*/ 7 w 53"/>
                <a:gd name="T17" fmla="*/ 10 h 12"/>
                <a:gd name="T18" fmla="*/ 15 w 53"/>
                <a:gd name="T19" fmla="*/ 10 h 12"/>
                <a:gd name="T20" fmla="*/ 14 w 53"/>
                <a:gd name="T21" fmla="*/ 12 h 12"/>
                <a:gd name="T22" fmla="*/ 0 w 53"/>
                <a:gd name="T23" fmla="*/ 12 h 12"/>
                <a:gd name="T24" fmla="*/ 1 w 53"/>
                <a:gd name="T25" fmla="*/ 7 h 12"/>
                <a:gd name="T26" fmla="*/ 7 w 53"/>
                <a:gd name="T27" fmla="*/ 7 h 12"/>
                <a:gd name="T28" fmla="*/ 38 w 53"/>
                <a:gd name="T29" fmla="*/ 0 h 12"/>
                <a:gd name="T30" fmla="*/ 53 w 53"/>
                <a:gd name="T31" fmla="*/ 0 h 12"/>
                <a:gd name="T32" fmla="*/ 52 w 53"/>
                <a:gd name="T33" fmla="*/ 5 h 12"/>
                <a:gd name="T34" fmla="*/ 46 w 53"/>
                <a:gd name="T35" fmla="*/ 5 h 12"/>
                <a:gd name="T36" fmla="*/ 46 w 53"/>
                <a:gd name="T37" fmla="*/ 2 h 12"/>
                <a:gd name="T38" fmla="*/ 38 w 53"/>
                <a:gd name="T39" fmla="*/ 2 h 12"/>
                <a:gd name="T40" fmla="*/ 38 w 53"/>
                <a:gd name="T41" fmla="*/ 0 h 12"/>
                <a:gd name="T42" fmla="*/ 52 w 53"/>
                <a:gd name="T43" fmla="*/ 7 h 12"/>
                <a:gd name="T44" fmla="*/ 51 w 53"/>
                <a:gd name="T45" fmla="*/ 12 h 12"/>
                <a:gd name="T46" fmla="*/ 37 w 53"/>
                <a:gd name="T47" fmla="*/ 12 h 12"/>
                <a:gd name="T48" fmla="*/ 37 w 53"/>
                <a:gd name="T49" fmla="*/ 10 h 12"/>
                <a:gd name="T50" fmla="*/ 45 w 53"/>
                <a:gd name="T51" fmla="*/ 10 h 12"/>
                <a:gd name="T52" fmla="*/ 46 w 53"/>
                <a:gd name="T53" fmla="*/ 7 h 12"/>
                <a:gd name="T54" fmla="*/ 52 w 53"/>
                <a:gd name="T5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12">
                  <a:moveTo>
                    <a:pt x="1" y="0"/>
                  </a:moveTo>
                  <a:cubicBezTo>
                    <a:pt x="6" y="0"/>
                    <a:pt x="11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3" y="2"/>
                    <a:pt x="10" y="2"/>
                    <a:pt x="8" y="2"/>
                  </a:cubicBezTo>
                  <a:cubicBezTo>
                    <a:pt x="7" y="3"/>
                    <a:pt x="7" y="4"/>
                    <a:pt x="7" y="5"/>
                  </a:cubicBezTo>
                  <a:cubicBezTo>
                    <a:pt x="5" y="5"/>
                    <a:pt x="3" y="5"/>
                    <a:pt x="1" y="5"/>
                  </a:cubicBezTo>
                  <a:cubicBezTo>
                    <a:pt x="1" y="3"/>
                    <a:pt x="1" y="1"/>
                    <a:pt x="1" y="0"/>
                  </a:cubicBezTo>
                  <a:close/>
                  <a:moveTo>
                    <a:pt x="7" y="7"/>
                  </a:moveTo>
                  <a:cubicBezTo>
                    <a:pt x="7" y="8"/>
                    <a:pt x="7" y="9"/>
                    <a:pt x="7" y="10"/>
                  </a:cubicBezTo>
                  <a:cubicBezTo>
                    <a:pt x="9" y="10"/>
                    <a:pt x="12" y="10"/>
                    <a:pt x="15" y="10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0" y="12"/>
                    <a:pt x="5" y="12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3" y="7"/>
                    <a:pt x="5" y="7"/>
                    <a:pt x="7" y="7"/>
                  </a:cubicBezTo>
                  <a:close/>
                  <a:moveTo>
                    <a:pt x="38" y="0"/>
                  </a:moveTo>
                  <a:cubicBezTo>
                    <a:pt x="43" y="0"/>
                    <a:pt x="48" y="0"/>
                    <a:pt x="53" y="0"/>
                  </a:cubicBezTo>
                  <a:cubicBezTo>
                    <a:pt x="53" y="1"/>
                    <a:pt x="52" y="3"/>
                    <a:pt x="52" y="5"/>
                  </a:cubicBezTo>
                  <a:cubicBezTo>
                    <a:pt x="50" y="5"/>
                    <a:pt x="48" y="5"/>
                    <a:pt x="46" y="5"/>
                  </a:cubicBezTo>
                  <a:cubicBezTo>
                    <a:pt x="46" y="4"/>
                    <a:pt x="46" y="3"/>
                    <a:pt x="46" y="2"/>
                  </a:cubicBezTo>
                  <a:cubicBezTo>
                    <a:pt x="44" y="2"/>
                    <a:pt x="41" y="2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  <a:moveTo>
                    <a:pt x="52" y="7"/>
                  </a:moveTo>
                  <a:cubicBezTo>
                    <a:pt x="52" y="9"/>
                    <a:pt x="51" y="11"/>
                    <a:pt x="51" y="12"/>
                  </a:cubicBezTo>
                  <a:cubicBezTo>
                    <a:pt x="46" y="12"/>
                    <a:pt x="42" y="12"/>
                    <a:pt x="37" y="12"/>
                  </a:cubicBezTo>
                  <a:cubicBezTo>
                    <a:pt x="37" y="12"/>
                    <a:pt x="37" y="11"/>
                    <a:pt x="37" y="10"/>
                  </a:cubicBezTo>
                  <a:cubicBezTo>
                    <a:pt x="40" y="10"/>
                    <a:pt x="43" y="10"/>
                    <a:pt x="45" y="10"/>
                  </a:cubicBezTo>
                  <a:cubicBezTo>
                    <a:pt x="45" y="9"/>
                    <a:pt x="45" y="8"/>
                    <a:pt x="46" y="7"/>
                  </a:cubicBezTo>
                  <a:cubicBezTo>
                    <a:pt x="48" y="7"/>
                    <a:pt x="50" y="7"/>
                    <a:pt x="52" y="7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6678613" y="2281238"/>
              <a:ext cx="96838" cy="44450"/>
            </a:xfrm>
            <a:custGeom>
              <a:avLst/>
              <a:gdLst>
                <a:gd name="T0" fmla="*/ 26 w 26"/>
                <a:gd name="T1" fmla="*/ 0 h 12"/>
                <a:gd name="T2" fmla="*/ 9 w 26"/>
                <a:gd name="T3" fmla="*/ 3 h 12"/>
                <a:gd name="T4" fmla="*/ 0 w 26"/>
                <a:gd name="T5" fmla="*/ 3 h 12"/>
                <a:gd name="T6" fmla="*/ 0 w 26"/>
                <a:gd name="T7" fmla="*/ 9 h 12"/>
                <a:gd name="T8" fmla="*/ 9 w 26"/>
                <a:gd name="T9" fmla="*/ 9 h 12"/>
                <a:gd name="T10" fmla="*/ 26 w 26"/>
                <a:gd name="T11" fmla="*/ 12 h 12"/>
                <a:gd name="T12" fmla="*/ 26 w 2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6" y="0"/>
                  </a:moveTo>
                  <a:cubicBezTo>
                    <a:pt x="21" y="1"/>
                    <a:pt x="15" y="2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3" y="9"/>
                    <a:pt x="6" y="9"/>
                    <a:pt x="9" y="9"/>
                  </a:cubicBezTo>
                  <a:cubicBezTo>
                    <a:pt x="15" y="10"/>
                    <a:pt x="20" y="11"/>
                    <a:pt x="26" y="12"/>
                  </a:cubicBezTo>
                  <a:cubicBezTo>
                    <a:pt x="26" y="8"/>
                    <a:pt x="26" y="4"/>
                    <a:pt x="26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6797676" y="2281238"/>
              <a:ext cx="46038" cy="44450"/>
            </a:xfrm>
            <a:custGeom>
              <a:avLst/>
              <a:gdLst>
                <a:gd name="T0" fmla="*/ 1 w 12"/>
                <a:gd name="T1" fmla="*/ 0 h 12"/>
                <a:gd name="T2" fmla="*/ 11 w 12"/>
                <a:gd name="T3" fmla="*/ 4 h 12"/>
                <a:gd name="T4" fmla="*/ 12 w 12"/>
                <a:gd name="T5" fmla="*/ 6 h 12"/>
                <a:gd name="T6" fmla="*/ 10 w 12"/>
                <a:gd name="T7" fmla="*/ 9 h 12"/>
                <a:gd name="T8" fmla="*/ 1 w 12"/>
                <a:gd name="T9" fmla="*/ 12 h 12"/>
                <a:gd name="T10" fmla="*/ 0 w 12"/>
                <a:gd name="T11" fmla="*/ 11 h 12"/>
                <a:gd name="T12" fmla="*/ 8 w 12"/>
                <a:gd name="T13" fmla="*/ 9 h 12"/>
                <a:gd name="T14" fmla="*/ 9 w 12"/>
                <a:gd name="T15" fmla="*/ 6 h 12"/>
                <a:gd name="T16" fmla="*/ 8 w 12"/>
                <a:gd name="T17" fmla="*/ 4 h 12"/>
                <a:gd name="T18" fmla="*/ 0 w 12"/>
                <a:gd name="T19" fmla="*/ 1 h 12"/>
                <a:gd name="T20" fmla="*/ 1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1" y="0"/>
                  </a:moveTo>
                  <a:cubicBezTo>
                    <a:pt x="6" y="1"/>
                    <a:pt x="9" y="2"/>
                    <a:pt x="11" y="4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8" y="10"/>
                    <a:pt x="5" y="12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6" y="10"/>
                    <a:pt x="8" y="9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5"/>
                    <a:pt x="9" y="5"/>
                    <a:pt x="8" y="4"/>
                  </a:cubicBezTo>
                  <a:cubicBezTo>
                    <a:pt x="7" y="3"/>
                    <a:pt x="5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6797676" y="2289175"/>
              <a:ext cx="26988" cy="30163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1 h 8"/>
                <a:gd name="T4" fmla="*/ 7 w 7"/>
                <a:gd name="T5" fmla="*/ 4 h 8"/>
                <a:gd name="T6" fmla="*/ 5 w 7"/>
                <a:gd name="T7" fmla="*/ 7 h 8"/>
                <a:gd name="T8" fmla="*/ 1 w 7"/>
                <a:gd name="T9" fmla="*/ 8 h 8"/>
                <a:gd name="T10" fmla="*/ 0 w 7"/>
                <a:gd name="T11" fmla="*/ 7 h 8"/>
                <a:gd name="T12" fmla="*/ 3 w 7"/>
                <a:gd name="T13" fmla="*/ 6 h 8"/>
                <a:gd name="T14" fmla="*/ 5 w 7"/>
                <a:gd name="T15" fmla="*/ 4 h 8"/>
                <a:gd name="T16" fmla="*/ 3 w 7"/>
                <a:gd name="T17" fmla="*/ 2 h 8"/>
                <a:gd name="T18" fmla="*/ 0 w 7"/>
                <a:gd name="T19" fmla="*/ 1 h 8"/>
                <a:gd name="T20" fmla="*/ 1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3" y="0"/>
                    <a:pt x="4" y="1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4" y="7"/>
                    <a:pt x="3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6"/>
            <p:cNvSpPr>
              <a:spLocks noEditPoints="1"/>
            </p:cNvSpPr>
            <p:nvPr/>
          </p:nvSpPr>
          <p:spPr bwMode="auto">
            <a:xfrm>
              <a:off x="6076951" y="2289175"/>
              <a:ext cx="506413" cy="30163"/>
            </a:xfrm>
            <a:custGeom>
              <a:avLst/>
              <a:gdLst>
                <a:gd name="T0" fmla="*/ 130 w 135"/>
                <a:gd name="T1" fmla="*/ 7 h 8"/>
                <a:gd name="T2" fmla="*/ 128 w 135"/>
                <a:gd name="T3" fmla="*/ 4 h 8"/>
                <a:gd name="T4" fmla="*/ 135 w 135"/>
                <a:gd name="T5" fmla="*/ 6 h 8"/>
                <a:gd name="T6" fmla="*/ 128 w 135"/>
                <a:gd name="T7" fmla="*/ 0 h 8"/>
                <a:gd name="T8" fmla="*/ 130 w 135"/>
                <a:gd name="T9" fmla="*/ 2 h 8"/>
                <a:gd name="T10" fmla="*/ 128 w 135"/>
                <a:gd name="T11" fmla="*/ 1 h 8"/>
                <a:gd name="T12" fmla="*/ 128 w 135"/>
                <a:gd name="T13" fmla="*/ 4 h 8"/>
                <a:gd name="T14" fmla="*/ 128 w 135"/>
                <a:gd name="T15" fmla="*/ 7 h 8"/>
                <a:gd name="T16" fmla="*/ 120 w 135"/>
                <a:gd name="T17" fmla="*/ 4 h 8"/>
                <a:gd name="T18" fmla="*/ 54 w 135"/>
                <a:gd name="T19" fmla="*/ 7 h 8"/>
                <a:gd name="T20" fmla="*/ 57 w 135"/>
                <a:gd name="T21" fmla="*/ 4 h 8"/>
                <a:gd name="T22" fmla="*/ 54 w 135"/>
                <a:gd name="T23" fmla="*/ 1 h 8"/>
                <a:gd name="T24" fmla="*/ 62 w 135"/>
                <a:gd name="T25" fmla="*/ 4 h 8"/>
                <a:gd name="T26" fmla="*/ 69 w 135"/>
                <a:gd name="T27" fmla="*/ 0 h 8"/>
                <a:gd name="T28" fmla="*/ 88 w 135"/>
                <a:gd name="T29" fmla="*/ 7 h 8"/>
                <a:gd name="T30" fmla="*/ 79 w 135"/>
                <a:gd name="T31" fmla="*/ 5 h 8"/>
                <a:gd name="T32" fmla="*/ 81 w 135"/>
                <a:gd name="T33" fmla="*/ 1 h 8"/>
                <a:gd name="T34" fmla="*/ 76 w 135"/>
                <a:gd name="T35" fmla="*/ 0 h 8"/>
                <a:gd name="T36" fmla="*/ 88 w 135"/>
                <a:gd name="T37" fmla="*/ 3 h 8"/>
                <a:gd name="T38" fmla="*/ 79 w 135"/>
                <a:gd name="T39" fmla="*/ 7 h 8"/>
                <a:gd name="T40" fmla="*/ 97 w 135"/>
                <a:gd name="T41" fmla="*/ 2 h 8"/>
                <a:gd name="T42" fmla="*/ 93 w 135"/>
                <a:gd name="T43" fmla="*/ 7 h 8"/>
                <a:gd name="T44" fmla="*/ 102 w 135"/>
                <a:gd name="T45" fmla="*/ 6 h 8"/>
                <a:gd name="T46" fmla="*/ 112 w 135"/>
                <a:gd name="T47" fmla="*/ 7 h 8"/>
                <a:gd name="T48" fmla="*/ 106 w 135"/>
                <a:gd name="T49" fmla="*/ 5 h 8"/>
                <a:gd name="T50" fmla="*/ 117 w 135"/>
                <a:gd name="T51" fmla="*/ 1 h 8"/>
                <a:gd name="T52" fmla="*/ 115 w 135"/>
                <a:gd name="T53" fmla="*/ 3 h 8"/>
                <a:gd name="T54" fmla="*/ 104 w 135"/>
                <a:gd name="T55" fmla="*/ 8 h 8"/>
                <a:gd name="T56" fmla="*/ 53 w 135"/>
                <a:gd name="T57" fmla="*/ 1 h 8"/>
                <a:gd name="T58" fmla="*/ 53 w 135"/>
                <a:gd name="T59" fmla="*/ 7 h 8"/>
                <a:gd name="T60" fmla="*/ 47 w 135"/>
                <a:gd name="T61" fmla="*/ 4 h 8"/>
                <a:gd name="T62" fmla="*/ 36 w 135"/>
                <a:gd name="T63" fmla="*/ 7 h 8"/>
                <a:gd name="T64" fmla="*/ 39 w 135"/>
                <a:gd name="T65" fmla="*/ 4 h 8"/>
                <a:gd name="T66" fmla="*/ 36 w 135"/>
                <a:gd name="T67" fmla="*/ 0 h 8"/>
                <a:gd name="T68" fmla="*/ 36 w 135"/>
                <a:gd name="T69" fmla="*/ 8 h 8"/>
                <a:gd name="T70" fmla="*/ 13 w 135"/>
                <a:gd name="T71" fmla="*/ 8 h 8"/>
                <a:gd name="T72" fmla="*/ 8 w 135"/>
                <a:gd name="T73" fmla="*/ 7 h 8"/>
                <a:gd name="T74" fmla="*/ 10 w 135"/>
                <a:gd name="T75" fmla="*/ 2 h 8"/>
                <a:gd name="T76" fmla="*/ 36 w 135"/>
                <a:gd name="T77" fmla="*/ 0 h 8"/>
                <a:gd name="T78" fmla="*/ 34 w 135"/>
                <a:gd name="T79" fmla="*/ 2 h 8"/>
                <a:gd name="T80" fmla="*/ 36 w 135"/>
                <a:gd name="T81" fmla="*/ 7 h 8"/>
                <a:gd name="T82" fmla="*/ 31 w 135"/>
                <a:gd name="T83" fmla="*/ 1 h 8"/>
                <a:gd name="T84" fmla="*/ 24 w 135"/>
                <a:gd name="T85" fmla="*/ 2 h 8"/>
                <a:gd name="T86" fmla="*/ 20 w 135"/>
                <a:gd name="T87" fmla="*/ 7 h 8"/>
                <a:gd name="T88" fmla="*/ 8 w 135"/>
                <a:gd name="T89" fmla="*/ 0 h 8"/>
                <a:gd name="T90" fmla="*/ 6 w 135"/>
                <a:gd name="T91" fmla="*/ 1 h 8"/>
                <a:gd name="T92" fmla="*/ 6 w 135"/>
                <a:gd name="T93" fmla="*/ 7 h 8"/>
                <a:gd name="T94" fmla="*/ 0 w 135"/>
                <a:gd name="T9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8">
                  <a:moveTo>
                    <a:pt x="128" y="8"/>
                  </a:move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9" y="7"/>
                    <a:pt x="129" y="7"/>
                    <a:pt x="130" y="7"/>
                  </a:cubicBezTo>
                  <a:cubicBezTo>
                    <a:pt x="131" y="7"/>
                    <a:pt x="131" y="6"/>
                    <a:pt x="131" y="6"/>
                  </a:cubicBezTo>
                  <a:cubicBezTo>
                    <a:pt x="131" y="5"/>
                    <a:pt x="131" y="5"/>
                    <a:pt x="130" y="4"/>
                  </a:cubicBezTo>
                  <a:cubicBezTo>
                    <a:pt x="129" y="4"/>
                    <a:pt x="129" y="4"/>
                    <a:pt x="128" y="4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30" y="3"/>
                    <a:pt x="132" y="3"/>
                    <a:pt x="133" y="4"/>
                  </a:cubicBezTo>
                  <a:cubicBezTo>
                    <a:pt x="134" y="4"/>
                    <a:pt x="135" y="5"/>
                    <a:pt x="135" y="6"/>
                  </a:cubicBezTo>
                  <a:cubicBezTo>
                    <a:pt x="135" y="6"/>
                    <a:pt x="134" y="7"/>
                    <a:pt x="133" y="8"/>
                  </a:cubicBezTo>
                  <a:cubicBezTo>
                    <a:pt x="132" y="8"/>
                    <a:pt x="130" y="8"/>
                    <a:pt x="128" y="8"/>
                  </a:cubicBezTo>
                  <a:close/>
                  <a:moveTo>
                    <a:pt x="128" y="1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2" y="0"/>
                    <a:pt x="133" y="0"/>
                  </a:cubicBezTo>
                  <a:cubicBezTo>
                    <a:pt x="134" y="1"/>
                    <a:pt x="134" y="1"/>
                    <a:pt x="135" y="2"/>
                  </a:cubicBezTo>
                  <a:cubicBezTo>
                    <a:pt x="133" y="2"/>
                    <a:pt x="132" y="2"/>
                    <a:pt x="130" y="2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29" y="1"/>
                    <a:pt x="129" y="1"/>
                    <a:pt x="128" y="1"/>
                  </a:cubicBezTo>
                  <a:close/>
                  <a:moveTo>
                    <a:pt x="128" y="0"/>
                  </a:move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6" y="1"/>
                    <a:pt x="126" y="2"/>
                  </a:cubicBezTo>
                  <a:cubicBezTo>
                    <a:pt x="125" y="2"/>
                    <a:pt x="125" y="3"/>
                    <a:pt x="124" y="4"/>
                  </a:cubicBezTo>
                  <a:cubicBezTo>
                    <a:pt x="125" y="3"/>
                    <a:pt x="126" y="3"/>
                    <a:pt x="128" y="3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5" y="6"/>
                    <a:pt x="125" y="6"/>
                    <a:pt x="126" y="7"/>
                  </a:cubicBezTo>
                  <a:cubicBezTo>
                    <a:pt x="126" y="7"/>
                    <a:pt x="127" y="7"/>
                    <a:pt x="128" y="7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5" y="8"/>
                    <a:pt x="123" y="8"/>
                    <a:pt x="122" y="7"/>
                  </a:cubicBezTo>
                  <a:cubicBezTo>
                    <a:pt x="120" y="7"/>
                    <a:pt x="120" y="6"/>
                    <a:pt x="120" y="4"/>
                  </a:cubicBezTo>
                  <a:cubicBezTo>
                    <a:pt x="120" y="3"/>
                    <a:pt x="121" y="2"/>
                    <a:pt x="122" y="1"/>
                  </a:cubicBezTo>
                  <a:cubicBezTo>
                    <a:pt x="124" y="0"/>
                    <a:pt x="126" y="0"/>
                    <a:pt x="128" y="0"/>
                  </a:cubicBezTo>
                  <a:close/>
                  <a:moveTo>
                    <a:pt x="54" y="8"/>
                  </a:move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5" y="7"/>
                    <a:pt x="55" y="7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7" y="6"/>
                    <a:pt x="57" y="5"/>
                    <a:pt x="57" y="4"/>
                  </a:cubicBezTo>
                  <a:cubicBezTo>
                    <a:pt x="57" y="3"/>
                    <a:pt x="57" y="2"/>
                    <a:pt x="57" y="2"/>
                  </a:cubicBezTo>
                  <a:cubicBezTo>
                    <a:pt x="56" y="2"/>
                    <a:pt x="56" y="1"/>
                    <a:pt x="56" y="1"/>
                  </a:cubicBezTo>
                  <a:cubicBezTo>
                    <a:pt x="55" y="1"/>
                    <a:pt x="55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0"/>
                    <a:pt x="59" y="1"/>
                  </a:cubicBezTo>
                  <a:cubicBezTo>
                    <a:pt x="61" y="1"/>
                    <a:pt x="62" y="3"/>
                    <a:pt x="62" y="4"/>
                  </a:cubicBezTo>
                  <a:cubicBezTo>
                    <a:pt x="62" y="6"/>
                    <a:pt x="61" y="7"/>
                    <a:pt x="59" y="8"/>
                  </a:cubicBezTo>
                  <a:cubicBezTo>
                    <a:pt x="58" y="8"/>
                    <a:pt x="56" y="8"/>
                    <a:pt x="54" y="8"/>
                  </a:cubicBezTo>
                  <a:close/>
                  <a:moveTo>
                    <a:pt x="63" y="8"/>
                  </a:moveTo>
                  <a:cubicBezTo>
                    <a:pt x="65" y="6"/>
                    <a:pt x="67" y="3"/>
                    <a:pt x="69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0" y="3"/>
                    <a:pt x="68" y="6"/>
                    <a:pt x="66" y="8"/>
                  </a:cubicBezTo>
                  <a:cubicBezTo>
                    <a:pt x="65" y="8"/>
                    <a:pt x="64" y="8"/>
                    <a:pt x="63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3" y="8"/>
                    <a:pt x="78" y="8"/>
                    <a:pt x="73" y="8"/>
                  </a:cubicBezTo>
                  <a:cubicBezTo>
                    <a:pt x="73" y="8"/>
                    <a:pt x="74" y="7"/>
                    <a:pt x="74" y="7"/>
                  </a:cubicBezTo>
                  <a:cubicBezTo>
                    <a:pt x="75" y="6"/>
                    <a:pt x="77" y="6"/>
                    <a:pt x="79" y="5"/>
                  </a:cubicBezTo>
                  <a:cubicBezTo>
                    <a:pt x="81" y="4"/>
                    <a:pt x="82" y="4"/>
                    <a:pt x="83" y="3"/>
                  </a:cubicBezTo>
                  <a:cubicBezTo>
                    <a:pt x="84" y="3"/>
                    <a:pt x="84" y="3"/>
                    <a:pt x="84" y="2"/>
                  </a:cubicBezTo>
                  <a:cubicBezTo>
                    <a:pt x="84" y="2"/>
                    <a:pt x="84" y="2"/>
                    <a:pt x="83" y="1"/>
                  </a:cubicBezTo>
                  <a:cubicBezTo>
                    <a:pt x="83" y="1"/>
                    <a:pt x="82" y="1"/>
                    <a:pt x="81" y="1"/>
                  </a:cubicBezTo>
                  <a:cubicBezTo>
                    <a:pt x="80" y="1"/>
                    <a:pt x="79" y="1"/>
                    <a:pt x="79" y="1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6" y="2"/>
                    <a:pt x="75" y="2"/>
                    <a:pt x="73" y="2"/>
                  </a:cubicBezTo>
                  <a:cubicBezTo>
                    <a:pt x="74" y="1"/>
                    <a:pt x="74" y="1"/>
                    <a:pt x="76" y="0"/>
                  </a:cubicBezTo>
                  <a:cubicBezTo>
                    <a:pt x="77" y="0"/>
                    <a:pt x="79" y="0"/>
                    <a:pt x="81" y="0"/>
                  </a:cubicBezTo>
                  <a:cubicBezTo>
                    <a:pt x="83" y="0"/>
                    <a:pt x="85" y="0"/>
                    <a:pt x="86" y="0"/>
                  </a:cubicBezTo>
                  <a:cubicBezTo>
                    <a:pt x="88" y="1"/>
                    <a:pt x="88" y="2"/>
                    <a:pt x="88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4"/>
                    <a:pt x="87" y="4"/>
                    <a:pt x="86" y="4"/>
                  </a:cubicBezTo>
                  <a:cubicBezTo>
                    <a:pt x="85" y="5"/>
                    <a:pt x="84" y="5"/>
                    <a:pt x="83" y="5"/>
                  </a:cubicBezTo>
                  <a:cubicBezTo>
                    <a:pt x="82" y="6"/>
                    <a:pt x="81" y="6"/>
                    <a:pt x="80" y="6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82" y="7"/>
                    <a:pt x="85" y="7"/>
                    <a:pt x="88" y="7"/>
                  </a:cubicBezTo>
                  <a:close/>
                  <a:moveTo>
                    <a:pt x="93" y="4"/>
                  </a:moveTo>
                  <a:cubicBezTo>
                    <a:pt x="93" y="3"/>
                    <a:pt x="93" y="3"/>
                    <a:pt x="93" y="2"/>
                  </a:cubicBezTo>
                  <a:cubicBezTo>
                    <a:pt x="95" y="2"/>
                    <a:pt x="96" y="2"/>
                    <a:pt x="97" y="2"/>
                  </a:cubicBezTo>
                  <a:cubicBezTo>
                    <a:pt x="98" y="3"/>
                    <a:pt x="97" y="3"/>
                    <a:pt x="97" y="4"/>
                  </a:cubicBezTo>
                  <a:cubicBezTo>
                    <a:pt x="96" y="4"/>
                    <a:pt x="94" y="4"/>
                    <a:pt x="93" y="4"/>
                  </a:cubicBezTo>
                  <a:close/>
                  <a:moveTo>
                    <a:pt x="93" y="8"/>
                  </a:moveTo>
                  <a:cubicBezTo>
                    <a:pt x="93" y="8"/>
                    <a:pt x="93" y="7"/>
                    <a:pt x="93" y="7"/>
                  </a:cubicBezTo>
                  <a:cubicBezTo>
                    <a:pt x="94" y="7"/>
                    <a:pt x="96" y="7"/>
                    <a:pt x="97" y="7"/>
                  </a:cubicBezTo>
                  <a:cubicBezTo>
                    <a:pt x="97" y="7"/>
                    <a:pt x="97" y="8"/>
                    <a:pt x="97" y="8"/>
                  </a:cubicBezTo>
                  <a:cubicBezTo>
                    <a:pt x="96" y="8"/>
                    <a:pt x="94" y="8"/>
                    <a:pt x="93" y="8"/>
                  </a:cubicBezTo>
                  <a:close/>
                  <a:moveTo>
                    <a:pt x="102" y="6"/>
                  </a:moveTo>
                  <a:cubicBezTo>
                    <a:pt x="103" y="6"/>
                    <a:pt x="105" y="6"/>
                    <a:pt x="106" y="6"/>
                  </a:cubicBezTo>
                  <a:cubicBezTo>
                    <a:pt x="106" y="6"/>
                    <a:pt x="107" y="7"/>
                    <a:pt x="107" y="7"/>
                  </a:cubicBezTo>
                  <a:cubicBezTo>
                    <a:pt x="108" y="7"/>
                    <a:pt x="109" y="7"/>
                    <a:pt x="110" y="7"/>
                  </a:cubicBezTo>
                  <a:cubicBezTo>
                    <a:pt x="111" y="7"/>
                    <a:pt x="111" y="7"/>
                    <a:pt x="112" y="7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5"/>
                    <a:pt x="113" y="5"/>
                    <a:pt x="112" y="4"/>
                  </a:cubicBezTo>
                  <a:cubicBezTo>
                    <a:pt x="111" y="4"/>
                    <a:pt x="111" y="4"/>
                    <a:pt x="110" y="4"/>
                  </a:cubicBezTo>
                  <a:cubicBezTo>
                    <a:pt x="108" y="4"/>
                    <a:pt x="107" y="4"/>
                    <a:pt x="106" y="5"/>
                  </a:cubicBezTo>
                  <a:cubicBezTo>
                    <a:pt x="105" y="5"/>
                    <a:pt x="104" y="4"/>
                    <a:pt x="103" y="4"/>
                  </a:cubicBezTo>
                  <a:cubicBezTo>
                    <a:pt x="103" y="3"/>
                    <a:pt x="104" y="1"/>
                    <a:pt x="105" y="0"/>
                  </a:cubicBezTo>
                  <a:cubicBezTo>
                    <a:pt x="109" y="0"/>
                    <a:pt x="113" y="0"/>
                    <a:pt x="117" y="0"/>
                  </a:cubicBezTo>
                  <a:cubicBezTo>
                    <a:pt x="117" y="0"/>
                    <a:pt x="117" y="1"/>
                    <a:pt x="117" y="1"/>
                  </a:cubicBezTo>
                  <a:cubicBezTo>
                    <a:pt x="114" y="1"/>
                    <a:pt x="111" y="1"/>
                    <a:pt x="108" y="1"/>
                  </a:cubicBezTo>
                  <a:cubicBezTo>
                    <a:pt x="108" y="2"/>
                    <a:pt x="108" y="2"/>
                    <a:pt x="107" y="3"/>
                  </a:cubicBezTo>
                  <a:cubicBezTo>
                    <a:pt x="109" y="3"/>
                    <a:pt x="109" y="3"/>
                    <a:pt x="111" y="3"/>
                  </a:cubicBezTo>
                  <a:cubicBezTo>
                    <a:pt x="113" y="3"/>
                    <a:pt x="114" y="3"/>
                    <a:pt x="115" y="3"/>
                  </a:cubicBezTo>
                  <a:cubicBezTo>
                    <a:pt x="117" y="4"/>
                    <a:pt x="117" y="5"/>
                    <a:pt x="117" y="5"/>
                  </a:cubicBezTo>
                  <a:cubicBezTo>
                    <a:pt x="117" y="6"/>
                    <a:pt x="117" y="7"/>
                    <a:pt x="116" y="7"/>
                  </a:cubicBezTo>
                  <a:cubicBezTo>
                    <a:pt x="114" y="8"/>
                    <a:pt x="112" y="8"/>
                    <a:pt x="110" y="8"/>
                  </a:cubicBezTo>
                  <a:cubicBezTo>
                    <a:pt x="108" y="8"/>
                    <a:pt x="106" y="8"/>
                    <a:pt x="104" y="8"/>
                  </a:cubicBezTo>
                  <a:cubicBezTo>
                    <a:pt x="103" y="7"/>
                    <a:pt x="102" y="7"/>
                    <a:pt x="102" y="6"/>
                  </a:cubicBezTo>
                  <a:close/>
                  <a:moveTo>
                    <a:pt x="54" y="0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2" y="2"/>
                    <a:pt x="52" y="2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5"/>
                    <a:pt x="51" y="6"/>
                    <a:pt x="52" y="6"/>
                  </a:cubicBezTo>
                  <a:cubicBezTo>
                    <a:pt x="52" y="7"/>
                    <a:pt x="52" y="7"/>
                    <a:pt x="53" y="7"/>
                  </a:cubicBezTo>
                  <a:cubicBezTo>
                    <a:pt x="53" y="7"/>
                    <a:pt x="54" y="7"/>
                    <a:pt x="54" y="7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2" y="8"/>
                    <a:pt x="50" y="8"/>
                    <a:pt x="49" y="8"/>
                  </a:cubicBezTo>
                  <a:cubicBezTo>
                    <a:pt x="47" y="7"/>
                    <a:pt x="47" y="6"/>
                    <a:pt x="47" y="4"/>
                  </a:cubicBezTo>
                  <a:cubicBezTo>
                    <a:pt x="47" y="3"/>
                    <a:pt x="47" y="1"/>
                    <a:pt x="49" y="1"/>
                  </a:cubicBezTo>
                  <a:cubicBezTo>
                    <a:pt x="50" y="0"/>
                    <a:pt x="52" y="0"/>
                    <a:pt x="54" y="0"/>
                  </a:cubicBezTo>
                  <a:close/>
                  <a:moveTo>
                    <a:pt x="36" y="8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7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cubicBezTo>
                    <a:pt x="39" y="6"/>
                    <a:pt x="39" y="5"/>
                    <a:pt x="39" y="4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8" y="2"/>
                    <a:pt x="38" y="2"/>
                    <a:pt x="37" y="1"/>
                  </a:cubicBezTo>
                  <a:cubicBezTo>
                    <a:pt x="37" y="1"/>
                    <a:pt x="37" y="1"/>
                    <a:pt x="3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0"/>
                    <a:pt x="41" y="1"/>
                  </a:cubicBezTo>
                  <a:cubicBezTo>
                    <a:pt x="43" y="1"/>
                    <a:pt x="44" y="3"/>
                    <a:pt x="44" y="4"/>
                  </a:cubicBezTo>
                  <a:cubicBezTo>
                    <a:pt x="44" y="6"/>
                    <a:pt x="43" y="7"/>
                    <a:pt x="41" y="8"/>
                  </a:cubicBezTo>
                  <a:cubicBezTo>
                    <a:pt x="40" y="8"/>
                    <a:pt x="39" y="8"/>
                    <a:pt x="36" y="8"/>
                  </a:cubicBezTo>
                  <a:close/>
                  <a:moveTo>
                    <a:pt x="8" y="0"/>
                  </a:moveTo>
                  <a:cubicBezTo>
                    <a:pt x="10" y="0"/>
                    <a:pt x="12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5" y="6"/>
                    <a:pt x="14" y="7"/>
                    <a:pt x="13" y="8"/>
                  </a:cubicBezTo>
                  <a:cubicBezTo>
                    <a:pt x="12" y="8"/>
                    <a:pt x="10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lnTo>
                    <a:pt x="8" y="0"/>
                  </a:lnTo>
                  <a:close/>
                  <a:moveTo>
                    <a:pt x="36" y="0"/>
                  </a:move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3"/>
                    <a:pt x="33" y="4"/>
                  </a:cubicBezTo>
                  <a:cubicBezTo>
                    <a:pt x="33" y="5"/>
                    <a:pt x="34" y="6"/>
                    <a:pt x="34" y="6"/>
                  </a:cubicBezTo>
                  <a:cubicBezTo>
                    <a:pt x="34" y="7"/>
                    <a:pt x="34" y="7"/>
                    <a:pt x="35" y="7"/>
                  </a:cubicBezTo>
                  <a:cubicBezTo>
                    <a:pt x="35" y="7"/>
                    <a:pt x="36" y="7"/>
                    <a:pt x="36" y="7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8"/>
                    <a:pt x="32" y="8"/>
                    <a:pt x="31" y="8"/>
                  </a:cubicBezTo>
                  <a:cubicBezTo>
                    <a:pt x="29" y="7"/>
                    <a:pt x="29" y="6"/>
                    <a:pt x="29" y="4"/>
                  </a:cubicBezTo>
                  <a:cubicBezTo>
                    <a:pt x="29" y="3"/>
                    <a:pt x="29" y="1"/>
                    <a:pt x="31" y="1"/>
                  </a:cubicBezTo>
                  <a:cubicBezTo>
                    <a:pt x="32" y="0"/>
                    <a:pt x="34" y="0"/>
                    <a:pt x="36" y="0"/>
                  </a:cubicBezTo>
                  <a:close/>
                  <a:moveTo>
                    <a:pt x="20" y="4"/>
                  </a:moveTo>
                  <a:cubicBezTo>
                    <a:pt x="20" y="3"/>
                    <a:pt x="20" y="3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24" y="3"/>
                    <a:pt x="24" y="3"/>
                    <a:pt x="24" y="4"/>
                  </a:cubicBezTo>
                  <a:cubicBezTo>
                    <a:pt x="23" y="4"/>
                    <a:pt x="21" y="4"/>
                    <a:pt x="20" y="4"/>
                  </a:cubicBezTo>
                  <a:close/>
                  <a:moveTo>
                    <a:pt x="20" y="8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4" y="7"/>
                    <a:pt x="24" y="8"/>
                    <a:pt x="24" y="8"/>
                  </a:cubicBezTo>
                  <a:cubicBezTo>
                    <a:pt x="23" y="8"/>
                    <a:pt x="21" y="8"/>
                    <a:pt x="20" y="8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4" y="8"/>
                    <a:pt x="2" y="8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5897563" y="2281238"/>
              <a:ext cx="96838" cy="44450"/>
            </a:xfrm>
            <a:custGeom>
              <a:avLst/>
              <a:gdLst>
                <a:gd name="T0" fmla="*/ 0 w 26"/>
                <a:gd name="T1" fmla="*/ 0 h 12"/>
                <a:gd name="T2" fmla="*/ 26 w 26"/>
                <a:gd name="T3" fmla="*/ 6 h 12"/>
                <a:gd name="T4" fmla="*/ 0 w 26"/>
                <a:gd name="T5" fmla="*/ 12 h 12"/>
                <a:gd name="T6" fmla="*/ 0 w 2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9" y="2"/>
                    <a:pt x="17" y="4"/>
                    <a:pt x="26" y="6"/>
                  </a:cubicBezTo>
                  <a:cubicBezTo>
                    <a:pt x="18" y="8"/>
                    <a:pt x="9" y="10"/>
                    <a:pt x="0" y="12"/>
                  </a:cubicBezTo>
                  <a:cubicBezTo>
                    <a:pt x="0" y="8"/>
                    <a:pt x="0" y="4"/>
                    <a:pt x="0" y="0"/>
                  </a:cubicBez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8"/>
            <p:cNvSpPr>
              <a:spLocks noEditPoints="1"/>
            </p:cNvSpPr>
            <p:nvPr/>
          </p:nvSpPr>
          <p:spPr bwMode="auto">
            <a:xfrm>
              <a:off x="8491538" y="4411663"/>
              <a:ext cx="1485900" cy="2446338"/>
            </a:xfrm>
            <a:custGeom>
              <a:avLst/>
              <a:gdLst>
                <a:gd name="T0" fmla="*/ 266 w 396"/>
                <a:gd name="T1" fmla="*/ 51 h 651"/>
                <a:gd name="T2" fmla="*/ 239 w 396"/>
                <a:gd name="T3" fmla="*/ 84 h 651"/>
                <a:gd name="T4" fmla="*/ 254 w 396"/>
                <a:gd name="T5" fmla="*/ 136 h 651"/>
                <a:gd name="T6" fmla="*/ 254 w 396"/>
                <a:gd name="T7" fmla="*/ 136 h 651"/>
                <a:gd name="T8" fmla="*/ 258 w 396"/>
                <a:gd name="T9" fmla="*/ 149 h 651"/>
                <a:gd name="T10" fmla="*/ 181 w 396"/>
                <a:gd name="T11" fmla="*/ 339 h 651"/>
                <a:gd name="T12" fmla="*/ 156 w 396"/>
                <a:gd name="T13" fmla="*/ 342 h 651"/>
                <a:gd name="T14" fmla="*/ 86 w 396"/>
                <a:gd name="T15" fmla="*/ 317 h 651"/>
                <a:gd name="T16" fmla="*/ 93 w 396"/>
                <a:gd name="T17" fmla="*/ 343 h 651"/>
                <a:gd name="T18" fmla="*/ 71 w 396"/>
                <a:gd name="T19" fmla="*/ 312 h 651"/>
                <a:gd name="T20" fmla="*/ 4 w 396"/>
                <a:gd name="T21" fmla="*/ 253 h 651"/>
                <a:gd name="T22" fmla="*/ 0 w 396"/>
                <a:gd name="T23" fmla="*/ 262 h 651"/>
                <a:gd name="T24" fmla="*/ 20 w 396"/>
                <a:gd name="T25" fmla="*/ 350 h 651"/>
                <a:gd name="T26" fmla="*/ 104 w 396"/>
                <a:gd name="T27" fmla="*/ 457 h 651"/>
                <a:gd name="T28" fmla="*/ 138 w 396"/>
                <a:gd name="T29" fmla="*/ 476 h 651"/>
                <a:gd name="T30" fmla="*/ 151 w 396"/>
                <a:gd name="T31" fmla="*/ 525 h 651"/>
                <a:gd name="T32" fmla="*/ 132 w 396"/>
                <a:gd name="T33" fmla="*/ 529 h 651"/>
                <a:gd name="T34" fmla="*/ 148 w 396"/>
                <a:gd name="T35" fmla="*/ 591 h 651"/>
                <a:gd name="T36" fmla="*/ 128 w 396"/>
                <a:gd name="T37" fmla="*/ 596 h 651"/>
                <a:gd name="T38" fmla="*/ 142 w 396"/>
                <a:gd name="T39" fmla="*/ 651 h 651"/>
                <a:gd name="T40" fmla="*/ 396 w 396"/>
                <a:gd name="T41" fmla="*/ 651 h 651"/>
                <a:gd name="T42" fmla="*/ 366 w 396"/>
                <a:gd name="T43" fmla="*/ 535 h 651"/>
                <a:gd name="T44" fmla="*/ 347 w 396"/>
                <a:gd name="T45" fmla="*/ 540 h 651"/>
                <a:gd name="T46" fmla="*/ 331 w 396"/>
                <a:gd name="T47" fmla="*/ 479 h 651"/>
                <a:gd name="T48" fmla="*/ 313 w 396"/>
                <a:gd name="T49" fmla="*/ 483 h 651"/>
                <a:gd name="T50" fmla="*/ 298 w 396"/>
                <a:gd name="T51" fmla="*/ 426 h 651"/>
                <a:gd name="T52" fmla="*/ 318 w 396"/>
                <a:gd name="T53" fmla="*/ 258 h 651"/>
                <a:gd name="T54" fmla="*/ 314 w 396"/>
                <a:gd name="T55" fmla="*/ 140 h 651"/>
                <a:gd name="T56" fmla="*/ 298 w 396"/>
                <a:gd name="T57" fmla="*/ 80 h 651"/>
                <a:gd name="T58" fmla="*/ 266 w 396"/>
                <a:gd name="T59" fmla="*/ 51 h 651"/>
                <a:gd name="T60" fmla="*/ 106 w 396"/>
                <a:gd name="T61" fmla="*/ 1 h 651"/>
                <a:gd name="T62" fmla="*/ 105 w 396"/>
                <a:gd name="T63" fmla="*/ 4 h 651"/>
                <a:gd name="T64" fmla="*/ 127 w 396"/>
                <a:gd name="T65" fmla="*/ 12 h 651"/>
                <a:gd name="T66" fmla="*/ 106 w 396"/>
                <a:gd name="T67" fmla="*/ 1 h 651"/>
                <a:gd name="T68" fmla="*/ 186 w 396"/>
                <a:gd name="T69" fmla="*/ 0 h 651"/>
                <a:gd name="T70" fmla="*/ 155 w 396"/>
                <a:gd name="T71" fmla="*/ 28 h 651"/>
                <a:gd name="T72" fmla="*/ 233 w 396"/>
                <a:gd name="T73" fmla="*/ 93 h 651"/>
                <a:gd name="T74" fmla="*/ 213 w 396"/>
                <a:gd name="T75" fmla="*/ 26 h 651"/>
                <a:gd name="T76" fmla="*/ 186 w 396"/>
                <a:gd name="T7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6" h="651">
                  <a:moveTo>
                    <a:pt x="266" y="51"/>
                  </a:moveTo>
                  <a:cubicBezTo>
                    <a:pt x="249" y="51"/>
                    <a:pt x="234" y="63"/>
                    <a:pt x="239" y="84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55" y="141"/>
                    <a:pt x="256" y="145"/>
                    <a:pt x="258" y="149"/>
                  </a:cubicBezTo>
                  <a:cubicBezTo>
                    <a:pt x="281" y="235"/>
                    <a:pt x="247" y="320"/>
                    <a:pt x="181" y="339"/>
                  </a:cubicBezTo>
                  <a:cubicBezTo>
                    <a:pt x="172" y="341"/>
                    <a:pt x="164" y="342"/>
                    <a:pt x="156" y="342"/>
                  </a:cubicBezTo>
                  <a:cubicBezTo>
                    <a:pt x="132" y="342"/>
                    <a:pt x="108" y="333"/>
                    <a:pt x="86" y="317"/>
                  </a:cubicBezTo>
                  <a:cubicBezTo>
                    <a:pt x="88" y="325"/>
                    <a:pt x="91" y="334"/>
                    <a:pt x="93" y="343"/>
                  </a:cubicBezTo>
                  <a:cubicBezTo>
                    <a:pt x="71" y="312"/>
                    <a:pt x="71" y="312"/>
                    <a:pt x="71" y="312"/>
                  </a:cubicBezTo>
                  <a:cubicBezTo>
                    <a:pt x="46" y="301"/>
                    <a:pt x="22" y="280"/>
                    <a:pt x="4" y="253"/>
                  </a:cubicBezTo>
                  <a:cubicBezTo>
                    <a:pt x="2" y="256"/>
                    <a:pt x="1" y="259"/>
                    <a:pt x="0" y="262"/>
                  </a:cubicBezTo>
                  <a:cubicBezTo>
                    <a:pt x="20" y="350"/>
                    <a:pt x="20" y="350"/>
                    <a:pt x="20" y="350"/>
                  </a:cubicBezTo>
                  <a:cubicBezTo>
                    <a:pt x="104" y="457"/>
                    <a:pt x="104" y="457"/>
                    <a:pt x="104" y="457"/>
                  </a:cubicBezTo>
                  <a:cubicBezTo>
                    <a:pt x="112" y="466"/>
                    <a:pt x="124" y="472"/>
                    <a:pt x="138" y="476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32" y="529"/>
                    <a:pt x="132" y="529"/>
                    <a:pt x="132" y="529"/>
                  </a:cubicBezTo>
                  <a:cubicBezTo>
                    <a:pt x="148" y="591"/>
                    <a:pt x="148" y="591"/>
                    <a:pt x="148" y="591"/>
                  </a:cubicBezTo>
                  <a:cubicBezTo>
                    <a:pt x="128" y="596"/>
                    <a:pt x="128" y="596"/>
                    <a:pt x="128" y="596"/>
                  </a:cubicBezTo>
                  <a:cubicBezTo>
                    <a:pt x="142" y="651"/>
                    <a:pt x="142" y="651"/>
                    <a:pt x="142" y="651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66" y="535"/>
                    <a:pt x="366" y="535"/>
                    <a:pt x="366" y="535"/>
                  </a:cubicBezTo>
                  <a:cubicBezTo>
                    <a:pt x="347" y="540"/>
                    <a:pt x="347" y="540"/>
                    <a:pt x="347" y="540"/>
                  </a:cubicBezTo>
                  <a:cubicBezTo>
                    <a:pt x="331" y="479"/>
                    <a:pt x="331" y="479"/>
                    <a:pt x="331" y="479"/>
                  </a:cubicBezTo>
                  <a:cubicBezTo>
                    <a:pt x="313" y="483"/>
                    <a:pt x="313" y="483"/>
                    <a:pt x="313" y="483"/>
                  </a:cubicBezTo>
                  <a:cubicBezTo>
                    <a:pt x="298" y="426"/>
                    <a:pt x="298" y="426"/>
                    <a:pt x="298" y="426"/>
                  </a:cubicBezTo>
                  <a:cubicBezTo>
                    <a:pt x="328" y="390"/>
                    <a:pt x="336" y="333"/>
                    <a:pt x="318" y="258"/>
                  </a:cubicBezTo>
                  <a:cubicBezTo>
                    <a:pt x="314" y="140"/>
                    <a:pt x="314" y="140"/>
                    <a:pt x="314" y="140"/>
                  </a:cubicBezTo>
                  <a:cubicBezTo>
                    <a:pt x="298" y="80"/>
                    <a:pt x="298" y="80"/>
                    <a:pt x="298" y="80"/>
                  </a:cubicBezTo>
                  <a:cubicBezTo>
                    <a:pt x="297" y="60"/>
                    <a:pt x="281" y="51"/>
                    <a:pt x="266" y="51"/>
                  </a:cubicBezTo>
                  <a:moveTo>
                    <a:pt x="106" y="1"/>
                  </a:moveTo>
                  <a:cubicBezTo>
                    <a:pt x="105" y="2"/>
                    <a:pt x="105" y="3"/>
                    <a:pt x="105" y="4"/>
                  </a:cubicBezTo>
                  <a:cubicBezTo>
                    <a:pt x="112" y="6"/>
                    <a:pt x="119" y="8"/>
                    <a:pt x="127" y="12"/>
                  </a:cubicBezTo>
                  <a:cubicBezTo>
                    <a:pt x="121" y="5"/>
                    <a:pt x="113" y="1"/>
                    <a:pt x="106" y="1"/>
                  </a:cubicBezTo>
                  <a:moveTo>
                    <a:pt x="186" y="0"/>
                  </a:moveTo>
                  <a:cubicBezTo>
                    <a:pt x="171" y="0"/>
                    <a:pt x="155" y="11"/>
                    <a:pt x="155" y="28"/>
                  </a:cubicBezTo>
                  <a:cubicBezTo>
                    <a:pt x="185" y="38"/>
                    <a:pt x="213" y="61"/>
                    <a:pt x="233" y="93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0" y="8"/>
                    <a:pt x="198" y="0"/>
                    <a:pt x="186" y="0"/>
                  </a:cubicBezTo>
                </a:path>
              </a:pathLst>
            </a:custGeom>
            <a:solidFill>
              <a:srgbClr val="000000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813801" y="4414838"/>
              <a:ext cx="731838" cy="1282700"/>
            </a:xfrm>
            <a:custGeom>
              <a:avLst/>
              <a:gdLst>
                <a:gd name="T0" fmla="*/ 69 w 195"/>
                <a:gd name="T1" fmla="*/ 27 h 341"/>
                <a:gd name="T2" fmla="*/ 69 w 195"/>
                <a:gd name="T3" fmla="*/ 29 h 341"/>
                <a:gd name="T4" fmla="*/ 131 w 195"/>
                <a:gd name="T5" fmla="*/ 127 h 341"/>
                <a:gd name="T6" fmla="*/ 54 w 195"/>
                <a:gd name="T7" fmla="*/ 316 h 341"/>
                <a:gd name="T8" fmla="*/ 28 w 195"/>
                <a:gd name="T9" fmla="*/ 320 h 341"/>
                <a:gd name="T10" fmla="*/ 0 w 195"/>
                <a:gd name="T11" fmla="*/ 316 h 341"/>
                <a:gd name="T12" fmla="*/ 0 w 195"/>
                <a:gd name="T13" fmla="*/ 316 h 341"/>
                <a:gd name="T14" fmla="*/ 70 w 195"/>
                <a:gd name="T15" fmla="*/ 341 h 341"/>
                <a:gd name="T16" fmla="*/ 95 w 195"/>
                <a:gd name="T17" fmla="*/ 338 h 341"/>
                <a:gd name="T18" fmla="*/ 172 w 195"/>
                <a:gd name="T19" fmla="*/ 148 h 341"/>
                <a:gd name="T20" fmla="*/ 168 w 195"/>
                <a:gd name="T21" fmla="*/ 135 h 341"/>
                <a:gd name="T22" fmla="*/ 172 w 195"/>
                <a:gd name="T23" fmla="*/ 203 h 341"/>
                <a:gd name="T24" fmla="*/ 164 w 195"/>
                <a:gd name="T25" fmla="*/ 199 h 341"/>
                <a:gd name="T26" fmla="*/ 148 w 195"/>
                <a:gd name="T27" fmla="*/ 95 h 341"/>
                <a:gd name="T28" fmla="*/ 147 w 195"/>
                <a:gd name="T29" fmla="*/ 92 h 341"/>
                <a:gd name="T30" fmla="*/ 69 w 195"/>
                <a:gd name="T31" fmla="*/ 27 h 341"/>
                <a:gd name="T32" fmla="*/ 17 w 195"/>
                <a:gd name="T33" fmla="*/ 0 h 341"/>
                <a:gd name="T34" fmla="*/ 8 w 195"/>
                <a:gd name="T35" fmla="*/ 1 h 341"/>
                <a:gd name="T36" fmla="*/ 19 w 195"/>
                <a:gd name="T37" fmla="*/ 3 h 341"/>
                <a:gd name="T38" fmla="*/ 20 w 195"/>
                <a:gd name="T39" fmla="*/ 0 h 341"/>
                <a:gd name="T40" fmla="*/ 17 w 195"/>
                <a:gd name="T4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341">
                  <a:moveTo>
                    <a:pt x="69" y="27"/>
                  </a:moveTo>
                  <a:cubicBezTo>
                    <a:pt x="69" y="27"/>
                    <a:pt x="69" y="28"/>
                    <a:pt x="69" y="29"/>
                  </a:cubicBezTo>
                  <a:cubicBezTo>
                    <a:pt x="97" y="51"/>
                    <a:pt x="119" y="86"/>
                    <a:pt x="131" y="127"/>
                  </a:cubicBezTo>
                  <a:cubicBezTo>
                    <a:pt x="154" y="214"/>
                    <a:pt x="120" y="298"/>
                    <a:pt x="54" y="316"/>
                  </a:cubicBezTo>
                  <a:cubicBezTo>
                    <a:pt x="45" y="319"/>
                    <a:pt x="37" y="320"/>
                    <a:pt x="28" y="320"/>
                  </a:cubicBezTo>
                  <a:cubicBezTo>
                    <a:pt x="19" y="320"/>
                    <a:pt x="9" y="319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22" y="332"/>
                    <a:pt x="46" y="341"/>
                    <a:pt x="70" y="341"/>
                  </a:cubicBezTo>
                  <a:cubicBezTo>
                    <a:pt x="78" y="341"/>
                    <a:pt x="86" y="340"/>
                    <a:pt x="95" y="338"/>
                  </a:cubicBezTo>
                  <a:cubicBezTo>
                    <a:pt x="161" y="319"/>
                    <a:pt x="195" y="234"/>
                    <a:pt x="172" y="148"/>
                  </a:cubicBezTo>
                  <a:cubicBezTo>
                    <a:pt x="170" y="144"/>
                    <a:pt x="169" y="140"/>
                    <a:pt x="168" y="135"/>
                  </a:cubicBezTo>
                  <a:cubicBezTo>
                    <a:pt x="172" y="203"/>
                    <a:pt x="172" y="203"/>
                    <a:pt x="172" y="203"/>
                  </a:cubicBezTo>
                  <a:cubicBezTo>
                    <a:pt x="170" y="202"/>
                    <a:pt x="167" y="200"/>
                    <a:pt x="164" y="199"/>
                  </a:cubicBezTo>
                  <a:cubicBezTo>
                    <a:pt x="148" y="95"/>
                    <a:pt x="148" y="95"/>
                    <a:pt x="148" y="95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27" y="60"/>
                    <a:pt x="99" y="37"/>
                    <a:pt x="69" y="27"/>
                  </a:cubicBezTo>
                  <a:moveTo>
                    <a:pt x="17" y="0"/>
                  </a:moveTo>
                  <a:cubicBezTo>
                    <a:pt x="14" y="0"/>
                    <a:pt x="11" y="0"/>
                    <a:pt x="8" y="1"/>
                  </a:cubicBezTo>
                  <a:cubicBezTo>
                    <a:pt x="12" y="1"/>
                    <a:pt x="15" y="2"/>
                    <a:pt x="19" y="3"/>
                  </a:cubicBezTo>
                  <a:cubicBezTo>
                    <a:pt x="19" y="2"/>
                    <a:pt x="19" y="1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505826" y="4419600"/>
              <a:ext cx="885825" cy="1198563"/>
            </a:xfrm>
            <a:custGeom>
              <a:avLst/>
              <a:gdLst>
                <a:gd name="T0" fmla="*/ 24 w 236"/>
                <a:gd name="T1" fmla="*/ 234 h 319"/>
                <a:gd name="T2" fmla="*/ 0 w 236"/>
                <a:gd name="T3" fmla="*/ 251 h 319"/>
                <a:gd name="T4" fmla="*/ 67 w 236"/>
                <a:gd name="T5" fmla="*/ 310 h 319"/>
                <a:gd name="T6" fmla="*/ 59 w 236"/>
                <a:gd name="T7" fmla="*/ 298 h 319"/>
                <a:gd name="T8" fmla="*/ 50 w 236"/>
                <a:gd name="T9" fmla="*/ 257 h 319"/>
                <a:gd name="T10" fmla="*/ 24 w 236"/>
                <a:gd name="T11" fmla="*/ 234 h 319"/>
                <a:gd name="T12" fmla="*/ 151 w 236"/>
                <a:gd name="T13" fmla="*/ 28 h 319"/>
                <a:gd name="T14" fmla="*/ 151 w 236"/>
                <a:gd name="T15" fmla="*/ 31 h 319"/>
                <a:gd name="T16" fmla="*/ 158 w 236"/>
                <a:gd name="T17" fmla="*/ 54 h 319"/>
                <a:gd name="T18" fmla="*/ 187 w 236"/>
                <a:gd name="T19" fmla="*/ 114 h 319"/>
                <a:gd name="T20" fmla="*/ 124 w 236"/>
                <a:gd name="T21" fmla="*/ 271 h 319"/>
                <a:gd name="T22" fmla="*/ 102 w 236"/>
                <a:gd name="T23" fmla="*/ 273 h 319"/>
                <a:gd name="T24" fmla="*/ 69 w 236"/>
                <a:gd name="T25" fmla="*/ 267 h 319"/>
                <a:gd name="T26" fmla="*/ 71 w 236"/>
                <a:gd name="T27" fmla="*/ 271 h 319"/>
                <a:gd name="T28" fmla="*/ 82 w 236"/>
                <a:gd name="T29" fmla="*/ 315 h 319"/>
                <a:gd name="T30" fmla="*/ 110 w 236"/>
                <a:gd name="T31" fmla="*/ 319 h 319"/>
                <a:gd name="T32" fmla="*/ 136 w 236"/>
                <a:gd name="T33" fmla="*/ 315 h 319"/>
                <a:gd name="T34" fmla="*/ 213 w 236"/>
                <a:gd name="T35" fmla="*/ 126 h 319"/>
                <a:gd name="T36" fmla="*/ 151 w 236"/>
                <a:gd name="T37" fmla="*/ 28 h 319"/>
                <a:gd name="T38" fmla="*/ 90 w 236"/>
                <a:gd name="T39" fmla="*/ 0 h 319"/>
                <a:gd name="T40" fmla="*/ 77 w 236"/>
                <a:gd name="T41" fmla="*/ 9 h 319"/>
                <a:gd name="T42" fmla="*/ 131 w 236"/>
                <a:gd name="T43" fmla="*/ 29 h 319"/>
                <a:gd name="T44" fmla="*/ 129 w 236"/>
                <a:gd name="T45" fmla="*/ 21 h 319"/>
                <a:gd name="T46" fmla="*/ 123 w 236"/>
                <a:gd name="T47" fmla="*/ 10 h 319"/>
                <a:gd name="T48" fmla="*/ 101 w 236"/>
                <a:gd name="T49" fmla="*/ 2 h 319"/>
                <a:gd name="T50" fmla="*/ 90 w 236"/>
                <a:gd name="T51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319">
                  <a:moveTo>
                    <a:pt x="24" y="234"/>
                  </a:moveTo>
                  <a:cubicBezTo>
                    <a:pt x="15" y="236"/>
                    <a:pt x="6" y="243"/>
                    <a:pt x="0" y="251"/>
                  </a:cubicBezTo>
                  <a:cubicBezTo>
                    <a:pt x="18" y="278"/>
                    <a:pt x="42" y="299"/>
                    <a:pt x="67" y="310"/>
                  </a:cubicBezTo>
                  <a:cubicBezTo>
                    <a:pt x="59" y="298"/>
                    <a:pt x="59" y="298"/>
                    <a:pt x="59" y="298"/>
                  </a:cubicBezTo>
                  <a:cubicBezTo>
                    <a:pt x="50" y="257"/>
                    <a:pt x="50" y="257"/>
                    <a:pt x="50" y="257"/>
                  </a:cubicBezTo>
                  <a:cubicBezTo>
                    <a:pt x="41" y="251"/>
                    <a:pt x="32" y="243"/>
                    <a:pt x="24" y="234"/>
                  </a:cubicBezTo>
                  <a:moveTo>
                    <a:pt x="151" y="28"/>
                  </a:moveTo>
                  <a:cubicBezTo>
                    <a:pt x="151" y="29"/>
                    <a:pt x="151" y="30"/>
                    <a:pt x="151" y="31"/>
                  </a:cubicBezTo>
                  <a:cubicBezTo>
                    <a:pt x="158" y="54"/>
                    <a:pt x="158" y="54"/>
                    <a:pt x="158" y="54"/>
                  </a:cubicBezTo>
                  <a:cubicBezTo>
                    <a:pt x="171" y="71"/>
                    <a:pt x="181" y="91"/>
                    <a:pt x="187" y="114"/>
                  </a:cubicBezTo>
                  <a:cubicBezTo>
                    <a:pt x="207" y="186"/>
                    <a:pt x="178" y="256"/>
                    <a:pt x="124" y="271"/>
                  </a:cubicBezTo>
                  <a:cubicBezTo>
                    <a:pt x="117" y="273"/>
                    <a:pt x="110" y="273"/>
                    <a:pt x="102" y="273"/>
                  </a:cubicBezTo>
                  <a:cubicBezTo>
                    <a:pt x="91" y="273"/>
                    <a:pt x="80" y="271"/>
                    <a:pt x="69" y="267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4" y="284"/>
                    <a:pt x="78" y="298"/>
                    <a:pt x="82" y="315"/>
                  </a:cubicBezTo>
                  <a:cubicBezTo>
                    <a:pt x="91" y="318"/>
                    <a:pt x="101" y="319"/>
                    <a:pt x="110" y="319"/>
                  </a:cubicBezTo>
                  <a:cubicBezTo>
                    <a:pt x="119" y="319"/>
                    <a:pt x="127" y="318"/>
                    <a:pt x="136" y="315"/>
                  </a:cubicBezTo>
                  <a:cubicBezTo>
                    <a:pt x="202" y="297"/>
                    <a:pt x="236" y="213"/>
                    <a:pt x="213" y="126"/>
                  </a:cubicBezTo>
                  <a:cubicBezTo>
                    <a:pt x="201" y="85"/>
                    <a:pt x="179" y="50"/>
                    <a:pt x="151" y="28"/>
                  </a:cubicBezTo>
                  <a:moveTo>
                    <a:pt x="90" y="0"/>
                  </a:moveTo>
                  <a:cubicBezTo>
                    <a:pt x="85" y="1"/>
                    <a:pt x="80" y="4"/>
                    <a:pt x="77" y="9"/>
                  </a:cubicBezTo>
                  <a:cubicBezTo>
                    <a:pt x="96" y="9"/>
                    <a:pt x="115" y="16"/>
                    <a:pt x="131" y="29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7" y="16"/>
                    <a:pt x="125" y="13"/>
                    <a:pt x="123" y="10"/>
                  </a:cubicBezTo>
                  <a:cubicBezTo>
                    <a:pt x="115" y="6"/>
                    <a:pt x="108" y="4"/>
                    <a:pt x="101" y="2"/>
                  </a:cubicBezTo>
                  <a:cubicBezTo>
                    <a:pt x="97" y="1"/>
                    <a:pt x="94" y="0"/>
                    <a:pt x="90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486776" y="4452938"/>
              <a:ext cx="796925" cy="992188"/>
            </a:xfrm>
            <a:custGeom>
              <a:avLst/>
              <a:gdLst>
                <a:gd name="T0" fmla="*/ 34 w 212"/>
                <a:gd name="T1" fmla="*/ 225 h 264"/>
                <a:gd name="T2" fmla="*/ 29 w 212"/>
                <a:gd name="T3" fmla="*/ 225 h 264"/>
                <a:gd name="T4" fmla="*/ 55 w 212"/>
                <a:gd name="T5" fmla="*/ 248 h 264"/>
                <a:gd name="T6" fmla="*/ 55 w 212"/>
                <a:gd name="T7" fmla="*/ 248 h 264"/>
                <a:gd name="T8" fmla="*/ 34 w 212"/>
                <a:gd name="T9" fmla="*/ 225 h 264"/>
                <a:gd name="T10" fmla="*/ 82 w 212"/>
                <a:gd name="T11" fmla="*/ 0 h 264"/>
                <a:gd name="T12" fmla="*/ 76 w 212"/>
                <a:gd name="T13" fmla="*/ 12 h 264"/>
                <a:gd name="T14" fmla="*/ 80 w 212"/>
                <a:gd name="T15" fmla="*/ 17 h 264"/>
                <a:gd name="T16" fmla="*/ 102 w 212"/>
                <a:gd name="T17" fmla="*/ 99 h 264"/>
                <a:gd name="T18" fmla="*/ 103 w 212"/>
                <a:gd name="T19" fmla="*/ 102 h 264"/>
                <a:gd name="T20" fmla="*/ 129 w 212"/>
                <a:gd name="T21" fmla="*/ 211 h 264"/>
                <a:gd name="T22" fmla="*/ 122 w 212"/>
                <a:gd name="T23" fmla="*/ 217 h 264"/>
                <a:gd name="T24" fmla="*/ 87 w 212"/>
                <a:gd name="T25" fmla="*/ 114 h 264"/>
                <a:gd name="T26" fmla="*/ 79 w 212"/>
                <a:gd name="T27" fmla="*/ 117 h 264"/>
                <a:gd name="T28" fmla="*/ 77 w 212"/>
                <a:gd name="T29" fmla="*/ 117 h 264"/>
                <a:gd name="T30" fmla="*/ 69 w 212"/>
                <a:gd name="T31" fmla="*/ 111 h 264"/>
                <a:gd name="T32" fmla="*/ 50 w 212"/>
                <a:gd name="T33" fmla="*/ 40 h 264"/>
                <a:gd name="T34" fmla="*/ 37 w 212"/>
                <a:gd name="T35" fmla="*/ 37 h 264"/>
                <a:gd name="T36" fmla="*/ 8 w 212"/>
                <a:gd name="T37" fmla="*/ 76 h 264"/>
                <a:gd name="T38" fmla="*/ 32 w 212"/>
                <a:gd name="T39" fmla="*/ 133 h 264"/>
                <a:gd name="T40" fmla="*/ 74 w 212"/>
                <a:gd name="T41" fmla="*/ 258 h 264"/>
                <a:gd name="T42" fmla="*/ 107 w 212"/>
                <a:gd name="T43" fmla="*/ 264 h 264"/>
                <a:gd name="T44" fmla="*/ 129 w 212"/>
                <a:gd name="T45" fmla="*/ 262 h 264"/>
                <a:gd name="T46" fmla="*/ 192 w 212"/>
                <a:gd name="T47" fmla="*/ 105 h 264"/>
                <a:gd name="T48" fmla="*/ 163 w 212"/>
                <a:gd name="T49" fmla="*/ 45 h 264"/>
                <a:gd name="T50" fmla="*/ 176 w 212"/>
                <a:gd name="T51" fmla="*/ 91 h 264"/>
                <a:gd name="T52" fmla="*/ 189 w 212"/>
                <a:gd name="T53" fmla="*/ 183 h 264"/>
                <a:gd name="T54" fmla="*/ 183 w 212"/>
                <a:gd name="T55" fmla="*/ 184 h 264"/>
                <a:gd name="T56" fmla="*/ 161 w 212"/>
                <a:gd name="T57" fmla="*/ 90 h 264"/>
                <a:gd name="T58" fmla="*/ 136 w 212"/>
                <a:gd name="T59" fmla="*/ 20 h 264"/>
                <a:gd name="T60" fmla="*/ 82 w 212"/>
                <a:gd name="T6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264">
                  <a:moveTo>
                    <a:pt x="34" y="225"/>
                  </a:moveTo>
                  <a:cubicBezTo>
                    <a:pt x="33" y="225"/>
                    <a:pt x="31" y="225"/>
                    <a:pt x="29" y="225"/>
                  </a:cubicBezTo>
                  <a:cubicBezTo>
                    <a:pt x="37" y="234"/>
                    <a:pt x="46" y="242"/>
                    <a:pt x="55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2" y="231"/>
                    <a:pt x="43" y="225"/>
                    <a:pt x="34" y="225"/>
                  </a:cubicBezTo>
                  <a:moveTo>
                    <a:pt x="82" y="0"/>
                  </a:moveTo>
                  <a:cubicBezTo>
                    <a:pt x="79" y="3"/>
                    <a:pt x="77" y="7"/>
                    <a:pt x="76" y="12"/>
                  </a:cubicBezTo>
                  <a:cubicBezTo>
                    <a:pt x="78" y="13"/>
                    <a:pt x="79" y="15"/>
                    <a:pt x="80" y="17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26" y="213"/>
                    <a:pt x="124" y="215"/>
                    <a:pt x="122" y="217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8" y="117"/>
                    <a:pt x="78" y="117"/>
                    <a:pt x="77" y="117"/>
                  </a:cubicBezTo>
                  <a:cubicBezTo>
                    <a:pt x="73" y="117"/>
                    <a:pt x="70" y="114"/>
                    <a:pt x="69" y="111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6" y="38"/>
                    <a:pt x="41" y="37"/>
                    <a:pt x="37" y="37"/>
                  </a:cubicBezTo>
                  <a:cubicBezTo>
                    <a:pt x="19" y="37"/>
                    <a:pt x="0" y="52"/>
                    <a:pt x="8" y="76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74" y="258"/>
                    <a:pt x="74" y="258"/>
                    <a:pt x="74" y="258"/>
                  </a:cubicBezTo>
                  <a:cubicBezTo>
                    <a:pt x="85" y="262"/>
                    <a:pt x="96" y="264"/>
                    <a:pt x="107" y="264"/>
                  </a:cubicBezTo>
                  <a:cubicBezTo>
                    <a:pt x="115" y="264"/>
                    <a:pt x="122" y="264"/>
                    <a:pt x="129" y="262"/>
                  </a:cubicBezTo>
                  <a:cubicBezTo>
                    <a:pt x="183" y="247"/>
                    <a:pt x="212" y="177"/>
                    <a:pt x="192" y="105"/>
                  </a:cubicBezTo>
                  <a:cubicBezTo>
                    <a:pt x="186" y="82"/>
                    <a:pt x="176" y="62"/>
                    <a:pt x="163" y="45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89" y="183"/>
                    <a:pt x="189" y="183"/>
                    <a:pt x="189" y="183"/>
                  </a:cubicBezTo>
                  <a:cubicBezTo>
                    <a:pt x="187" y="183"/>
                    <a:pt x="184" y="184"/>
                    <a:pt x="183" y="184"/>
                  </a:cubicBezTo>
                  <a:cubicBezTo>
                    <a:pt x="161" y="90"/>
                    <a:pt x="161" y="90"/>
                    <a:pt x="161" y="9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20" y="7"/>
                    <a:pt x="101" y="0"/>
                    <a:pt x="82" y="0"/>
                  </a:cubicBezTo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2"/>
            <p:cNvSpPr>
              <a:spLocks noEditPoints="1"/>
            </p:cNvSpPr>
            <p:nvPr/>
          </p:nvSpPr>
          <p:spPr bwMode="auto">
            <a:xfrm>
              <a:off x="8675688" y="4498975"/>
              <a:ext cx="195263" cy="393700"/>
            </a:xfrm>
            <a:custGeom>
              <a:avLst/>
              <a:gdLst>
                <a:gd name="T0" fmla="*/ 0 w 52"/>
                <a:gd name="T1" fmla="*/ 28 h 105"/>
                <a:gd name="T2" fmla="*/ 19 w 52"/>
                <a:gd name="T3" fmla="*/ 99 h 105"/>
                <a:gd name="T4" fmla="*/ 27 w 52"/>
                <a:gd name="T5" fmla="*/ 105 h 105"/>
                <a:gd name="T6" fmla="*/ 29 w 52"/>
                <a:gd name="T7" fmla="*/ 105 h 105"/>
                <a:gd name="T8" fmla="*/ 37 w 52"/>
                <a:gd name="T9" fmla="*/ 102 h 105"/>
                <a:gd name="T10" fmla="*/ 35 w 52"/>
                <a:gd name="T11" fmla="*/ 96 h 105"/>
                <a:gd name="T12" fmla="*/ 32 w 52"/>
                <a:gd name="T13" fmla="*/ 97 h 105"/>
                <a:gd name="T14" fmla="*/ 30 w 52"/>
                <a:gd name="T15" fmla="*/ 98 h 105"/>
                <a:gd name="T16" fmla="*/ 26 w 52"/>
                <a:gd name="T17" fmla="*/ 94 h 105"/>
                <a:gd name="T18" fmla="*/ 11 w 52"/>
                <a:gd name="T19" fmla="*/ 39 h 105"/>
                <a:gd name="T20" fmla="*/ 0 w 52"/>
                <a:gd name="T21" fmla="*/ 28 h 105"/>
                <a:gd name="T22" fmla="*/ 26 w 52"/>
                <a:gd name="T23" fmla="*/ 0 h 105"/>
                <a:gd name="T24" fmla="*/ 26 w 52"/>
                <a:gd name="T25" fmla="*/ 13 h 105"/>
                <a:gd name="T26" fmla="*/ 52 w 52"/>
                <a:gd name="T27" fmla="*/ 87 h 105"/>
                <a:gd name="T28" fmla="*/ 30 w 52"/>
                <a:gd name="T29" fmla="*/ 5 h 105"/>
                <a:gd name="T30" fmla="*/ 26 w 52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05">
                  <a:moveTo>
                    <a:pt x="0" y="28"/>
                  </a:moveTo>
                  <a:cubicBezTo>
                    <a:pt x="19" y="99"/>
                    <a:pt x="19" y="99"/>
                    <a:pt x="19" y="99"/>
                  </a:cubicBezTo>
                  <a:cubicBezTo>
                    <a:pt x="20" y="102"/>
                    <a:pt x="23" y="105"/>
                    <a:pt x="27" y="105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1" y="98"/>
                    <a:pt x="31" y="98"/>
                    <a:pt x="30" y="98"/>
                  </a:cubicBezTo>
                  <a:cubicBezTo>
                    <a:pt x="28" y="98"/>
                    <a:pt x="27" y="96"/>
                    <a:pt x="26" y="94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8" y="34"/>
                    <a:pt x="4" y="30"/>
                    <a:pt x="0" y="28"/>
                  </a:cubicBezTo>
                  <a:moveTo>
                    <a:pt x="26" y="0"/>
                  </a:moveTo>
                  <a:cubicBezTo>
                    <a:pt x="25" y="4"/>
                    <a:pt x="25" y="8"/>
                    <a:pt x="26" y="13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3"/>
                    <a:pt x="28" y="1"/>
                    <a:pt x="26" y="0"/>
                  </a:cubicBezTo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8716963" y="4645025"/>
              <a:ext cx="88900" cy="222250"/>
            </a:xfrm>
            <a:custGeom>
              <a:avLst/>
              <a:gdLst>
                <a:gd name="T0" fmla="*/ 0 w 24"/>
                <a:gd name="T1" fmla="*/ 0 h 59"/>
                <a:gd name="T2" fmla="*/ 15 w 24"/>
                <a:gd name="T3" fmla="*/ 55 h 59"/>
                <a:gd name="T4" fmla="*/ 19 w 24"/>
                <a:gd name="T5" fmla="*/ 59 h 59"/>
                <a:gd name="T6" fmla="*/ 21 w 24"/>
                <a:gd name="T7" fmla="*/ 58 h 59"/>
                <a:gd name="T8" fmla="*/ 24 w 24"/>
                <a:gd name="T9" fmla="*/ 57 h 59"/>
                <a:gd name="T10" fmla="*/ 24 w 24"/>
                <a:gd name="T11" fmla="*/ 57 h 59"/>
                <a:gd name="T12" fmla="*/ 2 w 24"/>
                <a:gd name="T13" fmla="*/ 5 h 59"/>
                <a:gd name="T14" fmla="*/ 0 w 24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9">
                  <a:moveTo>
                    <a:pt x="0" y="0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16" y="57"/>
                    <a:pt x="17" y="59"/>
                    <a:pt x="19" y="59"/>
                  </a:cubicBezTo>
                  <a:cubicBezTo>
                    <a:pt x="20" y="59"/>
                    <a:pt x="20" y="59"/>
                    <a:pt x="21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8742363" y="5673725"/>
              <a:ext cx="827088" cy="1003300"/>
            </a:xfrm>
            <a:custGeom>
              <a:avLst/>
              <a:gdLst>
                <a:gd name="T0" fmla="*/ 383 w 521"/>
                <a:gd name="T1" fmla="*/ 0 h 632"/>
                <a:gd name="T2" fmla="*/ 0 w 521"/>
                <a:gd name="T3" fmla="*/ 97 h 632"/>
                <a:gd name="T4" fmla="*/ 137 w 521"/>
                <a:gd name="T5" fmla="*/ 632 h 632"/>
                <a:gd name="T6" fmla="*/ 521 w 521"/>
                <a:gd name="T7" fmla="*/ 535 h 632"/>
                <a:gd name="T8" fmla="*/ 383 w 521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632">
                  <a:moveTo>
                    <a:pt x="383" y="0"/>
                  </a:moveTo>
                  <a:lnTo>
                    <a:pt x="0" y="97"/>
                  </a:lnTo>
                  <a:lnTo>
                    <a:pt x="137" y="632"/>
                  </a:lnTo>
                  <a:lnTo>
                    <a:pt x="521" y="53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EBB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8250238" y="4164013"/>
              <a:ext cx="1325563" cy="1871663"/>
            </a:xfrm>
            <a:custGeom>
              <a:avLst/>
              <a:gdLst>
                <a:gd name="T0" fmla="*/ 80 w 353"/>
                <a:gd name="T1" fmla="*/ 289 h 498"/>
                <a:gd name="T2" fmla="*/ 98 w 353"/>
                <a:gd name="T3" fmla="*/ 358 h 498"/>
                <a:gd name="T4" fmla="*/ 69 w 353"/>
                <a:gd name="T5" fmla="*/ 316 h 498"/>
                <a:gd name="T6" fmla="*/ 60 w 353"/>
                <a:gd name="T7" fmla="*/ 274 h 498"/>
                <a:gd name="T8" fmla="*/ 5 w 353"/>
                <a:gd name="T9" fmla="*/ 278 h 498"/>
                <a:gd name="T10" fmla="*/ 26 w 353"/>
                <a:gd name="T11" fmla="*/ 365 h 498"/>
                <a:gd name="T12" fmla="*/ 110 w 353"/>
                <a:gd name="T13" fmla="*/ 472 h 498"/>
                <a:gd name="T14" fmla="*/ 223 w 353"/>
                <a:gd name="T15" fmla="*/ 488 h 498"/>
                <a:gd name="T16" fmla="*/ 323 w 353"/>
                <a:gd name="T17" fmla="*/ 274 h 498"/>
                <a:gd name="T18" fmla="*/ 319 w 353"/>
                <a:gd name="T19" fmla="*/ 155 h 498"/>
                <a:gd name="T20" fmla="*/ 303 w 353"/>
                <a:gd name="T21" fmla="*/ 96 h 498"/>
                <a:gd name="T22" fmla="*/ 245 w 353"/>
                <a:gd name="T23" fmla="*/ 100 h 498"/>
                <a:gd name="T24" fmla="*/ 259 w 353"/>
                <a:gd name="T25" fmla="*/ 152 h 498"/>
                <a:gd name="T26" fmla="*/ 263 w 353"/>
                <a:gd name="T27" fmla="*/ 220 h 498"/>
                <a:gd name="T28" fmla="*/ 255 w 353"/>
                <a:gd name="T29" fmla="*/ 216 h 498"/>
                <a:gd name="T30" fmla="*/ 239 w 353"/>
                <a:gd name="T31" fmla="*/ 112 h 498"/>
                <a:gd name="T32" fmla="*/ 218 w 353"/>
                <a:gd name="T33" fmla="*/ 42 h 498"/>
                <a:gd name="T34" fmla="*/ 160 w 353"/>
                <a:gd name="T35" fmla="*/ 49 h 498"/>
                <a:gd name="T36" fmla="*/ 180 w 353"/>
                <a:gd name="T37" fmla="*/ 117 h 498"/>
                <a:gd name="T38" fmla="*/ 193 w 353"/>
                <a:gd name="T39" fmla="*/ 210 h 498"/>
                <a:gd name="T40" fmla="*/ 187 w 353"/>
                <a:gd name="T41" fmla="*/ 211 h 498"/>
                <a:gd name="T42" fmla="*/ 165 w 353"/>
                <a:gd name="T43" fmla="*/ 117 h 498"/>
                <a:gd name="T44" fmla="*/ 138 w 353"/>
                <a:gd name="T45" fmla="*/ 38 h 498"/>
                <a:gd name="T46" fmla="*/ 81 w 353"/>
                <a:gd name="T47" fmla="*/ 52 h 498"/>
                <a:gd name="T48" fmla="*/ 108 w 353"/>
                <a:gd name="T49" fmla="*/ 129 h 498"/>
                <a:gd name="T50" fmla="*/ 133 w 353"/>
                <a:gd name="T51" fmla="*/ 237 h 498"/>
                <a:gd name="T52" fmla="*/ 126 w 353"/>
                <a:gd name="T53" fmla="*/ 244 h 498"/>
                <a:gd name="T54" fmla="*/ 89 w 353"/>
                <a:gd name="T55" fmla="*/ 135 h 498"/>
                <a:gd name="T56" fmla="*/ 68 w 353"/>
                <a:gd name="T57" fmla="*/ 83 h 498"/>
                <a:gd name="T58" fmla="*/ 12 w 353"/>
                <a:gd name="T59" fmla="*/ 102 h 498"/>
                <a:gd name="T60" fmla="*/ 36 w 353"/>
                <a:gd name="T61" fmla="*/ 159 h 498"/>
                <a:gd name="T62" fmla="*/ 80 w 353"/>
                <a:gd name="T63" fmla="*/ 28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3" h="498">
                  <a:moveTo>
                    <a:pt x="80" y="289"/>
                  </a:moveTo>
                  <a:cubicBezTo>
                    <a:pt x="85" y="308"/>
                    <a:pt x="91" y="331"/>
                    <a:pt x="98" y="358"/>
                  </a:cubicBezTo>
                  <a:cubicBezTo>
                    <a:pt x="69" y="316"/>
                    <a:pt x="69" y="316"/>
                    <a:pt x="69" y="316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0" y="232"/>
                    <a:pt x="12" y="258"/>
                    <a:pt x="5" y="278"/>
                  </a:cubicBezTo>
                  <a:cubicBezTo>
                    <a:pt x="26" y="365"/>
                    <a:pt x="26" y="365"/>
                    <a:pt x="26" y="365"/>
                  </a:cubicBezTo>
                  <a:cubicBezTo>
                    <a:pt x="110" y="472"/>
                    <a:pt x="110" y="472"/>
                    <a:pt x="110" y="472"/>
                  </a:cubicBezTo>
                  <a:cubicBezTo>
                    <a:pt x="129" y="498"/>
                    <a:pt x="180" y="498"/>
                    <a:pt x="223" y="488"/>
                  </a:cubicBezTo>
                  <a:cubicBezTo>
                    <a:pt x="313" y="468"/>
                    <a:pt x="353" y="396"/>
                    <a:pt x="323" y="274"/>
                  </a:cubicBezTo>
                  <a:cubicBezTo>
                    <a:pt x="319" y="155"/>
                    <a:pt x="319" y="155"/>
                    <a:pt x="319" y="155"/>
                  </a:cubicBezTo>
                  <a:cubicBezTo>
                    <a:pt x="303" y="96"/>
                    <a:pt x="303" y="96"/>
                    <a:pt x="303" y="96"/>
                  </a:cubicBezTo>
                  <a:cubicBezTo>
                    <a:pt x="301" y="54"/>
                    <a:pt x="234" y="59"/>
                    <a:pt x="245" y="100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63" y="220"/>
                    <a:pt x="263" y="220"/>
                    <a:pt x="263" y="220"/>
                  </a:cubicBezTo>
                  <a:cubicBezTo>
                    <a:pt x="261" y="218"/>
                    <a:pt x="258" y="217"/>
                    <a:pt x="255" y="216"/>
                  </a:cubicBezTo>
                  <a:cubicBezTo>
                    <a:pt x="239" y="112"/>
                    <a:pt x="239" y="112"/>
                    <a:pt x="239" y="112"/>
                  </a:cubicBezTo>
                  <a:cubicBezTo>
                    <a:pt x="218" y="42"/>
                    <a:pt x="218" y="42"/>
                    <a:pt x="218" y="42"/>
                  </a:cubicBezTo>
                  <a:cubicBezTo>
                    <a:pt x="212" y="0"/>
                    <a:pt x="155" y="14"/>
                    <a:pt x="160" y="49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93" y="210"/>
                    <a:pt x="193" y="210"/>
                    <a:pt x="193" y="210"/>
                  </a:cubicBezTo>
                  <a:cubicBezTo>
                    <a:pt x="192" y="210"/>
                    <a:pt x="188" y="210"/>
                    <a:pt x="187" y="211"/>
                  </a:cubicBezTo>
                  <a:cubicBezTo>
                    <a:pt x="165" y="117"/>
                    <a:pt x="165" y="117"/>
                    <a:pt x="165" y="117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25" y="2"/>
                    <a:pt x="72" y="14"/>
                    <a:pt x="81" y="52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33" y="237"/>
                    <a:pt x="133" y="237"/>
                    <a:pt x="133" y="237"/>
                  </a:cubicBezTo>
                  <a:cubicBezTo>
                    <a:pt x="131" y="239"/>
                    <a:pt x="129" y="241"/>
                    <a:pt x="126" y="244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55" y="47"/>
                    <a:pt x="0" y="65"/>
                    <a:pt x="12" y="102"/>
                  </a:cubicBezTo>
                  <a:cubicBezTo>
                    <a:pt x="36" y="159"/>
                    <a:pt x="36" y="159"/>
                    <a:pt x="36" y="159"/>
                  </a:cubicBezTo>
                  <a:lnTo>
                    <a:pt x="80" y="289"/>
                  </a:lnTo>
                  <a:close/>
                </a:path>
              </a:pathLst>
            </a:custGeom>
            <a:solidFill>
              <a:srgbClr val="EBB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8769351" y="6019800"/>
              <a:ext cx="803275" cy="420688"/>
            </a:xfrm>
            <a:custGeom>
              <a:avLst/>
              <a:gdLst>
                <a:gd name="T0" fmla="*/ 468 w 506"/>
                <a:gd name="T1" fmla="*/ 0 h 265"/>
                <a:gd name="T2" fmla="*/ 0 w 506"/>
                <a:gd name="T3" fmla="*/ 121 h 265"/>
                <a:gd name="T4" fmla="*/ 35 w 506"/>
                <a:gd name="T5" fmla="*/ 265 h 265"/>
                <a:gd name="T6" fmla="*/ 506 w 506"/>
                <a:gd name="T7" fmla="*/ 147 h 265"/>
                <a:gd name="T8" fmla="*/ 468 w 506"/>
                <a:gd name="T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265">
                  <a:moveTo>
                    <a:pt x="468" y="0"/>
                  </a:moveTo>
                  <a:lnTo>
                    <a:pt x="0" y="121"/>
                  </a:lnTo>
                  <a:lnTo>
                    <a:pt x="35" y="265"/>
                  </a:lnTo>
                  <a:lnTo>
                    <a:pt x="506" y="14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8750301" y="6234113"/>
              <a:ext cx="1055688" cy="623888"/>
            </a:xfrm>
            <a:custGeom>
              <a:avLst/>
              <a:gdLst>
                <a:gd name="T0" fmla="*/ 64 w 665"/>
                <a:gd name="T1" fmla="*/ 393 h 393"/>
                <a:gd name="T2" fmla="*/ 0 w 665"/>
                <a:gd name="T3" fmla="*/ 142 h 393"/>
                <a:gd name="T4" fmla="*/ 565 w 665"/>
                <a:gd name="T5" fmla="*/ 0 h 393"/>
                <a:gd name="T6" fmla="*/ 665 w 665"/>
                <a:gd name="T7" fmla="*/ 393 h 393"/>
                <a:gd name="T8" fmla="*/ 64 w 665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393">
                  <a:moveTo>
                    <a:pt x="64" y="393"/>
                  </a:moveTo>
                  <a:lnTo>
                    <a:pt x="0" y="142"/>
                  </a:lnTo>
                  <a:lnTo>
                    <a:pt x="565" y="0"/>
                  </a:lnTo>
                  <a:lnTo>
                    <a:pt x="665" y="393"/>
                  </a:lnTo>
                  <a:lnTo>
                    <a:pt x="64" y="393"/>
                  </a:ln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2405063" y="4433888"/>
              <a:ext cx="1460500" cy="2424113"/>
            </a:xfrm>
            <a:custGeom>
              <a:avLst/>
              <a:gdLst>
                <a:gd name="T0" fmla="*/ 335 w 389"/>
                <a:gd name="T1" fmla="*/ 0 h 645"/>
                <a:gd name="T2" fmla="*/ 309 w 389"/>
                <a:gd name="T3" fmla="*/ 22 h 645"/>
                <a:gd name="T4" fmla="*/ 278 w 389"/>
                <a:gd name="T5" fmla="*/ 116 h 645"/>
                <a:gd name="T6" fmla="*/ 252 w 389"/>
                <a:gd name="T7" fmla="*/ 283 h 645"/>
                <a:gd name="T8" fmla="*/ 223 w 389"/>
                <a:gd name="T9" fmla="*/ 334 h 645"/>
                <a:gd name="T10" fmla="*/ 206 w 389"/>
                <a:gd name="T11" fmla="*/ 325 h 645"/>
                <a:gd name="T12" fmla="*/ 175 w 389"/>
                <a:gd name="T13" fmla="*/ 380 h 645"/>
                <a:gd name="T14" fmla="*/ 157 w 389"/>
                <a:gd name="T15" fmla="*/ 370 h 645"/>
                <a:gd name="T16" fmla="*/ 0 w 389"/>
                <a:gd name="T17" fmla="*/ 645 h 645"/>
                <a:gd name="T18" fmla="*/ 283 w 389"/>
                <a:gd name="T19" fmla="*/ 645 h 645"/>
                <a:gd name="T20" fmla="*/ 370 w 389"/>
                <a:gd name="T21" fmla="*/ 492 h 645"/>
                <a:gd name="T22" fmla="*/ 353 w 389"/>
                <a:gd name="T23" fmla="*/ 482 h 645"/>
                <a:gd name="T24" fmla="*/ 384 w 389"/>
                <a:gd name="T25" fmla="*/ 427 h 645"/>
                <a:gd name="T26" fmla="*/ 368 w 389"/>
                <a:gd name="T27" fmla="*/ 417 h 645"/>
                <a:gd name="T28" fmla="*/ 389 w 389"/>
                <a:gd name="T29" fmla="*/ 379 h 645"/>
                <a:gd name="T30" fmla="*/ 361 w 389"/>
                <a:gd name="T31" fmla="*/ 379 h 645"/>
                <a:gd name="T32" fmla="*/ 335 w 389"/>
                <a:gd name="T33" fmla="*/ 353 h 645"/>
                <a:gd name="T34" fmla="*/ 335 w 389"/>
                <a:gd name="T35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9" h="645">
                  <a:moveTo>
                    <a:pt x="335" y="0"/>
                  </a:moveTo>
                  <a:cubicBezTo>
                    <a:pt x="324" y="0"/>
                    <a:pt x="313" y="7"/>
                    <a:pt x="309" y="22"/>
                  </a:cubicBezTo>
                  <a:cubicBezTo>
                    <a:pt x="278" y="116"/>
                    <a:pt x="278" y="116"/>
                    <a:pt x="278" y="116"/>
                  </a:cubicBezTo>
                  <a:cubicBezTo>
                    <a:pt x="240" y="184"/>
                    <a:pt x="233" y="240"/>
                    <a:pt x="252" y="283"/>
                  </a:cubicBezTo>
                  <a:cubicBezTo>
                    <a:pt x="223" y="334"/>
                    <a:pt x="223" y="334"/>
                    <a:pt x="223" y="334"/>
                  </a:cubicBezTo>
                  <a:cubicBezTo>
                    <a:pt x="206" y="325"/>
                    <a:pt x="206" y="325"/>
                    <a:pt x="206" y="325"/>
                  </a:cubicBezTo>
                  <a:cubicBezTo>
                    <a:pt x="175" y="380"/>
                    <a:pt x="175" y="380"/>
                    <a:pt x="175" y="380"/>
                  </a:cubicBezTo>
                  <a:cubicBezTo>
                    <a:pt x="157" y="370"/>
                    <a:pt x="157" y="370"/>
                    <a:pt x="157" y="370"/>
                  </a:cubicBezTo>
                  <a:cubicBezTo>
                    <a:pt x="0" y="645"/>
                    <a:pt x="0" y="645"/>
                    <a:pt x="0" y="645"/>
                  </a:cubicBezTo>
                  <a:cubicBezTo>
                    <a:pt x="283" y="645"/>
                    <a:pt x="283" y="645"/>
                    <a:pt x="283" y="645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53" y="482"/>
                    <a:pt x="353" y="482"/>
                    <a:pt x="353" y="482"/>
                  </a:cubicBezTo>
                  <a:cubicBezTo>
                    <a:pt x="384" y="427"/>
                    <a:pt x="384" y="427"/>
                    <a:pt x="384" y="427"/>
                  </a:cubicBezTo>
                  <a:cubicBezTo>
                    <a:pt x="368" y="417"/>
                    <a:pt x="368" y="417"/>
                    <a:pt x="368" y="417"/>
                  </a:cubicBezTo>
                  <a:cubicBezTo>
                    <a:pt x="389" y="379"/>
                    <a:pt x="389" y="379"/>
                    <a:pt x="389" y="379"/>
                  </a:cubicBezTo>
                  <a:cubicBezTo>
                    <a:pt x="361" y="379"/>
                    <a:pt x="361" y="379"/>
                    <a:pt x="361" y="379"/>
                  </a:cubicBezTo>
                  <a:cubicBezTo>
                    <a:pt x="346" y="379"/>
                    <a:pt x="335" y="368"/>
                    <a:pt x="335" y="353"/>
                  </a:cubicBezTo>
                  <a:cubicBezTo>
                    <a:pt x="335" y="0"/>
                    <a:pt x="335" y="0"/>
                    <a:pt x="335" y="0"/>
                  </a:cubicBezTo>
                </a:path>
              </a:pathLst>
            </a:custGeom>
            <a:solidFill>
              <a:srgbClr val="000000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9"/>
            <p:cNvSpPr>
              <a:spLocks/>
            </p:cNvSpPr>
            <p:nvPr/>
          </p:nvSpPr>
          <p:spPr bwMode="auto">
            <a:xfrm>
              <a:off x="3662363" y="4291013"/>
              <a:ext cx="1149350" cy="1566863"/>
            </a:xfrm>
            <a:custGeom>
              <a:avLst/>
              <a:gdLst>
                <a:gd name="T0" fmla="*/ 284 w 306"/>
                <a:gd name="T1" fmla="*/ 29 h 417"/>
                <a:gd name="T2" fmla="*/ 240 w 306"/>
                <a:gd name="T3" fmla="*/ 38 h 417"/>
                <a:gd name="T4" fmla="*/ 216 w 306"/>
                <a:gd name="T5" fmla="*/ 67 h 417"/>
                <a:gd name="T6" fmla="*/ 207 w 306"/>
                <a:gd name="T7" fmla="*/ 103 h 417"/>
                <a:gd name="T8" fmla="*/ 141 w 306"/>
                <a:gd name="T9" fmla="*/ 177 h 417"/>
                <a:gd name="T10" fmla="*/ 172 w 306"/>
                <a:gd name="T11" fmla="*/ 103 h 417"/>
                <a:gd name="T12" fmla="*/ 162 w 306"/>
                <a:gd name="T13" fmla="*/ 93 h 417"/>
                <a:gd name="T14" fmla="*/ 172 w 306"/>
                <a:gd name="T15" fmla="*/ 48 h 417"/>
                <a:gd name="T16" fmla="*/ 157 w 306"/>
                <a:gd name="T17" fmla="*/ 38 h 417"/>
                <a:gd name="T18" fmla="*/ 139 w 306"/>
                <a:gd name="T19" fmla="*/ 48 h 417"/>
                <a:gd name="T20" fmla="*/ 149 w 306"/>
                <a:gd name="T21" fmla="*/ 93 h 417"/>
                <a:gd name="T22" fmla="*/ 106 w 306"/>
                <a:gd name="T23" fmla="*/ 103 h 417"/>
                <a:gd name="T24" fmla="*/ 85 w 306"/>
                <a:gd name="T25" fmla="*/ 127 h 417"/>
                <a:gd name="T26" fmla="*/ 91 w 306"/>
                <a:gd name="T27" fmla="*/ 103 h 417"/>
                <a:gd name="T28" fmla="*/ 81 w 306"/>
                <a:gd name="T29" fmla="*/ 58 h 417"/>
                <a:gd name="T30" fmla="*/ 115 w 306"/>
                <a:gd name="T31" fmla="*/ 48 h 417"/>
                <a:gd name="T32" fmla="*/ 91 w 306"/>
                <a:gd name="T33" fmla="*/ 38 h 417"/>
                <a:gd name="T34" fmla="*/ 81 w 306"/>
                <a:gd name="T35" fmla="*/ 24 h 417"/>
                <a:gd name="T36" fmla="*/ 24 w 306"/>
                <a:gd name="T37" fmla="*/ 116 h 417"/>
                <a:gd name="T38" fmla="*/ 29 w 306"/>
                <a:gd name="T39" fmla="*/ 79 h 417"/>
                <a:gd name="T40" fmla="*/ 0 w 306"/>
                <a:gd name="T41" fmla="*/ 38 h 417"/>
                <a:gd name="T42" fmla="*/ 26 w 306"/>
                <a:gd name="T43" fmla="*/ 417 h 417"/>
                <a:gd name="T44" fmla="*/ 58 w 306"/>
                <a:gd name="T45" fmla="*/ 411 h 417"/>
                <a:gd name="T46" fmla="*/ 96 w 306"/>
                <a:gd name="T47" fmla="*/ 402 h 417"/>
                <a:gd name="T48" fmla="*/ 252 w 306"/>
                <a:gd name="T49" fmla="*/ 242 h 417"/>
                <a:gd name="T50" fmla="*/ 137 w 306"/>
                <a:gd name="T51" fmla="*/ 296 h 417"/>
                <a:gd name="T52" fmla="*/ 263 w 306"/>
                <a:gd name="T53" fmla="*/ 103 h 417"/>
                <a:gd name="T54" fmla="*/ 229 w 306"/>
                <a:gd name="T55" fmla="*/ 93 h 417"/>
                <a:gd name="T56" fmla="*/ 239 w 306"/>
                <a:gd name="T57" fmla="*/ 48 h 417"/>
                <a:gd name="T58" fmla="*/ 283 w 306"/>
                <a:gd name="T59" fmla="*/ 57 h 417"/>
                <a:gd name="T60" fmla="*/ 302 w 306"/>
                <a:gd name="T61" fmla="*/ 45 h 417"/>
                <a:gd name="T62" fmla="*/ 297 w 306"/>
                <a:gd name="T63" fmla="*/ 29 h 417"/>
                <a:gd name="T64" fmla="*/ 284 w 306"/>
                <a:gd name="T6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6" h="417">
                  <a:moveTo>
                    <a:pt x="284" y="0"/>
                  </a:moveTo>
                  <a:cubicBezTo>
                    <a:pt x="284" y="29"/>
                    <a:pt x="284" y="29"/>
                    <a:pt x="284" y="29"/>
                  </a:cubicBezTo>
                  <a:cubicBezTo>
                    <a:pt x="284" y="34"/>
                    <a:pt x="280" y="38"/>
                    <a:pt x="275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9" y="38"/>
                    <a:pt x="237" y="38"/>
                    <a:pt x="236" y="38"/>
                  </a:cubicBezTo>
                  <a:cubicBezTo>
                    <a:pt x="216" y="67"/>
                    <a:pt x="216" y="67"/>
                    <a:pt x="216" y="67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9"/>
                    <a:pt x="212" y="103"/>
                    <a:pt x="207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41" y="177"/>
                    <a:pt x="141" y="177"/>
                    <a:pt x="141" y="177"/>
                  </a:cubicBezTo>
                  <a:cubicBezTo>
                    <a:pt x="139" y="175"/>
                    <a:pt x="138" y="172"/>
                    <a:pt x="136" y="170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67" y="103"/>
                    <a:pt x="162" y="99"/>
                    <a:pt x="162" y="93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2"/>
                    <a:pt x="167" y="48"/>
                    <a:pt x="172" y="48"/>
                  </a:cubicBezTo>
                  <a:cubicBezTo>
                    <a:pt x="179" y="48"/>
                    <a:pt x="179" y="48"/>
                    <a:pt x="179" y="48"/>
                  </a:cubicBezTo>
                  <a:cubicBezTo>
                    <a:pt x="173" y="42"/>
                    <a:pt x="165" y="38"/>
                    <a:pt x="157" y="38"/>
                  </a:cubicBezTo>
                  <a:cubicBezTo>
                    <a:pt x="149" y="38"/>
                    <a:pt x="142" y="41"/>
                    <a:pt x="136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4" y="48"/>
                    <a:pt x="149" y="52"/>
                    <a:pt x="149" y="5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9" y="98"/>
                    <a:pt x="144" y="103"/>
                    <a:pt x="139" y="103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9"/>
                    <a:pt x="87" y="127"/>
                    <a:pt x="85" y="12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85" y="103"/>
                    <a:pt x="81" y="98"/>
                    <a:pt x="81" y="93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2"/>
                    <a:pt x="85" y="48"/>
                    <a:pt x="91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4" y="44"/>
                    <a:pt x="112" y="41"/>
                    <a:pt x="111" y="38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5" y="38"/>
                    <a:pt x="81" y="34"/>
                    <a:pt x="81" y="28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2" y="25"/>
                    <a:pt x="64" y="30"/>
                    <a:pt x="59" y="4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1" y="117"/>
                    <a:pt x="18" y="117"/>
                    <a:pt x="15" y="118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7" y="54"/>
                    <a:pt x="19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406"/>
                    <a:pt x="11" y="417"/>
                    <a:pt x="26" y="417"/>
                  </a:cubicBezTo>
                  <a:cubicBezTo>
                    <a:pt x="54" y="417"/>
                    <a:pt x="54" y="417"/>
                    <a:pt x="54" y="417"/>
                  </a:cubicBezTo>
                  <a:cubicBezTo>
                    <a:pt x="58" y="411"/>
                    <a:pt x="58" y="411"/>
                    <a:pt x="58" y="411"/>
                  </a:cubicBezTo>
                  <a:cubicBezTo>
                    <a:pt x="59" y="411"/>
                    <a:pt x="61" y="411"/>
                    <a:pt x="62" y="411"/>
                  </a:cubicBezTo>
                  <a:cubicBezTo>
                    <a:pt x="75" y="411"/>
                    <a:pt x="86" y="408"/>
                    <a:pt x="96" y="40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0" y="265"/>
                    <a:pt x="276" y="242"/>
                    <a:pt x="252" y="242"/>
                  </a:cubicBezTo>
                  <a:cubicBezTo>
                    <a:pt x="245" y="242"/>
                    <a:pt x="237" y="244"/>
                    <a:pt x="229" y="249"/>
                  </a:cubicBezTo>
                  <a:cubicBezTo>
                    <a:pt x="137" y="296"/>
                    <a:pt x="137" y="296"/>
                    <a:pt x="137" y="296"/>
                  </a:cubicBezTo>
                  <a:cubicBezTo>
                    <a:pt x="151" y="271"/>
                    <a:pt x="163" y="250"/>
                    <a:pt x="173" y="233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39" y="103"/>
                    <a:pt x="239" y="103"/>
                    <a:pt x="239" y="103"/>
                  </a:cubicBezTo>
                  <a:cubicBezTo>
                    <a:pt x="233" y="103"/>
                    <a:pt x="229" y="99"/>
                    <a:pt x="229" y="93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2"/>
                    <a:pt x="233" y="48"/>
                    <a:pt x="239" y="48"/>
                  </a:cubicBezTo>
                  <a:cubicBezTo>
                    <a:pt x="274" y="48"/>
                    <a:pt x="274" y="48"/>
                    <a:pt x="274" y="48"/>
                  </a:cubicBezTo>
                  <a:cubicBezTo>
                    <a:pt x="279" y="48"/>
                    <a:pt x="283" y="52"/>
                    <a:pt x="283" y="57"/>
                  </a:cubicBezTo>
                  <a:cubicBezTo>
                    <a:pt x="283" y="73"/>
                    <a:pt x="283" y="73"/>
                    <a:pt x="283" y="73"/>
                  </a:cubicBezTo>
                  <a:cubicBezTo>
                    <a:pt x="302" y="45"/>
                    <a:pt x="302" y="45"/>
                    <a:pt x="302" y="45"/>
                  </a:cubicBezTo>
                  <a:cubicBezTo>
                    <a:pt x="304" y="43"/>
                    <a:pt x="305" y="41"/>
                    <a:pt x="306" y="38"/>
                  </a:cubicBezTo>
                  <a:cubicBezTo>
                    <a:pt x="301" y="38"/>
                    <a:pt x="297" y="34"/>
                    <a:pt x="297" y="29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3" y="4"/>
                    <a:pt x="289" y="1"/>
                    <a:pt x="284" y="0"/>
                  </a:cubicBezTo>
                </a:path>
              </a:pathLst>
            </a:custGeom>
            <a:solidFill>
              <a:srgbClr val="000000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3967163" y="4381500"/>
              <a:ext cx="112713" cy="52388"/>
            </a:xfrm>
            <a:custGeom>
              <a:avLst/>
              <a:gdLst>
                <a:gd name="T0" fmla="*/ 3 w 30"/>
                <a:gd name="T1" fmla="*/ 0 h 14"/>
                <a:gd name="T2" fmla="*/ 0 w 30"/>
                <a:gd name="T3" fmla="*/ 0 h 14"/>
                <a:gd name="T4" fmla="*/ 0 w 30"/>
                <a:gd name="T5" fmla="*/ 4 h 14"/>
                <a:gd name="T6" fmla="*/ 10 w 30"/>
                <a:gd name="T7" fmla="*/ 14 h 14"/>
                <a:gd name="T8" fmla="*/ 30 w 30"/>
                <a:gd name="T9" fmla="*/ 14 h 14"/>
                <a:gd name="T10" fmla="*/ 3 w 3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4" y="14"/>
                    <a:pt x="1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4" y="5"/>
                    <a:pt x="13" y="0"/>
                    <a:pt x="3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3967163" y="4471988"/>
              <a:ext cx="255588" cy="206375"/>
            </a:xfrm>
            <a:custGeom>
              <a:avLst/>
              <a:gdLst>
                <a:gd name="T0" fmla="*/ 34 w 68"/>
                <a:gd name="T1" fmla="*/ 0 h 55"/>
                <a:gd name="T2" fmla="*/ 10 w 68"/>
                <a:gd name="T3" fmla="*/ 0 h 55"/>
                <a:gd name="T4" fmla="*/ 0 w 68"/>
                <a:gd name="T5" fmla="*/ 10 h 55"/>
                <a:gd name="T6" fmla="*/ 0 w 68"/>
                <a:gd name="T7" fmla="*/ 45 h 55"/>
                <a:gd name="T8" fmla="*/ 10 w 68"/>
                <a:gd name="T9" fmla="*/ 55 h 55"/>
                <a:gd name="T10" fmla="*/ 15 w 68"/>
                <a:gd name="T11" fmla="*/ 55 h 55"/>
                <a:gd name="T12" fmla="*/ 32 w 68"/>
                <a:gd name="T13" fmla="*/ 17 h 55"/>
                <a:gd name="T14" fmla="*/ 34 w 68"/>
                <a:gd name="T15" fmla="*/ 0 h 55"/>
                <a:gd name="T16" fmla="*/ 58 w 68"/>
                <a:gd name="T17" fmla="*/ 0 h 55"/>
                <a:gd name="T18" fmla="*/ 55 w 68"/>
                <a:gd name="T19" fmla="*/ 0 h 55"/>
                <a:gd name="T20" fmla="*/ 51 w 68"/>
                <a:gd name="T21" fmla="*/ 6 h 55"/>
                <a:gd name="T22" fmla="*/ 25 w 68"/>
                <a:gd name="T23" fmla="*/ 55 h 55"/>
                <a:gd name="T24" fmla="*/ 58 w 68"/>
                <a:gd name="T25" fmla="*/ 55 h 55"/>
                <a:gd name="T26" fmla="*/ 68 w 68"/>
                <a:gd name="T27" fmla="*/ 45 h 55"/>
                <a:gd name="T28" fmla="*/ 68 w 68"/>
                <a:gd name="T29" fmla="*/ 10 h 55"/>
                <a:gd name="T30" fmla="*/ 58 w 68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5">
                  <a:moveTo>
                    <a:pt x="3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0"/>
                    <a:pt x="4" y="55"/>
                    <a:pt x="10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1"/>
                    <a:pt x="35" y="5"/>
                    <a:pt x="34" y="0"/>
                  </a:cubicBezTo>
                  <a:moveTo>
                    <a:pt x="58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4" y="2"/>
                    <a:pt x="52" y="4"/>
                    <a:pt x="51" y="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3" y="55"/>
                    <a:pt x="68" y="50"/>
                    <a:pt x="68" y="4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4549776" y="4287838"/>
              <a:ext cx="179388" cy="146050"/>
            </a:xfrm>
            <a:custGeom>
              <a:avLst/>
              <a:gdLst>
                <a:gd name="T0" fmla="*/ 41 w 48"/>
                <a:gd name="T1" fmla="*/ 0 h 39"/>
                <a:gd name="T2" fmla="*/ 18 w 48"/>
                <a:gd name="T3" fmla="*/ 13 h 39"/>
                <a:gd name="T4" fmla="*/ 0 w 48"/>
                <a:gd name="T5" fmla="*/ 39 h 39"/>
                <a:gd name="T6" fmla="*/ 4 w 48"/>
                <a:gd name="T7" fmla="*/ 39 h 39"/>
                <a:gd name="T8" fmla="*/ 39 w 48"/>
                <a:gd name="T9" fmla="*/ 39 h 39"/>
                <a:gd name="T10" fmla="*/ 48 w 48"/>
                <a:gd name="T11" fmla="*/ 30 h 39"/>
                <a:gd name="T12" fmla="*/ 48 w 48"/>
                <a:gd name="T13" fmla="*/ 1 h 39"/>
                <a:gd name="T14" fmla="*/ 41 w 48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9">
                  <a:moveTo>
                    <a:pt x="41" y="0"/>
                  </a:moveTo>
                  <a:cubicBezTo>
                    <a:pt x="33" y="0"/>
                    <a:pt x="24" y="4"/>
                    <a:pt x="18" y="1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3" y="39"/>
                    <a:pt x="4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9"/>
                    <a:pt x="48" y="35"/>
                    <a:pt x="48" y="3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3" y="0"/>
                    <a:pt x="41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4778376" y="4318000"/>
              <a:ext cx="52388" cy="115888"/>
            </a:xfrm>
            <a:custGeom>
              <a:avLst/>
              <a:gdLst>
                <a:gd name="T0" fmla="*/ 0 w 14"/>
                <a:gd name="T1" fmla="*/ 0 h 31"/>
                <a:gd name="T2" fmla="*/ 0 w 14"/>
                <a:gd name="T3" fmla="*/ 22 h 31"/>
                <a:gd name="T4" fmla="*/ 9 w 14"/>
                <a:gd name="T5" fmla="*/ 31 h 31"/>
                <a:gd name="T6" fmla="*/ 0 w 1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4" y="31"/>
                    <a:pt x="9" y="31"/>
                  </a:cubicBezTo>
                  <a:cubicBezTo>
                    <a:pt x="14" y="19"/>
                    <a:pt x="9" y="7"/>
                    <a:pt x="0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4271963" y="4471988"/>
              <a:ext cx="201613" cy="206375"/>
            </a:xfrm>
            <a:custGeom>
              <a:avLst/>
              <a:gdLst>
                <a:gd name="T0" fmla="*/ 54 w 54"/>
                <a:gd name="T1" fmla="*/ 19 h 55"/>
                <a:gd name="T2" fmla="*/ 30 w 54"/>
                <a:gd name="T3" fmla="*/ 55 h 55"/>
                <a:gd name="T4" fmla="*/ 45 w 54"/>
                <a:gd name="T5" fmla="*/ 55 h 55"/>
                <a:gd name="T6" fmla="*/ 54 w 54"/>
                <a:gd name="T7" fmla="*/ 45 h 55"/>
                <a:gd name="T8" fmla="*/ 54 w 54"/>
                <a:gd name="T9" fmla="*/ 19 h 55"/>
                <a:gd name="T10" fmla="*/ 17 w 54"/>
                <a:gd name="T11" fmla="*/ 0 h 55"/>
                <a:gd name="T12" fmla="*/ 10 w 54"/>
                <a:gd name="T13" fmla="*/ 0 h 55"/>
                <a:gd name="T14" fmla="*/ 0 w 54"/>
                <a:gd name="T15" fmla="*/ 9 h 55"/>
                <a:gd name="T16" fmla="*/ 0 w 54"/>
                <a:gd name="T17" fmla="*/ 45 h 55"/>
                <a:gd name="T18" fmla="*/ 10 w 54"/>
                <a:gd name="T19" fmla="*/ 55 h 55"/>
                <a:gd name="T20" fmla="*/ 10 w 54"/>
                <a:gd name="T21" fmla="*/ 55 h 55"/>
                <a:gd name="T22" fmla="*/ 22 w 54"/>
                <a:gd name="T23" fmla="*/ 34 h 55"/>
                <a:gd name="T24" fmla="*/ 17 w 5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4" y="19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50" y="55"/>
                    <a:pt x="54" y="51"/>
                    <a:pt x="54" y="45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9" y="21"/>
                    <a:pt x="25" y="8"/>
                    <a:pt x="17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4522788" y="4471988"/>
              <a:ext cx="203200" cy="206375"/>
            </a:xfrm>
            <a:custGeom>
              <a:avLst/>
              <a:gdLst>
                <a:gd name="T0" fmla="*/ 45 w 54"/>
                <a:gd name="T1" fmla="*/ 0 h 55"/>
                <a:gd name="T2" fmla="*/ 10 w 54"/>
                <a:gd name="T3" fmla="*/ 0 h 55"/>
                <a:gd name="T4" fmla="*/ 0 w 54"/>
                <a:gd name="T5" fmla="*/ 9 h 55"/>
                <a:gd name="T6" fmla="*/ 0 w 54"/>
                <a:gd name="T7" fmla="*/ 45 h 55"/>
                <a:gd name="T8" fmla="*/ 10 w 54"/>
                <a:gd name="T9" fmla="*/ 55 h 55"/>
                <a:gd name="T10" fmla="*/ 34 w 54"/>
                <a:gd name="T11" fmla="*/ 55 h 55"/>
                <a:gd name="T12" fmla="*/ 54 w 54"/>
                <a:gd name="T13" fmla="*/ 25 h 55"/>
                <a:gd name="T14" fmla="*/ 54 w 54"/>
                <a:gd name="T15" fmla="*/ 9 h 55"/>
                <a:gd name="T16" fmla="*/ 45 w 5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5">
                  <a:moveTo>
                    <a:pt x="4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4" y="55"/>
                    <a:pt x="10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4"/>
                    <a:pt x="50" y="0"/>
                    <a:pt x="45" y="0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6"/>
            <p:cNvSpPr>
              <a:spLocks/>
            </p:cNvSpPr>
            <p:nvPr/>
          </p:nvSpPr>
          <p:spPr bwMode="auto">
            <a:xfrm>
              <a:off x="2773363" y="5175250"/>
              <a:ext cx="979488" cy="1069975"/>
            </a:xfrm>
            <a:custGeom>
              <a:avLst/>
              <a:gdLst>
                <a:gd name="T0" fmla="*/ 274 w 617"/>
                <a:gd name="T1" fmla="*/ 0 h 674"/>
                <a:gd name="T2" fmla="*/ 617 w 617"/>
                <a:gd name="T3" fmla="*/ 196 h 674"/>
                <a:gd name="T4" fmla="*/ 343 w 617"/>
                <a:gd name="T5" fmla="*/ 674 h 674"/>
                <a:gd name="T6" fmla="*/ 0 w 617"/>
                <a:gd name="T7" fmla="*/ 478 h 674"/>
                <a:gd name="T8" fmla="*/ 274 w 617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674">
                  <a:moveTo>
                    <a:pt x="274" y="0"/>
                  </a:moveTo>
                  <a:lnTo>
                    <a:pt x="617" y="196"/>
                  </a:lnTo>
                  <a:lnTo>
                    <a:pt x="343" y="674"/>
                  </a:lnTo>
                  <a:lnTo>
                    <a:pt x="0" y="47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EBB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7"/>
            <p:cNvSpPr>
              <a:spLocks/>
            </p:cNvSpPr>
            <p:nvPr/>
          </p:nvSpPr>
          <p:spPr bwMode="auto">
            <a:xfrm>
              <a:off x="2998788" y="4029075"/>
              <a:ext cx="1663700" cy="1649413"/>
            </a:xfrm>
            <a:custGeom>
              <a:avLst/>
              <a:gdLst>
                <a:gd name="T0" fmla="*/ 292 w 443"/>
                <a:gd name="T1" fmla="*/ 253 h 439"/>
                <a:gd name="T2" fmla="*/ 255 w 443"/>
                <a:gd name="T3" fmla="*/ 315 h 439"/>
                <a:gd name="T4" fmla="*/ 347 w 443"/>
                <a:gd name="T5" fmla="*/ 268 h 439"/>
                <a:gd name="T6" fmla="*/ 410 w 443"/>
                <a:gd name="T7" fmla="*/ 302 h 439"/>
                <a:gd name="T8" fmla="*/ 214 w 443"/>
                <a:gd name="T9" fmla="*/ 422 h 439"/>
                <a:gd name="T10" fmla="*/ 100 w 443"/>
                <a:gd name="T11" fmla="*/ 407 h 439"/>
                <a:gd name="T12" fmla="*/ 61 w 443"/>
                <a:gd name="T13" fmla="*/ 173 h 439"/>
                <a:gd name="T14" fmla="*/ 92 w 443"/>
                <a:gd name="T15" fmla="*/ 79 h 439"/>
                <a:gd name="T16" fmla="*/ 147 w 443"/>
                <a:gd name="T17" fmla="*/ 99 h 439"/>
                <a:gd name="T18" fmla="*/ 134 w 443"/>
                <a:gd name="T19" fmla="*/ 138 h 439"/>
                <a:gd name="T20" fmla="*/ 142 w 443"/>
                <a:gd name="T21" fmla="*/ 136 h 439"/>
                <a:gd name="T22" fmla="*/ 177 w 443"/>
                <a:gd name="T23" fmla="*/ 62 h 439"/>
                <a:gd name="T24" fmla="*/ 231 w 443"/>
                <a:gd name="T25" fmla="*/ 84 h 439"/>
                <a:gd name="T26" fmla="*/ 204 w 443"/>
                <a:gd name="T27" fmla="*/ 146 h 439"/>
                <a:gd name="T28" fmla="*/ 209 w 443"/>
                <a:gd name="T29" fmla="*/ 149 h 439"/>
                <a:gd name="T30" fmla="*/ 250 w 443"/>
                <a:gd name="T31" fmla="*/ 73 h 439"/>
                <a:gd name="T32" fmla="*/ 302 w 443"/>
                <a:gd name="T33" fmla="*/ 102 h 439"/>
                <a:gd name="T34" fmla="*/ 254 w 443"/>
                <a:gd name="T35" fmla="*/ 189 h 439"/>
                <a:gd name="T36" fmla="*/ 259 w 443"/>
                <a:gd name="T37" fmla="*/ 197 h 439"/>
                <a:gd name="T38" fmla="*/ 372 w 443"/>
                <a:gd name="T39" fmla="*/ 32 h 439"/>
                <a:gd name="T40" fmla="*/ 420 w 443"/>
                <a:gd name="T41" fmla="*/ 65 h 439"/>
                <a:gd name="T42" fmla="*/ 292 w 443"/>
                <a:gd name="T43" fmla="*/ 25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3" h="439">
                  <a:moveTo>
                    <a:pt x="292" y="253"/>
                  </a:moveTo>
                  <a:cubicBezTo>
                    <a:pt x="282" y="270"/>
                    <a:pt x="270" y="291"/>
                    <a:pt x="255" y="315"/>
                  </a:cubicBezTo>
                  <a:cubicBezTo>
                    <a:pt x="347" y="268"/>
                    <a:pt x="347" y="268"/>
                    <a:pt x="347" y="268"/>
                  </a:cubicBezTo>
                  <a:cubicBezTo>
                    <a:pt x="386" y="248"/>
                    <a:pt x="407" y="281"/>
                    <a:pt x="410" y="302"/>
                  </a:cubicBezTo>
                  <a:cubicBezTo>
                    <a:pt x="214" y="422"/>
                    <a:pt x="214" y="422"/>
                    <a:pt x="214" y="422"/>
                  </a:cubicBezTo>
                  <a:cubicBezTo>
                    <a:pt x="186" y="439"/>
                    <a:pt x="139" y="428"/>
                    <a:pt x="100" y="407"/>
                  </a:cubicBezTo>
                  <a:cubicBezTo>
                    <a:pt x="19" y="364"/>
                    <a:pt x="0" y="284"/>
                    <a:pt x="61" y="173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105" y="40"/>
                    <a:pt x="161" y="59"/>
                    <a:pt x="147" y="99"/>
                  </a:cubicBezTo>
                  <a:cubicBezTo>
                    <a:pt x="134" y="138"/>
                    <a:pt x="134" y="138"/>
                    <a:pt x="134" y="138"/>
                  </a:cubicBezTo>
                  <a:cubicBezTo>
                    <a:pt x="136" y="137"/>
                    <a:pt x="139" y="136"/>
                    <a:pt x="142" y="136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94" y="23"/>
                    <a:pt x="245" y="52"/>
                    <a:pt x="231" y="84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8" y="149"/>
                    <a:pt x="209" y="149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69" y="39"/>
                    <a:pt x="320" y="68"/>
                    <a:pt x="302" y="102"/>
                  </a:cubicBezTo>
                  <a:cubicBezTo>
                    <a:pt x="254" y="189"/>
                    <a:pt x="254" y="189"/>
                    <a:pt x="254" y="189"/>
                  </a:cubicBezTo>
                  <a:cubicBezTo>
                    <a:pt x="256" y="192"/>
                    <a:pt x="257" y="195"/>
                    <a:pt x="259" y="197"/>
                  </a:cubicBezTo>
                  <a:cubicBezTo>
                    <a:pt x="372" y="32"/>
                    <a:pt x="372" y="32"/>
                    <a:pt x="372" y="32"/>
                  </a:cubicBezTo>
                  <a:cubicBezTo>
                    <a:pt x="394" y="0"/>
                    <a:pt x="443" y="32"/>
                    <a:pt x="420" y="65"/>
                  </a:cubicBezTo>
                  <a:lnTo>
                    <a:pt x="292" y="253"/>
                  </a:lnTo>
                  <a:close/>
                </a:path>
              </a:pathLst>
            </a:custGeom>
            <a:solidFill>
              <a:srgbClr val="EBB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2840038" y="5467350"/>
              <a:ext cx="785813" cy="585788"/>
            </a:xfrm>
            <a:custGeom>
              <a:avLst/>
              <a:gdLst>
                <a:gd name="T0" fmla="*/ 76 w 495"/>
                <a:gd name="T1" fmla="*/ 0 h 369"/>
                <a:gd name="T2" fmla="*/ 495 w 495"/>
                <a:gd name="T3" fmla="*/ 242 h 369"/>
                <a:gd name="T4" fmla="*/ 421 w 495"/>
                <a:gd name="T5" fmla="*/ 369 h 369"/>
                <a:gd name="T6" fmla="*/ 0 w 495"/>
                <a:gd name="T7" fmla="*/ 130 h 369"/>
                <a:gd name="T8" fmla="*/ 76 w 495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369">
                  <a:moveTo>
                    <a:pt x="76" y="0"/>
                  </a:moveTo>
                  <a:lnTo>
                    <a:pt x="495" y="242"/>
                  </a:lnTo>
                  <a:lnTo>
                    <a:pt x="421" y="369"/>
                  </a:lnTo>
                  <a:lnTo>
                    <a:pt x="0" y="13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2074863" y="5632450"/>
              <a:ext cx="1501775" cy="1225550"/>
            </a:xfrm>
            <a:custGeom>
              <a:avLst/>
              <a:gdLst>
                <a:gd name="T0" fmla="*/ 669 w 946"/>
                <a:gd name="T1" fmla="*/ 772 h 772"/>
                <a:gd name="T2" fmla="*/ 946 w 946"/>
                <a:gd name="T3" fmla="*/ 292 h 772"/>
                <a:gd name="T4" fmla="*/ 440 w 946"/>
                <a:gd name="T5" fmla="*/ 0 h 772"/>
                <a:gd name="T6" fmla="*/ 0 w 946"/>
                <a:gd name="T7" fmla="*/ 772 h 772"/>
                <a:gd name="T8" fmla="*/ 669 w 946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772">
                  <a:moveTo>
                    <a:pt x="669" y="772"/>
                  </a:moveTo>
                  <a:lnTo>
                    <a:pt x="946" y="292"/>
                  </a:lnTo>
                  <a:lnTo>
                    <a:pt x="440" y="0"/>
                  </a:lnTo>
                  <a:lnTo>
                    <a:pt x="0" y="772"/>
                  </a:lnTo>
                  <a:lnTo>
                    <a:pt x="669" y="772"/>
                  </a:lnTo>
                  <a:close/>
                </a:path>
              </a:pathLst>
            </a:custGeom>
            <a:solidFill>
              <a:srgbClr val="346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5" name="文本框 204"/>
          <p:cNvSpPr txBox="1"/>
          <p:nvPr/>
        </p:nvSpPr>
        <p:spPr>
          <a:xfrm>
            <a:off x="643944" y="347079"/>
            <a:ext cx="6822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这些年，我优化过的</a:t>
            </a:r>
            <a:r>
              <a:rPr lang="en-US" altLang="zh-CN" sz="4000" dirty="0" smtClean="0">
                <a:solidFill>
                  <a:schemeClr val="bg1"/>
                </a:solidFill>
              </a:rPr>
              <a:t>PPT……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643944" y="1552182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公司内部帮忙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7" name="圆角矩形 206"/>
          <p:cNvSpPr/>
          <p:nvPr/>
        </p:nvSpPr>
        <p:spPr>
          <a:xfrm>
            <a:off x="643944" y="2265754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个人作品更新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8" name="圆角矩形 207"/>
          <p:cNvSpPr/>
          <p:nvPr/>
        </p:nvSpPr>
        <p:spPr>
          <a:xfrm>
            <a:off x="643944" y="2979326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客户定制优化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2804246" y="15891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要求不高，数量巨大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2804246" y="23070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审美提升，不断优化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2804246" y="30250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数量不多，要求很高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 flipV="1">
            <a:off x="1631092" y="0"/>
            <a:ext cx="2298357" cy="3048000"/>
          </a:xfrm>
          <a:custGeom>
            <a:avLst/>
            <a:gdLst>
              <a:gd name="connsiteX0" fmla="*/ 2298357 w 2298357"/>
              <a:gd name="connsiteY0" fmla="*/ 0 h 3048000"/>
              <a:gd name="connsiteX1" fmla="*/ 2298357 w 2298357"/>
              <a:gd name="connsiteY1" fmla="*/ 3048000 h 3048000"/>
              <a:gd name="connsiteX2" fmla="*/ 0 w 2298357"/>
              <a:gd name="connsiteY2" fmla="*/ 3048000 h 3048000"/>
              <a:gd name="connsiteX3" fmla="*/ 0 w 2298357"/>
              <a:gd name="connsiteY3" fmla="*/ 810603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8357" h="3048000">
                <a:moveTo>
                  <a:pt x="2298357" y="0"/>
                </a:moveTo>
                <a:lnTo>
                  <a:pt x="2298357" y="3048000"/>
                </a:lnTo>
                <a:lnTo>
                  <a:pt x="0" y="3048000"/>
                </a:lnTo>
                <a:lnTo>
                  <a:pt x="0" y="810603"/>
                </a:lnTo>
                <a:close/>
              </a:path>
            </a:pathLst>
          </a:custGeom>
          <a:solidFill>
            <a:srgbClr val="C11E53"/>
          </a:solidFill>
          <a:ln>
            <a:noFill/>
          </a:ln>
          <a:effectLst>
            <a:outerShdw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34000" y="2667000"/>
            <a:ext cx="1524000" cy="1524000"/>
          </a:xfrm>
          <a:prstGeom prst="ellipse">
            <a:avLst/>
          </a:prstGeom>
          <a:solidFill>
            <a:srgbClr val="00B187"/>
          </a:solidFill>
          <a:ln>
            <a:noFill/>
          </a:ln>
          <a:effectLst>
            <a:outerShdw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VS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8262551" y="3810000"/>
            <a:ext cx="2298357" cy="3048000"/>
          </a:xfrm>
          <a:custGeom>
            <a:avLst/>
            <a:gdLst>
              <a:gd name="connsiteX0" fmla="*/ 2298357 w 2298357"/>
              <a:gd name="connsiteY0" fmla="*/ 0 h 3048000"/>
              <a:gd name="connsiteX1" fmla="*/ 2298357 w 2298357"/>
              <a:gd name="connsiteY1" fmla="*/ 3048000 h 3048000"/>
              <a:gd name="connsiteX2" fmla="*/ 0 w 2298357"/>
              <a:gd name="connsiteY2" fmla="*/ 3048000 h 3048000"/>
              <a:gd name="connsiteX3" fmla="*/ 0 w 2298357"/>
              <a:gd name="connsiteY3" fmla="*/ 810603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8357" h="3048000">
                <a:moveTo>
                  <a:pt x="2298357" y="0"/>
                </a:moveTo>
                <a:lnTo>
                  <a:pt x="2298357" y="3048000"/>
                </a:lnTo>
                <a:lnTo>
                  <a:pt x="0" y="3048000"/>
                </a:lnTo>
                <a:lnTo>
                  <a:pt x="0" y="810603"/>
                </a:lnTo>
                <a:close/>
              </a:path>
            </a:pathLst>
          </a:custGeom>
          <a:solidFill>
            <a:srgbClr val="01B1C8"/>
          </a:solidFill>
          <a:ln>
            <a:noFill/>
          </a:ln>
          <a:effectLst>
            <a:outerShdw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18495" y="292893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优化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误区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58610" y="739170"/>
            <a:ext cx="6186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</a:rPr>
              <a:t>只注重</a:t>
            </a:r>
            <a:r>
              <a:rPr lang="zh-CN" altLang="en-US" sz="4000" b="1" dirty="0" smtClean="0">
                <a:solidFill>
                  <a:srgbClr val="F9E93E"/>
                </a:solidFill>
              </a:rPr>
              <a:t>审美</a:t>
            </a:r>
            <a:r>
              <a:rPr lang="zh-CN" altLang="en-US" sz="2800" dirty="0">
                <a:solidFill>
                  <a:schemeClr val="bg1"/>
                </a:solidFill>
              </a:rPr>
              <a:t>提升</a:t>
            </a:r>
            <a:r>
              <a:rPr lang="zh-CN" altLang="en-US" sz="2800" dirty="0" smtClean="0">
                <a:solidFill>
                  <a:schemeClr val="bg1"/>
                </a:solidFill>
              </a:rPr>
              <a:t>，未优化</a:t>
            </a:r>
            <a:r>
              <a:rPr lang="zh-CN" altLang="en-US" sz="4000" b="1" dirty="0">
                <a:solidFill>
                  <a:srgbClr val="F9E93E"/>
                </a:solidFill>
              </a:rPr>
              <a:t>表达</a:t>
            </a:r>
            <a:r>
              <a:rPr lang="zh-CN" altLang="en-US" sz="2800" dirty="0" smtClean="0">
                <a:solidFill>
                  <a:schemeClr val="bg1"/>
                </a:solidFill>
              </a:rPr>
              <a:t>重点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只注重</a:t>
            </a:r>
            <a:r>
              <a:rPr lang="zh-CN" altLang="en-US" sz="4000" b="1" dirty="0">
                <a:solidFill>
                  <a:srgbClr val="F9E93E"/>
                </a:solidFill>
              </a:rPr>
              <a:t>细节</a:t>
            </a:r>
            <a:r>
              <a:rPr lang="zh-CN" altLang="en-US" sz="2800" dirty="0">
                <a:solidFill>
                  <a:schemeClr val="bg1"/>
                </a:solidFill>
              </a:rPr>
              <a:t>雕琢，未优化</a:t>
            </a:r>
            <a:r>
              <a:rPr lang="zh-CN" altLang="en-US" sz="4000" b="1" dirty="0">
                <a:solidFill>
                  <a:srgbClr val="F9E93E"/>
                </a:solidFill>
              </a:rPr>
              <a:t>整体</a:t>
            </a:r>
            <a:r>
              <a:rPr lang="zh-CN" altLang="en-US" sz="2800" dirty="0" smtClean="0">
                <a:solidFill>
                  <a:schemeClr val="bg1"/>
                </a:solidFill>
              </a:rPr>
              <a:t>结构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49954" y="4616699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正确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方式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6946" y="5045213"/>
            <a:ext cx="377539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</a:rPr>
              <a:t>先优化整体再考虑局部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</a:rPr>
              <a:t>表达为重点，兼顾</a:t>
            </a:r>
            <a:r>
              <a:rPr lang="zh-CN" altLang="en-US" sz="2800" dirty="0">
                <a:solidFill>
                  <a:schemeClr val="bg1"/>
                </a:solidFill>
              </a:rPr>
              <a:t>审美</a:t>
            </a:r>
          </a:p>
        </p:txBody>
      </p:sp>
    </p:spTree>
    <p:extLst>
      <p:ext uri="{BB962C8B-B14F-4D97-AF65-F5344CB8AC3E}">
        <p14:creationId xmlns:p14="http://schemas.microsoft.com/office/powerpoint/2010/main" val="125928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970206"/>
            <a:ext cx="12192000" cy="1887794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Oval 22"/>
          <p:cNvSpPr>
            <a:spLocks noChangeArrowheads="1"/>
          </p:cNvSpPr>
          <p:nvPr/>
        </p:nvSpPr>
        <p:spPr bwMode="auto">
          <a:xfrm>
            <a:off x="4188421" y="5611533"/>
            <a:ext cx="950802" cy="177139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7" name="Oval 22"/>
          <p:cNvSpPr>
            <a:spLocks noChangeArrowheads="1"/>
          </p:cNvSpPr>
          <p:nvPr/>
        </p:nvSpPr>
        <p:spPr bwMode="auto">
          <a:xfrm>
            <a:off x="1062035" y="5322312"/>
            <a:ext cx="3168388" cy="481793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69" name="组合 1468"/>
          <p:cNvGrpSpPr/>
          <p:nvPr/>
        </p:nvGrpSpPr>
        <p:grpSpPr>
          <a:xfrm>
            <a:off x="530846" y="2604051"/>
            <a:ext cx="4823344" cy="3082443"/>
            <a:chOff x="173038" y="2317751"/>
            <a:chExt cx="5924550" cy="3786188"/>
          </a:xfrm>
        </p:grpSpPr>
        <p:grpSp>
          <p:nvGrpSpPr>
            <p:cNvPr id="8" name="Group 205"/>
            <p:cNvGrpSpPr>
              <a:grpSpLocks/>
            </p:cNvGrpSpPr>
            <p:nvPr/>
          </p:nvGrpSpPr>
          <p:grpSpPr bwMode="auto">
            <a:xfrm>
              <a:off x="173038" y="2317751"/>
              <a:ext cx="5473700" cy="3595688"/>
              <a:chOff x="109" y="1460"/>
              <a:chExt cx="3448" cy="2265"/>
            </a:xfrm>
          </p:grpSpPr>
          <p:sp>
            <p:nvSpPr>
              <p:cNvPr id="1269" name="Freeform 5"/>
              <p:cNvSpPr>
                <a:spLocks/>
              </p:cNvSpPr>
              <p:nvPr/>
            </p:nvSpPr>
            <p:spPr bwMode="auto">
              <a:xfrm>
                <a:off x="181" y="2633"/>
                <a:ext cx="781" cy="771"/>
              </a:xfrm>
              <a:custGeom>
                <a:avLst/>
                <a:gdLst>
                  <a:gd name="T0" fmla="*/ 298 w 781"/>
                  <a:gd name="T1" fmla="*/ 0 h 771"/>
                  <a:gd name="T2" fmla="*/ 0 w 781"/>
                  <a:gd name="T3" fmla="*/ 168 h 771"/>
                  <a:gd name="T4" fmla="*/ 340 w 781"/>
                  <a:gd name="T5" fmla="*/ 771 h 771"/>
                  <a:gd name="T6" fmla="*/ 781 w 781"/>
                  <a:gd name="T7" fmla="*/ 522 h 771"/>
                  <a:gd name="T8" fmla="*/ 521 w 781"/>
                  <a:gd name="T9" fmla="*/ 61 h 771"/>
                  <a:gd name="T10" fmla="*/ 298 w 781"/>
                  <a:gd name="T11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1" h="771">
                    <a:moveTo>
                      <a:pt x="298" y="0"/>
                    </a:moveTo>
                    <a:lnTo>
                      <a:pt x="0" y="168"/>
                    </a:lnTo>
                    <a:lnTo>
                      <a:pt x="340" y="771"/>
                    </a:lnTo>
                    <a:lnTo>
                      <a:pt x="781" y="522"/>
                    </a:lnTo>
                    <a:lnTo>
                      <a:pt x="521" y="61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0" name="Freeform 6"/>
              <p:cNvSpPr>
                <a:spLocks/>
              </p:cNvSpPr>
              <p:nvPr/>
            </p:nvSpPr>
            <p:spPr bwMode="auto">
              <a:xfrm>
                <a:off x="479" y="2633"/>
                <a:ext cx="222" cy="142"/>
              </a:xfrm>
              <a:custGeom>
                <a:avLst/>
                <a:gdLst>
                  <a:gd name="T0" fmla="*/ 0 w 222"/>
                  <a:gd name="T1" fmla="*/ 0 h 142"/>
                  <a:gd name="T2" fmla="*/ 80 w 222"/>
                  <a:gd name="T3" fmla="*/ 142 h 142"/>
                  <a:gd name="T4" fmla="*/ 222 w 222"/>
                  <a:gd name="T5" fmla="*/ 61 h 142"/>
                  <a:gd name="T6" fmla="*/ 0 w 222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142">
                    <a:moveTo>
                      <a:pt x="0" y="0"/>
                    </a:moveTo>
                    <a:lnTo>
                      <a:pt x="80" y="142"/>
                    </a:lnTo>
                    <a:lnTo>
                      <a:pt x="222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1" name="Freeform 7"/>
              <p:cNvSpPr>
                <a:spLocks/>
              </p:cNvSpPr>
              <p:nvPr/>
            </p:nvSpPr>
            <p:spPr bwMode="auto">
              <a:xfrm>
                <a:off x="109" y="2816"/>
                <a:ext cx="781" cy="771"/>
              </a:xfrm>
              <a:custGeom>
                <a:avLst/>
                <a:gdLst>
                  <a:gd name="T0" fmla="*/ 298 w 781"/>
                  <a:gd name="T1" fmla="*/ 0 h 771"/>
                  <a:gd name="T2" fmla="*/ 0 w 781"/>
                  <a:gd name="T3" fmla="*/ 168 h 771"/>
                  <a:gd name="T4" fmla="*/ 341 w 781"/>
                  <a:gd name="T5" fmla="*/ 771 h 771"/>
                  <a:gd name="T6" fmla="*/ 781 w 781"/>
                  <a:gd name="T7" fmla="*/ 522 h 771"/>
                  <a:gd name="T8" fmla="*/ 520 w 781"/>
                  <a:gd name="T9" fmla="*/ 62 h 771"/>
                  <a:gd name="T10" fmla="*/ 298 w 781"/>
                  <a:gd name="T11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1" h="771">
                    <a:moveTo>
                      <a:pt x="298" y="0"/>
                    </a:moveTo>
                    <a:lnTo>
                      <a:pt x="0" y="168"/>
                    </a:lnTo>
                    <a:lnTo>
                      <a:pt x="341" y="771"/>
                    </a:lnTo>
                    <a:lnTo>
                      <a:pt x="781" y="522"/>
                    </a:lnTo>
                    <a:lnTo>
                      <a:pt x="520" y="62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2" name="Freeform 8"/>
              <p:cNvSpPr>
                <a:spLocks/>
              </p:cNvSpPr>
              <p:nvPr/>
            </p:nvSpPr>
            <p:spPr bwMode="auto">
              <a:xfrm>
                <a:off x="407" y="2816"/>
                <a:ext cx="222" cy="142"/>
              </a:xfrm>
              <a:custGeom>
                <a:avLst/>
                <a:gdLst>
                  <a:gd name="T0" fmla="*/ 0 w 222"/>
                  <a:gd name="T1" fmla="*/ 0 h 142"/>
                  <a:gd name="T2" fmla="*/ 80 w 222"/>
                  <a:gd name="T3" fmla="*/ 142 h 142"/>
                  <a:gd name="T4" fmla="*/ 222 w 222"/>
                  <a:gd name="T5" fmla="*/ 62 h 142"/>
                  <a:gd name="T6" fmla="*/ 0 w 222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142">
                    <a:moveTo>
                      <a:pt x="0" y="0"/>
                    </a:moveTo>
                    <a:lnTo>
                      <a:pt x="80" y="142"/>
                    </a:lnTo>
                    <a:lnTo>
                      <a:pt x="222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3" name="Freeform 9"/>
              <p:cNvSpPr>
                <a:spLocks/>
              </p:cNvSpPr>
              <p:nvPr/>
            </p:nvSpPr>
            <p:spPr bwMode="auto">
              <a:xfrm>
                <a:off x="232" y="3013"/>
                <a:ext cx="161" cy="94"/>
              </a:xfrm>
              <a:custGeom>
                <a:avLst/>
                <a:gdLst>
                  <a:gd name="T0" fmla="*/ 161 w 161"/>
                  <a:gd name="T1" fmla="*/ 5 h 94"/>
                  <a:gd name="T2" fmla="*/ 3 w 161"/>
                  <a:gd name="T3" fmla="*/ 94 h 94"/>
                  <a:gd name="T4" fmla="*/ 0 w 161"/>
                  <a:gd name="T5" fmla="*/ 89 h 94"/>
                  <a:gd name="T6" fmla="*/ 157 w 161"/>
                  <a:gd name="T7" fmla="*/ 0 h 94"/>
                  <a:gd name="T8" fmla="*/ 161 w 161"/>
                  <a:gd name="T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94">
                    <a:moveTo>
                      <a:pt x="161" y="5"/>
                    </a:moveTo>
                    <a:lnTo>
                      <a:pt x="3" y="94"/>
                    </a:lnTo>
                    <a:lnTo>
                      <a:pt x="0" y="89"/>
                    </a:lnTo>
                    <a:lnTo>
                      <a:pt x="157" y="0"/>
                    </a:lnTo>
                    <a:lnTo>
                      <a:pt x="161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4" name="Freeform 10"/>
              <p:cNvSpPr>
                <a:spLocks/>
              </p:cNvSpPr>
              <p:nvPr/>
            </p:nvSpPr>
            <p:spPr bwMode="auto">
              <a:xfrm>
                <a:off x="241" y="3028"/>
                <a:ext cx="160" cy="94"/>
              </a:xfrm>
              <a:custGeom>
                <a:avLst/>
                <a:gdLst>
                  <a:gd name="T0" fmla="*/ 160 w 160"/>
                  <a:gd name="T1" fmla="*/ 6 h 94"/>
                  <a:gd name="T2" fmla="*/ 3 w 160"/>
                  <a:gd name="T3" fmla="*/ 94 h 94"/>
                  <a:gd name="T4" fmla="*/ 0 w 160"/>
                  <a:gd name="T5" fmla="*/ 90 h 94"/>
                  <a:gd name="T6" fmla="*/ 157 w 160"/>
                  <a:gd name="T7" fmla="*/ 0 h 94"/>
                  <a:gd name="T8" fmla="*/ 160 w 160"/>
                  <a:gd name="T9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4">
                    <a:moveTo>
                      <a:pt x="160" y="6"/>
                    </a:moveTo>
                    <a:lnTo>
                      <a:pt x="3" y="94"/>
                    </a:lnTo>
                    <a:lnTo>
                      <a:pt x="0" y="90"/>
                    </a:lnTo>
                    <a:lnTo>
                      <a:pt x="157" y="0"/>
                    </a:lnTo>
                    <a:lnTo>
                      <a:pt x="160" y="6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5" name="Freeform 11"/>
              <p:cNvSpPr>
                <a:spLocks/>
              </p:cNvSpPr>
              <p:nvPr/>
            </p:nvSpPr>
            <p:spPr bwMode="auto">
              <a:xfrm>
                <a:off x="250" y="3044"/>
                <a:ext cx="160" cy="94"/>
              </a:xfrm>
              <a:custGeom>
                <a:avLst/>
                <a:gdLst>
                  <a:gd name="T0" fmla="*/ 160 w 160"/>
                  <a:gd name="T1" fmla="*/ 5 h 94"/>
                  <a:gd name="T2" fmla="*/ 2 w 160"/>
                  <a:gd name="T3" fmla="*/ 94 h 94"/>
                  <a:gd name="T4" fmla="*/ 0 w 160"/>
                  <a:gd name="T5" fmla="*/ 89 h 94"/>
                  <a:gd name="T6" fmla="*/ 157 w 160"/>
                  <a:gd name="T7" fmla="*/ 0 h 94"/>
                  <a:gd name="T8" fmla="*/ 160 w 160"/>
                  <a:gd name="T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4">
                    <a:moveTo>
                      <a:pt x="160" y="5"/>
                    </a:moveTo>
                    <a:lnTo>
                      <a:pt x="2" y="94"/>
                    </a:lnTo>
                    <a:lnTo>
                      <a:pt x="0" y="89"/>
                    </a:lnTo>
                    <a:lnTo>
                      <a:pt x="157" y="0"/>
                    </a:lnTo>
                    <a:lnTo>
                      <a:pt x="160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6" name="Freeform 12"/>
              <p:cNvSpPr>
                <a:spLocks/>
              </p:cNvSpPr>
              <p:nvPr/>
            </p:nvSpPr>
            <p:spPr bwMode="auto">
              <a:xfrm>
                <a:off x="258" y="3059"/>
                <a:ext cx="160" cy="95"/>
              </a:xfrm>
              <a:custGeom>
                <a:avLst/>
                <a:gdLst>
                  <a:gd name="T0" fmla="*/ 160 w 160"/>
                  <a:gd name="T1" fmla="*/ 5 h 95"/>
                  <a:gd name="T2" fmla="*/ 3 w 160"/>
                  <a:gd name="T3" fmla="*/ 95 h 95"/>
                  <a:gd name="T4" fmla="*/ 0 w 160"/>
                  <a:gd name="T5" fmla="*/ 89 h 95"/>
                  <a:gd name="T6" fmla="*/ 158 w 160"/>
                  <a:gd name="T7" fmla="*/ 0 h 95"/>
                  <a:gd name="T8" fmla="*/ 160 w 160"/>
                  <a:gd name="T9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5">
                    <a:moveTo>
                      <a:pt x="160" y="5"/>
                    </a:moveTo>
                    <a:lnTo>
                      <a:pt x="3" y="95"/>
                    </a:lnTo>
                    <a:lnTo>
                      <a:pt x="0" y="89"/>
                    </a:lnTo>
                    <a:lnTo>
                      <a:pt x="158" y="0"/>
                    </a:lnTo>
                    <a:lnTo>
                      <a:pt x="160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7" name="Freeform 13"/>
              <p:cNvSpPr>
                <a:spLocks/>
              </p:cNvSpPr>
              <p:nvPr/>
            </p:nvSpPr>
            <p:spPr bwMode="auto">
              <a:xfrm>
                <a:off x="597" y="3198"/>
                <a:ext cx="160" cy="93"/>
              </a:xfrm>
              <a:custGeom>
                <a:avLst/>
                <a:gdLst>
                  <a:gd name="T0" fmla="*/ 160 w 160"/>
                  <a:gd name="T1" fmla="*/ 5 h 93"/>
                  <a:gd name="T2" fmla="*/ 2 w 160"/>
                  <a:gd name="T3" fmla="*/ 93 h 93"/>
                  <a:gd name="T4" fmla="*/ 0 w 160"/>
                  <a:gd name="T5" fmla="*/ 88 h 93"/>
                  <a:gd name="T6" fmla="*/ 156 w 160"/>
                  <a:gd name="T7" fmla="*/ 0 h 93"/>
                  <a:gd name="T8" fmla="*/ 160 w 160"/>
                  <a:gd name="T9" fmla="*/ 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3">
                    <a:moveTo>
                      <a:pt x="160" y="5"/>
                    </a:moveTo>
                    <a:lnTo>
                      <a:pt x="2" y="93"/>
                    </a:lnTo>
                    <a:lnTo>
                      <a:pt x="0" y="88"/>
                    </a:lnTo>
                    <a:lnTo>
                      <a:pt x="156" y="0"/>
                    </a:lnTo>
                    <a:lnTo>
                      <a:pt x="160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8" name="Freeform 14"/>
              <p:cNvSpPr>
                <a:spLocks/>
              </p:cNvSpPr>
              <p:nvPr/>
            </p:nvSpPr>
            <p:spPr bwMode="auto">
              <a:xfrm>
                <a:off x="605" y="3212"/>
                <a:ext cx="160" cy="95"/>
              </a:xfrm>
              <a:custGeom>
                <a:avLst/>
                <a:gdLst>
                  <a:gd name="T0" fmla="*/ 160 w 160"/>
                  <a:gd name="T1" fmla="*/ 6 h 95"/>
                  <a:gd name="T2" fmla="*/ 2 w 160"/>
                  <a:gd name="T3" fmla="*/ 95 h 95"/>
                  <a:gd name="T4" fmla="*/ 0 w 160"/>
                  <a:gd name="T5" fmla="*/ 90 h 95"/>
                  <a:gd name="T6" fmla="*/ 158 w 160"/>
                  <a:gd name="T7" fmla="*/ 0 h 95"/>
                  <a:gd name="T8" fmla="*/ 160 w 160"/>
                  <a:gd name="T9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5">
                    <a:moveTo>
                      <a:pt x="160" y="6"/>
                    </a:moveTo>
                    <a:lnTo>
                      <a:pt x="2" y="95"/>
                    </a:lnTo>
                    <a:lnTo>
                      <a:pt x="0" y="90"/>
                    </a:lnTo>
                    <a:lnTo>
                      <a:pt x="158" y="0"/>
                    </a:lnTo>
                    <a:lnTo>
                      <a:pt x="160" y="6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9" name="Freeform 15"/>
              <p:cNvSpPr>
                <a:spLocks/>
              </p:cNvSpPr>
              <p:nvPr/>
            </p:nvSpPr>
            <p:spPr bwMode="auto">
              <a:xfrm>
                <a:off x="614" y="3228"/>
                <a:ext cx="160" cy="95"/>
              </a:xfrm>
              <a:custGeom>
                <a:avLst/>
                <a:gdLst>
                  <a:gd name="T0" fmla="*/ 160 w 160"/>
                  <a:gd name="T1" fmla="*/ 5 h 95"/>
                  <a:gd name="T2" fmla="*/ 2 w 160"/>
                  <a:gd name="T3" fmla="*/ 95 h 95"/>
                  <a:gd name="T4" fmla="*/ 0 w 160"/>
                  <a:gd name="T5" fmla="*/ 90 h 95"/>
                  <a:gd name="T6" fmla="*/ 157 w 160"/>
                  <a:gd name="T7" fmla="*/ 0 h 95"/>
                  <a:gd name="T8" fmla="*/ 160 w 160"/>
                  <a:gd name="T9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5">
                    <a:moveTo>
                      <a:pt x="160" y="5"/>
                    </a:moveTo>
                    <a:lnTo>
                      <a:pt x="2" y="95"/>
                    </a:lnTo>
                    <a:lnTo>
                      <a:pt x="0" y="90"/>
                    </a:lnTo>
                    <a:lnTo>
                      <a:pt x="157" y="0"/>
                    </a:lnTo>
                    <a:lnTo>
                      <a:pt x="160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0" name="Freeform 16"/>
              <p:cNvSpPr>
                <a:spLocks/>
              </p:cNvSpPr>
              <p:nvPr/>
            </p:nvSpPr>
            <p:spPr bwMode="auto">
              <a:xfrm>
                <a:off x="622" y="3244"/>
                <a:ext cx="160" cy="94"/>
              </a:xfrm>
              <a:custGeom>
                <a:avLst/>
                <a:gdLst>
                  <a:gd name="T0" fmla="*/ 160 w 160"/>
                  <a:gd name="T1" fmla="*/ 5 h 94"/>
                  <a:gd name="T2" fmla="*/ 4 w 160"/>
                  <a:gd name="T3" fmla="*/ 94 h 94"/>
                  <a:gd name="T4" fmla="*/ 0 w 160"/>
                  <a:gd name="T5" fmla="*/ 88 h 94"/>
                  <a:gd name="T6" fmla="*/ 158 w 160"/>
                  <a:gd name="T7" fmla="*/ 0 h 94"/>
                  <a:gd name="T8" fmla="*/ 160 w 160"/>
                  <a:gd name="T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4">
                    <a:moveTo>
                      <a:pt x="160" y="5"/>
                    </a:moveTo>
                    <a:lnTo>
                      <a:pt x="4" y="94"/>
                    </a:lnTo>
                    <a:lnTo>
                      <a:pt x="0" y="88"/>
                    </a:lnTo>
                    <a:lnTo>
                      <a:pt x="158" y="0"/>
                    </a:lnTo>
                    <a:lnTo>
                      <a:pt x="160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1" name="Freeform 17"/>
              <p:cNvSpPr>
                <a:spLocks/>
              </p:cNvSpPr>
              <p:nvPr/>
            </p:nvSpPr>
            <p:spPr bwMode="auto">
              <a:xfrm>
                <a:off x="289" y="3001"/>
                <a:ext cx="357" cy="206"/>
              </a:xfrm>
              <a:custGeom>
                <a:avLst/>
                <a:gdLst>
                  <a:gd name="T0" fmla="*/ 357 w 357"/>
                  <a:gd name="T1" fmla="*/ 5 h 206"/>
                  <a:gd name="T2" fmla="*/ 2 w 357"/>
                  <a:gd name="T3" fmla="*/ 206 h 206"/>
                  <a:gd name="T4" fmla="*/ 0 w 357"/>
                  <a:gd name="T5" fmla="*/ 200 h 206"/>
                  <a:gd name="T6" fmla="*/ 354 w 357"/>
                  <a:gd name="T7" fmla="*/ 0 h 206"/>
                  <a:gd name="T8" fmla="*/ 357 w 357"/>
                  <a:gd name="T9" fmla="*/ 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206">
                    <a:moveTo>
                      <a:pt x="357" y="5"/>
                    </a:moveTo>
                    <a:lnTo>
                      <a:pt x="2" y="206"/>
                    </a:lnTo>
                    <a:lnTo>
                      <a:pt x="0" y="200"/>
                    </a:lnTo>
                    <a:lnTo>
                      <a:pt x="354" y="0"/>
                    </a:lnTo>
                    <a:lnTo>
                      <a:pt x="357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2" name="Freeform 18"/>
              <p:cNvSpPr>
                <a:spLocks/>
              </p:cNvSpPr>
              <p:nvPr/>
            </p:nvSpPr>
            <p:spPr bwMode="auto">
              <a:xfrm>
                <a:off x="297" y="3017"/>
                <a:ext cx="358" cy="205"/>
              </a:xfrm>
              <a:custGeom>
                <a:avLst/>
                <a:gdLst>
                  <a:gd name="T0" fmla="*/ 358 w 358"/>
                  <a:gd name="T1" fmla="*/ 5 h 205"/>
                  <a:gd name="T2" fmla="*/ 4 w 358"/>
                  <a:gd name="T3" fmla="*/ 205 h 205"/>
                  <a:gd name="T4" fmla="*/ 0 w 358"/>
                  <a:gd name="T5" fmla="*/ 200 h 205"/>
                  <a:gd name="T6" fmla="*/ 355 w 358"/>
                  <a:gd name="T7" fmla="*/ 0 h 205"/>
                  <a:gd name="T8" fmla="*/ 358 w 358"/>
                  <a:gd name="T9" fmla="*/ 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205">
                    <a:moveTo>
                      <a:pt x="358" y="5"/>
                    </a:moveTo>
                    <a:lnTo>
                      <a:pt x="4" y="205"/>
                    </a:lnTo>
                    <a:lnTo>
                      <a:pt x="0" y="200"/>
                    </a:lnTo>
                    <a:lnTo>
                      <a:pt x="355" y="0"/>
                    </a:lnTo>
                    <a:lnTo>
                      <a:pt x="358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3" name="Freeform 19"/>
              <p:cNvSpPr>
                <a:spLocks/>
              </p:cNvSpPr>
              <p:nvPr/>
            </p:nvSpPr>
            <p:spPr bwMode="auto">
              <a:xfrm>
                <a:off x="306" y="3033"/>
                <a:ext cx="357" cy="205"/>
              </a:xfrm>
              <a:custGeom>
                <a:avLst/>
                <a:gdLst>
                  <a:gd name="T0" fmla="*/ 357 w 357"/>
                  <a:gd name="T1" fmla="*/ 5 h 205"/>
                  <a:gd name="T2" fmla="*/ 3 w 357"/>
                  <a:gd name="T3" fmla="*/ 205 h 205"/>
                  <a:gd name="T4" fmla="*/ 0 w 357"/>
                  <a:gd name="T5" fmla="*/ 200 h 205"/>
                  <a:gd name="T6" fmla="*/ 355 w 357"/>
                  <a:gd name="T7" fmla="*/ 0 h 205"/>
                  <a:gd name="T8" fmla="*/ 357 w 357"/>
                  <a:gd name="T9" fmla="*/ 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205">
                    <a:moveTo>
                      <a:pt x="357" y="5"/>
                    </a:moveTo>
                    <a:lnTo>
                      <a:pt x="3" y="205"/>
                    </a:lnTo>
                    <a:lnTo>
                      <a:pt x="0" y="200"/>
                    </a:lnTo>
                    <a:lnTo>
                      <a:pt x="355" y="0"/>
                    </a:lnTo>
                    <a:lnTo>
                      <a:pt x="357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4" name="Freeform 20"/>
              <p:cNvSpPr>
                <a:spLocks/>
              </p:cNvSpPr>
              <p:nvPr/>
            </p:nvSpPr>
            <p:spPr bwMode="auto">
              <a:xfrm>
                <a:off x="315" y="3049"/>
                <a:ext cx="357" cy="204"/>
              </a:xfrm>
              <a:custGeom>
                <a:avLst/>
                <a:gdLst>
                  <a:gd name="T0" fmla="*/ 357 w 357"/>
                  <a:gd name="T1" fmla="*/ 4 h 204"/>
                  <a:gd name="T2" fmla="*/ 3 w 357"/>
                  <a:gd name="T3" fmla="*/ 204 h 204"/>
                  <a:gd name="T4" fmla="*/ 0 w 357"/>
                  <a:gd name="T5" fmla="*/ 200 h 204"/>
                  <a:gd name="T6" fmla="*/ 354 w 357"/>
                  <a:gd name="T7" fmla="*/ 0 h 204"/>
                  <a:gd name="T8" fmla="*/ 357 w 357"/>
                  <a:gd name="T9" fmla="*/ 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204">
                    <a:moveTo>
                      <a:pt x="357" y="4"/>
                    </a:moveTo>
                    <a:lnTo>
                      <a:pt x="3" y="204"/>
                    </a:lnTo>
                    <a:lnTo>
                      <a:pt x="0" y="200"/>
                    </a:lnTo>
                    <a:lnTo>
                      <a:pt x="354" y="0"/>
                    </a:lnTo>
                    <a:lnTo>
                      <a:pt x="357" y="4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5" name="Freeform 21"/>
              <p:cNvSpPr>
                <a:spLocks/>
              </p:cNvSpPr>
              <p:nvPr/>
            </p:nvSpPr>
            <p:spPr bwMode="auto">
              <a:xfrm>
                <a:off x="343" y="3097"/>
                <a:ext cx="357" cy="205"/>
              </a:xfrm>
              <a:custGeom>
                <a:avLst/>
                <a:gdLst>
                  <a:gd name="T0" fmla="*/ 357 w 357"/>
                  <a:gd name="T1" fmla="*/ 5 h 205"/>
                  <a:gd name="T2" fmla="*/ 3 w 357"/>
                  <a:gd name="T3" fmla="*/ 205 h 205"/>
                  <a:gd name="T4" fmla="*/ 0 w 357"/>
                  <a:gd name="T5" fmla="*/ 200 h 205"/>
                  <a:gd name="T6" fmla="*/ 354 w 357"/>
                  <a:gd name="T7" fmla="*/ 0 h 205"/>
                  <a:gd name="T8" fmla="*/ 357 w 357"/>
                  <a:gd name="T9" fmla="*/ 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205">
                    <a:moveTo>
                      <a:pt x="357" y="5"/>
                    </a:moveTo>
                    <a:lnTo>
                      <a:pt x="3" y="205"/>
                    </a:lnTo>
                    <a:lnTo>
                      <a:pt x="0" y="200"/>
                    </a:lnTo>
                    <a:lnTo>
                      <a:pt x="354" y="0"/>
                    </a:lnTo>
                    <a:lnTo>
                      <a:pt x="357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6" name="Freeform 22"/>
              <p:cNvSpPr>
                <a:spLocks/>
              </p:cNvSpPr>
              <p:nvPr/>
            </p:nvSpPr>
            <p:spPr bwMode="auto">
              <a:xfrm>
                <a:off x="352" y="3113"/>
                <a:ext cx="356" cy="205"/>
              </a:xfrm>
              <a:custGeom>
                <a:avLst/>
                <a:gdLst>
                  <a:gd name="T0" fmla="*/ 356 w 356"/>
                  <a:gd name="T1" fmla="*/ 5 h 205"/>
                  <a:gd name="T2" fmla="*/ 2 w 356"/>
                  <a:gd name="T3" fmla="*/ 205 h 205"/>
                  <a:gd name="T4" fmla="*/ 0 w 356"/>
                  <a:gd name="T5" fmla="*/ 200 h 205"/>
                  <a:gd name="T6" fmla="*/ 354 w 356"/>
                  <a:gd name="T7" fmla="*/ 0 h 205"/>
                  <a:gd name="T8" fmla="*/ 356 w 356"/>
                  <a:gd name="T9" fmla="*/ 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205">
                    <a:moveTo>
                      <a:pt x="356" y="5"/>
                    </a:moveTo>
                    <a:lnTo>
                      <a:pt x="2" y="205"/>
                    </a:lnTo>
                    <a:lnTo>
                      <a:pt x="0" y="200"/>
                    </a:lnTo>
                    <a:lnTo>
                      <a:pt x="354" y="0"/>
                    </a:lnTo>
                    <a:lnTo>
                      <a:pt x="356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7" name="Freeform 23"/>
              <p:cNvSpPr>
                <a:spLocks/>
              </p:cNvSpPr>
              <p:nvPr/>
            </p:nvSpPr>
            <p:spPr bwMode="auto">
              <a:xfrm>
                <a:off x="360" y="3129"/>
                <a:ext cx="358" cy="204"/>
              </a:xfrm>
              <a:custGeom>
                <a:avLst/>
                <a:gdLst>
                  <a:gd name="T0" fmla="*/ 358 w 358"/>
                  <a:gd name="T1" fmla="*/ 4 h 204"/>
                  <a:gd name="T2" fmla="*/ 3 w 358"/>
                  <a:gd name="T3" fmla="*/ 204 h 204"/>
                  <a:gd name="T4" fmla="*/ 0 w 358"/>
                  <a:gd name="T5" fmla="*/ 200 h 204"/>
                  <a:gd name="T6" fmla="*/ 354 w 358"/>
                  <a:gd name="T7" fmla="*/ 0 h 204"/>
                  <a:gd name="T8" fmla="*/ 358 w 358"/>
                  <a:gd name="T9" fmla="*/ 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204">
                    <a:moveTo>
                      <a:pt x="358" y="4"/>
                    </a:moveTo>
                    <a:lnTo>
                      <a:pt x="3" y="204"/>
                    </a:lnTo>
                    <a:lnTo>
                      <a:pt x="0" y="200"/>
                    </a:lnTo>
                    <a:lnTo>
                      <a:pt x="354" y="0"/>
                    </a:lnTo>
                    <a:lnTo>
                      <a:pt x="358" y="4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8" name="Freeform 24"/>
              <p:cNvSpPr>
                <a:spLocks/>
              </p:cNvSpPr>
              <p:nvPr/>
            </p:nvSpPr>
            <p:spPr bwMode="auto">
              <a:xfrm>
                <a:off x="369" y="3144"/>
                <a:ext cx="357" cy="205"/>
              </a:xfrm>
              <a:custGeom>
                <a:avLst/>
                <a:gdLst>
                  <a:gd name="T0" fmla="*/ 357 w 357"/>
                  <a:gd name="T1" fmla="*/ 5 h 205"/>
                  <a:gd name="T2" fmla="*/ 3 w 357"/>
                  <a:gd name="T3" fmla="*/ 205 h 205"/>
                  <a:gd name="T4" fmla="*/ 0 w 357"/>
                  <a:gd name="T5" fmla="*/ 200 h 205"/>
                  <a:gd name="T6" fmla="*/ 355 w 357"/>
                  <a:gd name="T7" fmla="*/ 0 h 205"/>
                  <a:gd name="T8" fmla="*/ 357 w 357"/>
                  <a:gd name="T9" fmla="*/ 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205">
                    <a:moveTo>
                      <a:pt x="357" y="5"/>
                    </a:moveTo>
                    <a:lnTo>
                      <a:pt x="3" y="205"/>
                    </a:lnTo>
                    <a:lnTo>
                      <a:pt x="0" y="200"/>
                    </a:lnTo>
                    <a:lnTo>
                      <a:pt x="355" y="0"/>
                    </a:lnTo>
                    <a:lnTo>
                      <a:pt x="357" y="5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9" name="Freeform 25"/>
              <p:cNvSpPr>
                <a:spLocks/>
              </p:cNvSpPr>
              <p:nvPr/>
            </p:nvSpPr>
            <p:spPr bwMode="auto">
              <a:xfrm>
                <a:off x="406" y="3375"/>
                <a:ext cx="67" cy="68"/>
              </a:xfrm>
              <a:custGeom>
                <a:avLst/>
                <a:gdLst>
                  <a:gd name="T0" fmla="*/ 49 w 55"/>
                  <a:gd name="T1" fmla="*/ 16 h 56"/>
                  <a:gd name="T2" fmla="*/ 39 w 55"/>
                  <a:gd name="T3" fmla="*/ 49 h 56"/>
                  <a:gd name="T4" fmla="*/ 6 w 55"/>
                  <a:gd name="T5" fmla="*/ 40 h 56"/>
                  <a:gd name="T6" fmla="*/ 15 w 55"/>
                  <a:gd name="T7" fmla="*/ 7 h 56"/>
                  <a:gd name="T8" fmla="*/ 49 w 55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9" y="16"/>
                    </a:moveTo>
                    <a:cubicBezTo>
                      <a:pt x="55" y="28"/>
                      <a:pt x="51" y="43"/>
                      <a:pt x="39" y="49"/>
                    </a:cubicBezTo>
                    <a:cubicBezTo>
                      <a:pt x="28" y="56"/>
                      <a:pt x="13" y="52"/>
                      <a:pt x="6" y="40"/>
                    </a:cubicBezTo>
                    <a:cubicBezTo>
                      <a:pt x="0" y="28"/>
                      <a:pt x="4" y="13"/>
                      <a:pt x="15" y="7"/>
                    </a:cubicBezTo>
                    <a:cubicBezTo>
                      <a:pt x="27" y="0"/>
                      <a:pt x="42" y="4"/>
                      <a:pt x="49" y="16"/>
                    </a:cubicBezTo>
                    <a:close/>
                  </a:path>
                </a:pathLst>
              </a:custGeom>
              <a:solidFill>
                <a:srgbClr val="EB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0" name="Freeform 26"/>
              <p:cNvSpPr>
                <a:spLocks/>
              </p:cNvSpPr>
              <p:nvPr/>
            </p:nvSpPr>
            <p:spPr bwMode="auto">
              <a:xfrm>
                <a:off x="472" y="3337"/>
                <a:ext cx="68" cy="68"/>
              </a:xfrm>
              <a:custGeom>
                <a:avLst/>
                <a:gdLst>
                  <a:gd name="T0" fmla="*/ 50 w 56"/>
                  <a:gd name="T1" fmla="*/ 16 h 56"/>
                  <a:gd name="T2" fmla="*/ 40 w 56"/>
                  <a:gd name="T3" fmla="*/ 49 h 56"/>
                  <a:gd name="T4" fmla="*/ 7 w 56"/>
                  <a:gd name="T5" fmla="*/ 40 h 56"/>
                  <a:gd name="T6" fmla="*/ 16 w 56"/>
                  <a:gd name="T7" fmla="*/ 7 h 56"/>
                  <a:gd name="T8" fmla="*/ 50 w 56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50" y="16"/>
                    </a:moveTo>
                    <a:cubicBezTo>
                      <a:pt x="56" y="28"/>
                      <a:pt x="52" y="43"/>
                      <a:pt x="40" y="49"/>
                    </a:cubicBezTo>
                    <a:cubicBezTo>
                      <a:pt x="29" y="56"/>
                      <a:pt x="14" y="52"/>
                      <a:pt x="7" y="40"/>
                    </a:cubicBezTo>
                    <a:cubicBezTo>
                      <a:pt x="0" y="28"/>
                      <a:pt x="5" y="13"/>
                      <a:pt x="16" y="7"/>
                    </a:cubicBezTo>
                    <a:cubicBezTo>
                      <a:pt x="28" y="0"/>
                      <a:pt x="43" y="4"/>
                      <a:pt x="50" y="16"/>
                    </a:cubicBezTo>
                    <a:close/>
                  </a:path>
                </a:pathLst>
              </a:custGeom>
              <a:solidFill>
                <a:srgbClr val="FAE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1" name="Freeform 27"/>
              <p:cNvSpPr>
                <a:spLocks/>
              </p:cNvSpPr>
              <p:nvPr/>
            </p:nvSpPr>
            <p:spPr bwMode="auto">
              <a:xfrm>
                <a:off x="538" y="3300"/>
                <a:ext cx="68" cy="67"/>
              </a:xfrm>
              <a:custGeom>
                <a:avLst/>
                <a:gdLst>
                  <a:gd name="T0" fmla="*/ 50 w 56"/>
                  <a:gd name="T1" fmla="*/ 16 h 56"/>
                  <a:gd name="T2" fmla="*/ 40 w 56"/>
                  <a:gd name="T3" fmla="*/ 49 h 56"/>
                  <a:gd name="T4" fmla="*/ 7 w 56"/>
                  <a:gd name="T5" fmla="*/ 40 h 56"/>
                  <a:gd name="T6" fmla="*/ 16 w 56"/>
                  <a:gd name="T7" fmla="*/ 7 h 56"/>
                  <a:gd name="T8" fmla="*/ 50 w 56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50" y="16"/>
                    </a:moveTo>
                    <a:cubicBezTo>
                      <a:pt x="56" y="28"/>
                      <a:pt x="52" y="43"/>
                      <a:pt x="40" y="49"/>
                    </a:cubicBezTo>
                    <a:cubicBezTo>
                      <a:pt x="29" y="56"/>
                      <a:pt x="14" y="52"/>
                      <a:pt x="7" y="40"/>
                    </a:cubicBezTo>
                    <a:cubicBezTo>
                      <a:pt x="0" y="28"/>
                      <a:pt x="5" y="13"/>
                      <a:pt x="16" y="7"/>
                    </a:cubicBezTo>
                    <a:cubicBezTo>
                      <a:pt x="28" y="0"/>
                      <a:pt x="43" y="4"/>
                      <a:pt x="50" y="16"/>
                    </a:cubicBez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2" name="Freeform 28"/>
              <p:cNvSpPr>
                <a:spLocks/>
              </p:cNvSpPr>
              <p:nvPr/>
            </p:nvSpPr>
            <p:spPr bwMode="auto">
              <a:xfrm>
                <a:off x="2592" y="1888"/>
                <a:ext cx="906" cy="905"/>
              </a:xfrm>
              <a:custGeom>
                <a:avLst/>
                <a:gdLst>
                  <a:gd name="T0" fmla="*/ 83 w 747"/>
                  <a:gd name="T1" fmla="*/ 223 h 746"/>
                  <a:gd name="T2" fmla="*/ 224 w 747"/>
                  <a:gd name="T3" fmla="*/ 664 h 746"/>
                  <a:gd name="T4" fmla="*/ 665 w 747"/>
                  <a:gd name="T5" fmla="*/ 522 h 746"/>
                  <a:gd name="T6" fmla="*/ 523 w 747"/>
                  <a:gd name="T7" fmla="*/ 82 h 746"/>
                  <a:gd name="T8" fmla="*/ 83 w 747"/>
                  <a:gd name="T9" fmla="*/ 223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746">
                    <a:moveTo>
                      <a:pt x="83" y="223"/>
                    </a:moveTo>
                    <a:cubicBezTo>
                      <a:pt x="0" y="384"/>
                      <a:pt x="64" y="581"/>
                      <a:pt x="224" y="664"/>
                    </a:cubicBezTo>
                    <a:cubicBezTo>
                      <a:pt x="385" y="746"/>
                      <a:pt x="582" y="683"/>
                      <a:pt x="665" y="522"/>
                    </a:cubicBezTo>
                    <a:cubicBezTo>
                      <a:pt x="747" y="362"/>
                      <a:pt x="684" y="165"/>
                      <a:pt x="523" y="82"/>
                    </a:cubicBezTo>
                    <a:cubicBezTo>
                      <a:pt x="363" y="0"/>
                      <a:pt x="166" y="63"/>
                      <a:pt x="83" y="2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3" name="Freeform 29"/>
              <p:cNvSpPr>
                <a:spLocks/>
              </p:cNvSpPr>
              <p:nvPr/>
            </p:nvSpPr>
            <p:spPr bwMode="auto">
              <a:xfrm>
                <a:off x="2698" y="1889"/>
                <a:ext cx="793" cy="607"/>
              </a:xfrm>
              <a:custGeom>
                <a:avLst/>
                <a:gdLst>
                  <a:gd name="T0" fmla="*/ 416 w 654"/>
                  <a:gd name="T1" fmla="*/ 125 h 500"/>
                  <a:gd name="T2" fmla="*/ 0 w 654"/>
                  <a:gd name="T3" fmla="*/ 215 h 500"/>
                  <a:gd name="T4" fmla="*/ 436 w 654"/>
                  <a:gd name="T5" fmla="*/ 81 h 500"/>
                  <a:gd name="T6" fmla="*/ 588 w 654"/>
                  <a:gd name="T7" fmla="*/ 500 h 500"/>
                  <a:gd name="T8" fmla="*/ 416 w 654"/>
                  <a:gd name="T9" fmla="*/ 12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500">
                    <a:moveTo>
                      <a:pt x="416" y="125"/>
                    </a:moveTo>
                    <a:cubicBezTo>
                      <a:pt x="273" y="51"/>
                      <a:pt x="97" y="93"/>
                      <a:pt x="0" y="215"/>
                    </a:cubicBezTo>
                    <a:cubicBezTo>
                      <a:pt x="85" y="60"/>
                      <a:pt x="278" y="0"/>
                      <a:pt x="436" y="81"/>
                    </a:cubicBezTo>
                    <a:cubicBezTo>
                      <a:pt x="590" y="160"/>
                      <a:pt x="654" y="343"/>
                      <a:pt x="588" y="500"/>
                    </a:cubicBezTo>
                    <a:cubicBezTo>
                      <a:pt x="621" y="354"/>
                      <a:pt x="553" y="195"/>
                      <a:pt x="416" y="125"/>
                    </a:cubicBez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4" name="Freeform 30"/>
              <p:cNvSpPr>
                <a:spLocks noEditPoints="1"/>
              </p:cNvSpPr>
              <p:nvPr/>
            </p:nvSpPr>
            <p:spPr bwMode="auto">
              <a:xfrm>
                <a:off x="2539" y="1834"/>
                <a:ext cx="1012" cy="1013"/>
              </a:xfrm>
              <a:custGeom>
                <a:avLst/>
                <a:gdLst>
                  <a:gd name="T0" fmla="*/ 566 w 835"/>
                  <a:gd name="T1" fmla="*/ 130 h 836"/>
                  <a:gd name="T2" fmla="*/ 706 w 835"/>
                  <a:gd name="T3" fmla="*/ 566 h 836"/>
                  <a:gd name="T4" fmla="*/ 270 w 835"/>
                  <a:gd name="T5" fmla="*/ 706 h 836"/>
                  <a:gd name="T6" fmla="*/ 130 w 835"/>
                  <a:gd name="T7" fmla="*/ 270 h 836"/>
                  <a:gd name="T8" fmla="*/ 566 w 835"/>
                  <a:gd name="T9" fmla="*/ 130 h 836"/>
                  <a:gd name="T10" fmla="*/ 585 w 835"/>
                  <a:gd name="T11" fmla="*/ 93 h 836"/>
                  <a:gd name="T12" fmla="*/ 92 w 835"/>
                  <a:gd name="T13" fmla="*/ 251 h 836"/>
                  <a:gd name="T14" fmla="*/ 250 w 835"/>
                  <a:gd name="T15" fmla="*/ 743 h 836"/>
                  <a:gd name="T16" fmla="*/ 743 w 835"/>
                  <a:gd name="T17" fmla="*/ 585 h 836"/>
                  <a:gd name="T18" fmla="*/ 585 w 835"/>
                  <a:gd name="T19" fmla="*/ 93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5" h="836">
                    <a:moveTo>
                      <a:pt x="566" y="130"/>
                    </a:moveTo>
                    <a:cubicBezTo>
                      <a:pt x="725" y="212"/>
                      <a:pt x="787" y="407"/>
                      <a:pt x="706" y="566"/>
                    </a:cubicBezTo>
                    <a:cubicBezTo>
                      <a:pt x="624" y="725"/>
                      <a:pt x="429" y="788"/>
                      <a:pt x="270" y="706"/>
                    </a:cubicBezTo>
                    <a:cubicBezTo>
                      <a:pt x="111" y="624"/>
                      <a:pt x="48" y="429"/>
                      <a:pt x="130" y="270"/>
                    </a:cubicBezTo>
                    <a:cubicBezTo>
                      <a:pt x="212" y="111"/>
                      <a:pt x="407" y="48"/>
                      <a:pt x="566" y="130"/>
                    </a:cubicBezTo>
                    <a:moveTo>
                      <a:pt x="585" y="93"/>
                    </a:moveTo>
                    <a:cubicBezTo>
                      <a:pt x="406" y="0"/>
                      <a:pt x="185" y="71"/>
                      <a:pt x="92" y="251"/>
                    </a:cubicBezTo>
                    <a:cubicBezTo>
                      <a:pt x="0" y="430"/>
                      <a:pt x="71" y="651"/>
                      <a:pt x="250" y="743"/>
                    </a:cubicBezTo>
                    <a:cubicBezTo>
                      <a:pt x="430" y="836"/>
                      <a:pt x="651" y="765"/>
                      <a:pt x="743" y="585"/>
                    </a:cubicBezTo>
                    <a:cubicBezTo>
                      <a:pt x="835" y="406"/>
                      <a:pt x="764" y="185"/>
                      <a:pt x="585" y="93"/>
                    </a:cubicBezTo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5" name="Freeform 31"/>
              <p:cNvSpPr>
                <a:spLocks/>
              </p:cNvSpPr>
              <p:nvPr/>
            </p:nvSpPr>
            <p:spPr bwMode="auto">
              <a:xfrm>
                <a:off x="2870" y="2617"/>
                <a:ext cx="36" cy="59"/>
              </a:xfrm>
              <a:custGeom>
                <a:avLst/>
                <a:gdLst>
                  <a:gd name="T0" fmla="*/ 17 w 30"/>
                  <a:gd name="T1" fmla="*/ 11 h 49"/>
                  <a:gd name="T2" fmla="*/ 23 w 30"/>
                  <a:gd name="T3" fmla="*/ 0 h 49"/>
                  <a:gd name="T4" fmla="*/ 30 w 30"/>
                  <a:gd name="T5" fmla="*/ 4 h 49"/>
                  <a:gd name="T6" fmla="*/ 25 w 30"/>
                  <a:gd name="T7" fmla="*/ 15 h 49"/>
                  <a:gd name="T8" fmla="*/ 27 w 30"/>
                  <a:gd name="T9" fmla="*/ 31 h 49"/>
                  <a:gd name="T10" fmla="*/ 13 w 30"/>
                  <a:gd name="T11" fmla="*/ 38 h 49"/>
                  <a:gd name="T12" fmla="*/ 7 w 30"/>
                  <a:gd name="T13" fmla="*/ 49 h 49"/>
                  <a:gd name="T14" fmla="*/ 0 w 30"/>
                  <a:gd name="T15" fmla="*/ 45 h 49"/>
                  <a:gd name="T16" fmla="*/ 5 w 30"/>
                  <a:gd name="T17" fmla="*/ 34 h 49"/>
                  <a:gd name="T18" fmla="*/ 3 w 30"/>
                  <a:gd name="T19" fmla="*/ 18 h 49"/>
                  <a:gd name="T20" fmla="*/ 17 w 30"/>
                  <a:gd name="T2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49">
                    <a:moveTo>
                      <a:pt x="17" y="1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9" y="19"/>
                      <a:pt x="30" y="25"/>
                      <a:pt x="27" y="31"/>
                    </a:cubicBezTo>
                    <a:cubicBezTo>
                      <a:pt x="25" y="36"/>
                      <a:pt x="19" y="39"/>
                      <a:pt x="13" y="3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0" y="24"/>
                      <a:pt x="3" y="18"/>
                    </a:cubicBezTo>
                    <a:cubicBezTo>
                      <a:pt x="6" y="13"/>
                      <a:pt x="12" y="10"/>
                      <a:pt x="1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6" name="Freeform 32"/>
              <p:cNvSpPr>
                <a:spLocks/>
              </p:cNvSpPr>
              <p:nvPr/>
            </p:nvSpPr>
            <p:spPr bwMode="auto">
              <a:xfrm>
                <a:off x="3185" y="2001"/>
                <a:ext cx="38" cy="59"/>
              </a:xfrm>
              <a:custGeom>
                <a:avLst/>
                <a:gdLst>
                  <a:gd name="T0" fmla="*/ 18 w 31"/>
                  <a:gd name="T1" fmla="*/ 12 h 49"/>
                  <a:gd name="T2" fmla="*/ 24 w 31"/>
                  <a:gd name="T3" fmla="*/ 0 h 49"/>
                  <a:gd name="T4" fmla="*/ 31 w 31"/>
                  <a:gd name="T5" fmla="*/ 4 h 49"/>
                  <a:gd name="T6" fmla="*/ 25 w 31"/>
                  <a:gd name="T7" fmla="*/ 16 h 49"/>
                  <a:gd name="T8" fmla="*/ 28 w 31"/>
                  <a:gd name="T9" fmla="*/ 32 h 49"/>
                  <a:gd name="T10" fmla="*/ 13 w 31"/>
                  <a:gd name="T11" fmla="*/ 39 h 49"/>
                  <a:gd name="T12" fmla="*/ 8 w 31"/>
                  <a:gd name="T13" fmla="*/ 49 h 49"/>
                  <a:gd name="T14" fmla="*/ 1 w 31"/>
                  <a:gd name="T15" fmla="*/ 46 h 49"/>
                  <a:gd name="T16" fmla="*/ 6 w 31"/>
                  <a:gd name="T17" fmla="*/ 35 h 49"/>
                  <a:gd name="T18" fmla="*/ 3 w 31"/>
                  <a:gd name="T19" fmla="*/ 19 h 49"/>
                  <a:gd name="T20" fmla="*/ 18 w 31"/>
                  <a:gd name="T21" fmla="*/ 1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9">
                    <a:moveTo>
                      <a:pt x="18" y="12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9" y="20"/>
                      <a:pt x="31" y="27"/>
                      <a:pt x="28" y="32"/>
                    </a:cubicBezTo>
                    <a:cubicBezTo>
                      <a:pt x="25" y="38"/>
                      <a:pt x="19" y="40"/>
                      <a:pt x="13" y="3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1"/>
                      <a:pt x="0" y="25"/>
                      <a:pt x="3" y="19"/>
                    </a:cubicBezTo>
                    <a:cubicBezTo>
                      <a:pt x="6" y="14"/>
                      <a:pt x="12" y="11"/>
                      <a:pt x="18" y="1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7" name="Freeform 33"/>
              <p:cNvSpPr>
                <a:spLocks/>
              </p:cNvSpPr>
              <p:nvPr/>
            </p:nvSpPr>
            <p:spPr bwMode="auto">
              <a:xfrm>
                <a:off x="2727" y="2505"/>
                <a:ext cx="57" cy="43"/>
              </a:xfrm>
              <a:custGeom>
                <a:avLst/>
                <a:gdLst>
                  <a:gd name="T0" fmla="*/ 57 w 57"/>
                  <a:gd name="T1" fmla="*/ 9 h 43"/>
                  <a:gd name="T2" fmla="*/ 5 w 57"/>
                  <a:gd name="T3" fmla="*/ 43 h 43"/>
                  <a:gd name="T4" fmla="*/ 0 w 57"/>
                  <a:gd name="T5" fmla="*/ 34 h 43"/>
                  <a:gd name="T6" fmla="*/ 52 w 57"/>
                  <a:gd name="T7" fmla="*/ 0 h 43"/>
                  <a:gd name="T8" fmla="*/ 57 w 57"/>
                  <a:gd name="T9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57" y="9"/>
                    </a:moveTo>
                    <a:lnTo>
                      <a:pt x="5" y="43"/>
                    </a:lnTo>
                    <a:lnTo>
                      <a:pt x="0" y="34"/>
                    </a:lnTo>
                    <a:lnTo>
                      <a:pt x="52" y="0"/>
                    </a:lnTo>
                    <a:lnTo>
                      <a:pt x="57" y="9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8" name="Freeform 34"/>
              <p:cNvSpPr>
                <a:spLocks/>
              </p:cNvSpPr>
              <p:nvPr/>
            </p:nvSpPr>
            <p:spPr bwMode="auto">
              <a:xfrm>
                <a:off x="2727" y="2505"/>
                <a:ext cx="57" cy="43"/>
              </a:xfrm>
              <a:custGeom>
                <a:avLst/>
                <a:gdLst>
                  <a:gd name="T0" fmla="*/ 57 w 57"/>
                  <a:gd name="T1" fmla="*/ 9 h 43"/>
                  <a:gd name="T2" fmla="*/ 5 w 57"/>
                  <a:gd name="T3" fmla="*/ 43 h 43"/>
                  <a:gd name="T4" fmla="*/ 0 w 57"/>
                  <a:gd name="T5" fmla="*/ 34 h 43"/>
                  <a:gd name="T6" fmla="*/ 52 w 57"/>
                  <a:gd name="T7" fmla="*/ 0 h 43"/>
                  <a:gd name="T8" fmla="*/ 57 w 57"/>
                  <a:gd name="T9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57" y="9"/>
                    </a:moveTo>
                    <a:lnTo>
                      <a:pt x="5" y="43"/>
                    </a:lnTo>
                    <a:lnTo>
                      <a:pt x="0" y="34"/>
                    </a:lnTo>
                    <a:lnTo>
                      <a:pt x="52" y="0"/>
                    </a:lnTo>
                    <a:lnTo>
                      <a:pt x="57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9" name="Freeform 35"/>
              <p:cNvSpPr>
                <a:spLocks/>
              </p:cNvSpPr>
              <p:nvPr/>
            </p:nvSpPr>
            <p:spPr bwMode="auto">
              <a:xfrm>
                <a:off x="2670" y="2349"/>
                <a:ext cx="62" cy="13"/>
              </a:xfrm>
              <a:custGeom>
                <a:avLst/>
                <a:gdLst>
                  <a:gd name="T0" fmla="*/ 62 w 62"/>
                  <a:gd name="T1" fmla="*/ 11 h 13"/>
                  <a:gd name="T2" fmla="*/ 0 w 62"/>
                  <a:gd name="T3" fmla="*/ 13 h 13"/>
                  <a:gd name="T4" fmla="*/ 0 w 62"/>
                  <a:gd name="T5" fmla="*/ 4 h 13"/>
                  <a:gd name="T6" fmla="*/ 62 w 62"/>
                  <a:gd name="T7" fmla="*/ 0 h 13"/>
                  <a:gd name="T8" fmla="*/ 62 w 62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3">
                    <a:moveTo>
                      <a:pt x="62" y="11"/>
                    </a:moveTo>
                    <a:lnTo>
                      <a:pt x="0" y="13"/>
                    </a:lnTo>
                    <a:lnTo>
                      <a:pt x="0" y="4"/>
                    </a:lnTo>
                    <a:lnTo>
                      <a:pt x="62" y="0"/>
                    </a:lnTo>
                    <a:lnTo>
                      <a:pt x="62" y="1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0" name="Freeform 36"/>
              <p:cNvSpPr>
                <a:spLocks/>
              </p:cNvSpPr>
              <p:nvPr/>
            </p:nvSpPr>
            <p:spPr bwMode="auto">
              <a:xfrm>
                <a:off x="2670" y="2349"/>
                <a:ext cx="62" cy="13"/>
              </a:xfrm>
              <a:custGeom>
                <a:avLst/>
                <a:gdLst>
                  <a:gd name="T0" fmla="*/ 62 w 62"/>
                  <a:gd name="T1" fmla="*/ 11 h 13"/>
                  <a:gd name="T2" fmla="*/ 0 w 62"/>
                  <a:gd name="T3" fmla="*/ 13 h 13"/>
                  <a:gd name="T4" fmla="*/ 0 w 62"/>
                  <a:gd name="T5" fmla="*/ 4 h 13"/>
                  <a:gd name="T6" fmla="*/ 62 w 62"/>
                  <a:gd name="T7" fmla="*/ 0 h 13"/>
                  <a:gd name="T8" fmla="*/ 62 w 62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3">
                    <a:moveTo>
                      <a:pt x="62" y="11"/>
                    </a:moveTo>
                    <a:lnTo>
                      <a:pt x="0" y="13"/>
                    </a:lnTo>
                    <a:lnTo>
                      <a:pt x="0" y="4"/>
                    </a:lnTo>
                    <a:lnTo>
                      <a:pt x="62" y="0"/>
                    </a:lnTo>
                    <a:lnTo>
                      <a:pt x="62" y="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1" name="Freeform 37"/>
              <p:cNvSpPr>
                <a:spLocks/>
              </p:cNvSpPr>
              <p:nvPr/>
            </p:nvSpPr>
            <p:spPr bwMode="auto">
              <a:xfrm>
                <a:off x="2709" y="2162"/>
                <a:ext cx="59" cy="38"/>
              </a:xfrm>
              <a:custGeom>
                <a:avLst/>
                <a:gdLst>
                  <a:gd name="T0" fmla="*/ 4 w 49"/>
                  <a:gd name="T1" fmla="*/ 0 h 31"/>
                  <a:gd name="T2" fmla="*/ 15 w 49"/>
                  <a:gd name="T3" fmla="*/ 6 h 31"/>
                  <a:gd name="T4" fmla="*/ 31 w 49"/>
                  <a:gd name="T5" fmla="*/ 4 h 31"/>
                  <a:gd name="T6" fmla="*/ 38 w 49"/>
                  <a:gd name="T7" fmla="*/ 18 h 31"/>
                  <a:gd name="T8" fmla="*/ 49 w 49"/>
                  <a:gd name="T9" fmla="*/ 23 h 31"/>
                  <a:gd name="T10" fmla="*/ 45 w 49"/>
                  <a:gd name="T11" fmla="*/ 31 h 31"/>
                  <a:gd name="T12" fmla="*/ 35 w 49"/>
                  <a:gd name="T13" fmla="*/ 25 h 31"/>
                  <a:gd name="T14" fmla="*/ 19 w 49"/>
                  <a:gd name="T15" fmla="*/ 28 h 31"/>
                  <a:gd name="T16" fmla="*/ 11 w 49"/>
                  <a:gd name="T17" fmla="*/ 13 h 31"/>
                  <a:gd name="T18" fmla="*/ 0 w 49"/>
                  <a:gd name="T19" fmla="*/ 7 h 31"/>
                  <a:gd name="T20" fmla="*/ 4 w 49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1">
                    <a:moveTo>
                      <a:pt x="4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20" y="2"/>
                      <a:pt x="26" y="1"/>
                      <a:pt x="31" y="4"/>
                    </a:cubicBezTo>
                    <a:cubicBezTo>
                      <a:pt x="36" y="6"/>
                      <a:pt x="39" y="12"/>
                      <a:pt x="38" y="18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1" y="30"/>
                      <a:pt x="24" y="31"/>
                      <a:pt x="19" y="28"/>
                    </a:cubicBezTo>
                    <a:cubicBezTo>
                      <a:pt x="13" y="25"/>
                      <a:pt x="10" y="19"/>
                      <a:pt x="11" y="13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2" name="Freeform 38"/>
              <p:cNvSpPr>
                <a:spLocks/>
              </p:cNvSpPr>
              <p:nvPr/>
            </p:nvSpPr>
            <p:spPr bwMode="auto">
              <a:xfrm>
                <a:off x="2837" y="2019"/>
                <a:ext cx="43" cy="57"/>
              </a:xfrm>
              <a:custGeom>
                <a:avLst/>
                <a:gdLst>
                  <a:gd name="T0" fmla="*/ 0 w 43"/>
                  <a:gd name="T1" fmla="*/ 5 h 57"/>
                  <a:gd name="T2" fmla="*/ 9 w 43"/>
                  <a:gd name="T3" fmla="*/ 0 h 57"/>
                  <a:gd name="T4" fmla="*/ 43 w 43"/>
                  <a:gd name="T5" fmla="*/ 52 h 57"/>
                  <a:gd name="T6" fmla="*/ 34 w 43"/>
                  <a:gd name="T7" fmla="*/ 57 h 57"/>
                  <a:gd name="T8" fmla="*/ 0 w 43"/>
                  <a:gd name="T9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7">
                    <a:moveTo>
                      <a:pt x="0" y="5"/>
                    </a:moveTo>
                    <a:lnTo>
                      <a:pt x="9" y="0"/>
                    </a:lnTo>
                    <a:lnTo>
                      <a:pt x="43" y="52"/>
                    </a:lnTo>
                    <a:lnTo>
                      <a:pt x="34" y="5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3" name="Freeform 39"/>
              <p:cNvSpPr>
                <a:spLocks/>
              </p:cNvSpPr>
              <p:nvPr/>
            </p:nvSpPr>
            <p:spPr bwMode="auto">
              <a:xfrm>
                <a:off x="3023" y="1962"/>
                <a:ext cx="13" cy="62"/>
              </a:xfrm>
              <a:custGeom>
                <a:avLst/>
                <a:gdLst>
                  <a:gd name="T0" fmla="*/ 13 w 13"/>
                  <a:gd name="T1" fmla="*/ 62 h 62"/>
                  <a:gd name="T2" fmla="*/ 3 w 13"/>
                  <a:gd name="T3" fmla="*/ 62 h 62"/>
                  <a:gd name="T4" fmla="*/ 0 w 13"/>
                  <a:gd name="T5" fmla="*/ 0 h 62"/>
                  <a:gd name="T6" fmla="*/ 9 w 13"/>
                  <a:gd name="T7" fmla="*/ 0 h 62"/>
                  <a:gd name="T8" fmla="*/ 13 w 13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2">
                    <a:moveTo>
                      <a:pt x="13" y="62"/>
                    </a:moveTo>
                    <a:lnTo>
                      <a:pt x="3" y="6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3" y="6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4" name="Freeform 40"/>
              <p:cNvSpPr>
                <a:spLocks/>
              </p:cNvSpPr>
              <p:nvPr/>
            </p:nvSpPr>
            <p:spPr bwMode="auto">
              <a:xfrm>
                <a:off x="3309" y="2131"/>
                <a:ext cx="57" cy="41"/>
              </a:xfrm>
              <a:custGeom>
                <a:avLst/>
                <a:gdLst>
                  <a:gd name="T0" fmla="*/ 57 w 57"/>
                  <a:gd name="T1" fmla="*/ 8 h 41"/>
                  <a:gd name="T2" fmla="*/ 5 w 57"/>
                  <a:gd name="T3" fmla="*/ 41 h 41"/>
                  <a:gd name="T4" fmla="*/ 0 w 57"/>
                  <a:gd name="T5" fmla="*/ 32 h 41"/>
                  <a:gd name="T6" fmla="*/ 52 w 57"/>
                  <a:gd name="T7" fmla="*/ 0 h 41"/>
                  <a:gd name="T8" fmla="*/ 57 w 57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8"/>
                    </a:moveTo>
                    <a:lnTo>
                      <a:pt x="5" y="41"/>
                    </a:lnTo>
                    <a:lnTo>
                      <a:pt x="0" y="32"/>
                    </a:lnTo>
                    <a:lnTo>
                      <a:pt x="52" y="0"/>
                    </a:lnTo>
                    <a:lnTo>
                      <a:pt x="57" y="8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5" name="Freeform 41"/>
              <p:cNvSpPr>
                <a:spLocks/>
              </p:cNvSpPr>
              <p:nvPr/>
            </p:nvSpPr>
            <p:spPr bwMode="auto">
              <a:xfrm>
                <a:off x="3361" y="2315"/>
                <a:ext cx="62" cy="13"/>
              </a:xfrm>
              <a:custGeom>
                <a:avLst/>
                <a:gdLst>
                  <a:gd name="T0" fmla="*/ 62 w 62"/>
                  <a:gd name="T1" fmla="*/ 10 h 13"/>
                  <a:gd name="T2" fmla="*/ 0 w 62"/>
                  <a:gd name="T3" fmla="*/ 13 h 13"/>
                  <a:gd name="T4" fmla="*/ 0 w 62"/>
                  <a:gd name="T5" fmla="*/ 4 h 13"/>
                  <a:gd name="T6" fmla="*/ 62 w 62"/>
                  <a:gd name="T7" fmla="*/ 0 h 13"/>
                  <a:gd name="T8" fmla="*/ 62 w 62"/>
                  <a:gd name="T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3">
                    <a:moveTo>
                      <a:pt x="62" y="10"/>
                    </a:moveTo>
                    <a:lnTo>
                      <a:pt x="0" y="13"/>
                    </a:lnTo>
                    <a:lnTo>
                      <a:pt x="0" y="4"/>
                    </a:lnTo>
                    <a:lnTo>
                      <a:pt x="62" y="0"/>
                    </a:lnTo>
                    <a:lnTo>
                      <a:pt x="62" y="1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6" name="Freeform 42"/>
              <p:cNvSpPr>
                <a:spLocks/>
              </p:cNvSpPr>
              <p:nvPr/>
            </p:nvSpPr>
            <p:spPr bwMode="auto">
              <a:xfrm>
                <a:off x="3325" y="2479"/>
                <a:ext cx="59" cy="37"/>
              </a:xfrm>
              <a:custGeom>
                <a:avLst/>
                <a:gdLst>
                  <a:gd name="T0" fmla="*/ 0 w 49"/>
                  <a:gd name="T1" fmla="*/ 7 h 31"/>
                  <a:gd name="T2" fmla="*/ 4 w 49"/>
                  <a:gd name="T3" fmla="*/ 0 h 31"/>
                  <a:gd name="T4" fmla="*/ 14 w 49"/>
                  <a:gd name="T5" fmla="*/ 5 h 31"/>
                  <a:gd name="T6" fmla="*/ 30 w 49"/>
                  <a:gd name="T7" fmla="*/ 3 h 31"/>
                  <a:gd name="T8" fmla="*/ 37 w 49"/>
                  <a:gd name="T9" fmla="*/ 17 h 31"/>
                  <a:gd name="T10" fmla="*/ 49 w 49"/>
                  <a:gd name="T11" fmla="*/ 23 h 31"/>
                  <a:gd name="T12" fmla="*/ 45 w 49"/>
                  <a:gd name="T13" fmla="*/ 30 h 31"/>
                  <a:gd name="T14" fmla="*/ 34 w 49"/>
                  <a:gd name="T15" fmla="*/ 25 h 31"/>
                  <a:gd name="T16" fmla="*/ 17 w 49"/>
                  <a:gd name="T17" fmla="*/ 28 h 31"/>
                  <a:gd name="T18" fmla="*/ 10 w 49"/>
                  <a:gd name="T19" fmla="*/ 12 h 31"/>
                  <a:gd name="T20" fmla="*/ 0 w 49"/>
                  <a:gd name="T21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1">
                    <a:moveTo>
                      <a:pt x="0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8" y="1"/>
                      <a:pt x="25" y="0"/>
                      <a:pt x="30" y="3"/>
                    </a:cubicBezTo>
                    <a:cubicBezTo>
                      <a:pt x="35" y="6"/>
                      <a:pt x="38" y="11"/>
                      <a:pt x="37" y="17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0" y="29"/>
                      <a:pt x="23" y="31"/>
                      <a:pt x="17" y="28"/>
                    </a:cubicBezTo>
                    <a:cubicBezTo>
                      <a:pt x="12" y="25"/>
                      <a:pt x="9" y="18"/>
                      <a:pt x="10" y="12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7" name="Freeform 43"/>
              <p:cNvSpPr>
                <a:spLocks/>
              </p:cNvSpPr>
              <p:nvPr/>
            </p:nvSpPr>
            <p:spPr bwMode="auto">
              <a:xfrm>
                <a:off x="3213" y="2601"/>
                <a:ext cx="43" cy="57"/>
              </a:xfrm>
              <a:custGeom>
                <a:avLst/>
                <a:gdLst>
                  <a:gd name="T0" fmla="*/ 43 w 43"/>
                  <a:gd name="T1" fmla="*/ 52 h 57"/>
                  <a:gd name="T2" fmla="*/ 34 w 43"/>
                  <a:gd name="T3" fmla="*/ 57 h 57"/>
                  <a:gd name="T4" fmla="*/ 0 w 43"/>
                  <a:gd name="T5" fmla="*/ 5 h 57"/>
                  <a:gd name="T6" fmla="*/ 9 w 43"/>
                  <a:gd name="T7" fmla="*/ 0 h 57"/>
                  <a:gd name="T8" fmla="*/ 43 w 43"/>
                  <a:gd name="T9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7">
                    <a:moveTo>
                      <a:pt x="43" y="52"/>
                    </a:moveTo>
                    <a:lnTo>
                      <a:pt x="34" y="57"/>
                    </a:lnTo>
                    <a:lnTo>
                      <a:pt x="0" y="5"/>
                    </a:lnTo>
                    <a:lnTo>
                      <a:pt x="9" y="0"/>
                    </a:lnTo>
                    <a:lnTo>
                      <a:pt x="43" y="5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8" name="Freeform 44"/>
              <p:cNvSpPr>
                <a:spLocks/>
              </p:cNvSpPr>
              <p:nvPr/>
            </p:nvSpPr>
            <p:spPr bwMode="auto">
              <a:xfrm>
                <a:off x="3057" y="2653"/>
                <a:ext cx="13" cy="63"/>
              </a:xfrm>
              <a:custGeom>
                <a:avLst/>
                <a:gdLst>
                  <a:gd name="T0" fmla="*/ 13 w 13"/>
                  <a:gd name="T1" fmla="*/ 62 h 63"/>
                  <a:gd name="T2" fmla="*/ 3 w 13"/>
                  <a:gd name="T3" fmla="*/ 63 h 63"/>
                  <a:gd name="T4" fmla="*/ 0 w 13"/>
                  <a:gd name="T5" fmla="*/ 0 h 63"/>
                  <a:gd name="T6" fmla="*/ 9 w 13"/>
                  <a:gd name="T7" fmla="*/ 0 h 63"/>
                  <a:gd name="T8" fmla="*/ 13 w 13"/>
                  <a:gd name="T9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3">
                    <a:moveTo>
                      <a:pt x="13" y="62"/>
                    </a:moveTo>
                    <a:lnTo>
                      <a:pt x="3" y="6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3" y="6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9" name="Freeform 45"/>
              <p:cNvSpPr>
                <a:spLocks noEditPoints="1"/>
              </p:cNvSpPr>
              <p:nvPr/>
            </p:nvSpPr>
            <p:spPr bwMode="auto">
              <a:xfrm>
                <a:off x="2832" y="2323"/>
                <a:ext cx="231" cy="96"/>
              </a:xfrm>
              <a:custGeom>
                <a:avLst/>
                <a:gdLst>
                  <a:gd name="T0" fmla="*/ 172 w 190"/>
                  <a:gd name="T1" fmla="*/ 2 h 79"/>
                  <a:gd name="T2" fmla="*/ 10 w 190"/>
                  <a:gd name="T3" fmla="*/ 54 h 79"/>
                  <a:gd name="T4" fmla="*/ 2 w 190"/>
                  <a:gd name="T5" fmla="*/ 70 h 79"/>
                  <a:gd name="T6" fmla="*/ 8 w 190"/>
                  <a:gd name="T7" fmla="*/ 77 h 79"/>
                  <a:gd name="T8" fmla="*/ 18 w 190"/>
                  <a:gd name="T9" fmla="*/ 78 h 79"/>
                  <a:gd name="T10" fmla="*/ 180 w 190"/>
                  <a:gd name="T11" fmla="*/ 26 h 79"/>
                  <a:gd name="T12" fmla="*/ 188 w 190"/>
                  <a:gd name="T13" fmla="*/ 10 h 79"/>
                  <a:gd name="T14" fmla="*/ 172 w 190"/>
                  <a:gd name="T15" fmla="*/ 2 h 79"/>
                  <a:gd name="T16" fmla="*/ 12 w 190"/>
                  <a:gd name="T17" fmla="*/ 58 h 79"/>
                  <a:gd name="T18" fmla="*/ 23 w 190"/>
                  <a:gd name="T19" fmla="*/ 63 h 79"/>
                  <a:gd name="T20" fmla="*/ 17 w 190"/>
                  <a:gd name="T21" fmla="*/ 74 h 79"/>
                  <a:gd name="T22" fmla="*/ 6 w 190"/>
                  <a:gd name="T23" fmla="*/ 69 h 79"/>
                  <a:gd name="T24" fmla="*/ 12 w 190"/>
                  <a:gd name="T25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0" h="79">
                    <a:moveTo>
                      <a:pt x="172" y="2"/>
                    </a:moveTo>
                    <a:cubicBezTo>
                      <a:pt x="10" y="54"/>
                      <a:pt x="10" y="54"/>
                      <a:pt x="10" y="54"/>
                    </a:cubicBezTo>
                    <a:cubicBezTo>
                      <a:pt x="3" y="56"/>
                      <a:pt x="0" y="63"/>
                      <a:pt x="2" y="70"/>
                    </a:cubicBezTo>
                    <a:cubicBezTo>
                      <a:pt x="3" y="73"/>
                      <a:pt x="5" y="76"/>
                      <a:pt x="8" y="77"/>
                    </a:cubicBezTo>
                    <a:cubicBezTo>
                      <a:pt x="11" y="79"/>
                      <a:pt x="15" y="79"/>
                      <a:pt x="18" y="78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187" y="24"/>
                      <a:pt x="190" y="17"/>
                      <a:pt x="188" y="10"/>
                    </a:cubicBezTo>
                    <a:cubicBezTo>
                      <a:pt x="186" y="3"/>
                      <a:pt x="179" y="0"/>
                      <a:pt x="172" y="2"/>
                    </a:cubicBezTo>
                    <a:close/>
                    <a:moveTo>
                      <a:pt x="12" y="58"/>
                    </a:moveTo>
                    <a:cubicBezTo>
                      <a:pt x="17" y="56"/>
                      <a:pt x="21" y="59"/>
                      <a:pt x="23" y="63"/>
                    </a:cubicBezTo>
                    <a:cubicBezTo>
                      <a:pt x="24" y="68"/>
                      <a:pt x="22" y="73"/>
                      <a:pt x="17" y="74"/>
                    </a:cubicBezTo>
                    <a:cubicBezTo>
                      <a:pt x="13" y="76"/>
                      <a:pt x="8" y="73"/>
                      <a:pt x="6" y="69"/>
                    </a:cubicBezTo>
                    <a:cubicBezTo>
                      <a:pt x="5" y="64"/>
                      <a:pt x="7" y="59"/>
                      <a:pt x="12" y="58"/>
                    </a:cubicBez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0" name="Freeform 46"/>
              <p:cNvSpPr>
                <a:spLocks/>
              </p:cNvSpPr>
              <p:nvPr/>
            </p:nvSpPr>
            <p:spPr bwMode="auto">
              <a:xfrm>
                <a:off x="2834" y="2331"/>
                <a:ext cx="229" cy="88"/>
              </a:xfrm>
              <a:custGeom>
                <a:avLst/>
                <a:gdLst>
                  <a:gd name="T0" fmla="*/ 7 w 189"/>
                  <a:gd name="T1" fmla="*/ 71 h 73"/>
                  <a:gd name="T2" fmla="*/ 1 w 189"/>
                  <a:gd name="T3" fmla="*/ 64 h 73"/>
                  <a:gd name="T4" fmla="*/ 0 w 189"/>
                  <a:gd name="T5" fmla="*/ 59 h 73"/>
                  <a:gd name="T6" fmla="*/ 6 w 189"/>
                  <a:gd name="T7" fmla="*/ 57 h 73"/>
                  <a:gd name="T8" fmla="*/ 5 w 189"/>
                  <a:gd name="T9" fmla="*/ 63 h 73"/>
                  <a:gd name="T10" fmla="*/ 16 w 189"/>
                  <a:gd name="T11" fmla="*/ 68 h 73"/>
                  <a:gd name="T12" fmla="*/ 22 w 189"/>
                  <a:gd name="T13" fmla="*/ 57 h 73"/>
                  <a:gd name="T14" fmla="*/ 19 w 189"/>
                  <a:gd name="T15" fmla="*/ 53 h 73"/>
                  <a:gd name="T16" fmla="*/ 185 w 189"/>
                  <a:gd name="T17" fmla="*/ 0 h 73"/>
                  <a:gd name="T18" fmla="*/ 187 w 189"/>
                  <a:gd name="T19" fmla="*/ 4 h 73"/>
                  <a:gd name="T20" fmla="*/ 179 w 189"/>
                  <a:gd name="T21" fmla="*/ 20 h 73"/>
                  <a:gd name="T22" fmla="*/ 17 w 189"/>
                  <a:gd name="T23" fmla="*/ 72 h 73"/>
                  <a:gd name="T24" fmla="*/ 7 w 189"/>
                  <a:gd name="T25" fmla="*/ 7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" h="73">
                    <a:moveTo>
                      <a:pt x="7" y="71"/>
                    </a:moveTo>
                    <a:cubicBezTo>
                      <a:pt x="4" y="70"/>
                      <a:pt x="2" y="67"/>
                      <a:pt x="1" y="64"/>
                    </a:cubicBezTo>
                    <a:cubicBezTo>
                      <a:pt x="0" y="62"/>
                      <a:pt x="0" y="60"/>
                      <a:pt x="0" y="59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9"/>
                      <a:pt x="5" y="61"/>
                      <a:pt x="5" y="63"/>
                    </a:cubicBezTo>
                    <a:cubicBezTo>
                      <a:pt x="7" y="67"/>
                      <a:pt x="12" y="70"/>
                      <a:pt x="16" y="68"/>
                    </a:cubicBezTo>
                    <a:cubicBezTo>
                      <a:pt x="21" y="67"/>
                      <a:pt x="23" y="62"/>
                      <a:pt x="22" y="57"/>
                    </a:cubicBezTo>
                    <a:cubicBezTo>
                      <a:pt x="21" y="55"/>
                      <a:pt x="20" y="54"/>
                      <a:pt x="19" y="53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6" y="1"/>
                      <a:pt x="187" y="2"/>
                      <a:pt x="187" y="4"/>
                    </a:cubicBezTo>
                    <a:cubicBezTo>
                      <a:pt x="189" y="11"/>
                      <a:pt x="186" y="18"/>
                      <a:pt x="179" y="2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4" y="73"/>
                      <a:pt x="10" y="73"/>
                      <a:pt x="7" y="71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1" name="Freeform 47"/>
              <p:cNvSpPr>
                <a:spLocks/>
              </p:cNvSpPr>
              <p:nvPr/>
            </p:nvSpPr>
            <p:spPr bwMode="auto">
              <a:xfrm>
                <a:off x="2837" y="2342"/>
                <a:ext cx="225" cy="77"/>
              </a:xfrm>
              <a:custGeom>
                <a:avLst/>
                <a:gdLst>
                  <a:gd name="T0" fmla="*/ 4 w 185"/>
                  <a:gd name="T1" fmla="*/ 62 h 64"/>
                  <a:gd name="T2" fmla="*/ 0 w 185"/>
                  <a:gd name="T3" fmla="*/ 59 h 64"/>
                  <a:gd name="T4" fmla="*/ 5 w 185"/>
                  <a:gd name="T5" fmla="*/ 57 h 64"/>
                  <a:gd name="T6" fmla="*/ 13 w 185"/>
                  <a:gd name="T7" fmla="*/ 59 h 64"/>
                  <a:gd name="T8" fmla="*/ 19 w 185"/>
                  <a:gd name="T9" fmla="*/ 53 h 64"/>
                  <a:gd name="T10" fmla="*/ 185 w 185"/>
                  <a:gd name="T11" fmla="*/ 0 h 64"/>
                  <a:gd name="T12" fmla="*/ 176 w 185"/>
                  <a:gd name="T13" fmla="*/ 11 h 64"/>
                  <a:gd name="T14" fmla="*/ 14 w 185"/>
                  <a:gd name="T15" fmla="*/ 63 h 64"/>
                  <a:gd name="T16" fmla="*/ 4 w 185"/>
                  <a:gd name="T17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64">
                    <a:moveTo>
                      <a:pt x="4" y="62"/>
                    </a:moveTo>
                    <a:cubicBezTo>
                      <a:pt x="3" y="61"/>
                      <a:pt x="1" y="60"/>
                      <a:pt x="0" y="59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7" y="59"/>
                      <a:pt x="10" y="60"/>
                      <a:pt x="13" y="59"/>
                    </a:cubicBezTo>
                    <a:cubicBezTo>
                      <a:pt x="16" y="58"/>
                      <a:pt x="18" y="56"/>
                      <a:pt x="19" y="53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4" y="5"/>
                      <a:pt x="181" y="9"/>
                      <a:pt x="176" y="11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1" y="64"/>
                      <a:pt x="7" y="64"/>
                      <a:pt x="4" y="62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2" name="Freeform 48"/>
              <p:cNvSpPr>
                <a:spLocks noEditPoints="1"/>
              </p:cNvSpPr>
              <p:nvPr/>
            </p:nvSpPr>
            <p:spPr bwMode="auto">
              <a:xfrm>
                <a:off x="3028" y="1992"/>
                <a:ext cx="205" cy="367"/>
              </a:xfrm>
              <a:custGeom>
                <a:avLst/>
                <a:gdLst>
                  <a:gd name="T0" fmla="*/ 26 w 169"/>
                  <a:gd name="T1" fmla="*/ 293 h 302"/>
                  <a:gd name="T2" fmla="*/ 166 w 169"/>
                  <a:gd name="T3" fmla="*/ 21 h 302"/>
                  <a:gd name="T4" fmla="*/ 161 w 169"/>
                  <a:gd name="T5" fmla="*/ 4 h 302"/>
                  <a:gd name="T6" fmla="*/ 143 w 169"/>
                  <a:gd name="T7" fmla="*/ 9 h 302"/>
                  <a:gd name="T8" fmla="*/ 4 w 169"/>
                  <a:gd name="T9" fmla="*/ 281 h 302"/>
                  <a:gd name="T10" fmla="*/ 9 w 169"/>
                  <a:gd name="T11" fmla="*/ 298 h 302"/>
                  <a:gd name="T12" fmla="*/ 26 w 169"/>
                  <a:gd name="T13" fmla="*/ 293 h 302"/>
                  <a:gd name="T14" fmla="*/ 162 w 169"/>
                  <a:gd name="T15" fmla="*/ 20 h 302"/>
                  <a:gd name="T16" fmla="*/ 150 w 169"/>
                  <a:gd name="T17" fmla="*/ 24 h 302"/>
                  <a:gd name="T18" fmla="*/ 146 w 169"/>
                  <a:gd name="T19" fmla="*/ 12 h 302"/>
                  <a:gd name="T20" fmla="*/ 158 w 169"/>
                  <a:gd name="T21" fmla="*/ 8 h 302"/>
                  <a:gd name="T22" fmla="*/ 162 w 169"/>
                  <a:gd name="T23" fmla="*/ 2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9" h="302">
                    <a:moveTo>
                      <a:pt x="26" y="293"/>
                    </a:moveTo>
                    <a:cubicBezTo>
                      <a:pt x="166" y="21"/>
                      <a:pt x="166" y="21"/>
                      <a:pt x="166" y="21"/>
                    </a:cubicBezTo>
                    <a:cubicBezTo>
                      <a:pt x="169" y="15"/>
                      <a:pt x="167" y="7"/>
                      <a:pt x="161" y="4"/>
                    </a:cubicBezTo>
                    <a:cubicBezTo>
                      <a:pt x="154" y="0"/>
                      <a:pt x="147" y="3"/>
                      <a:pt x="143" y="9"/>
                    </a:cubicBezTo>
                    <a:cubicBezTo>
                      <a:pt x="4" y="281"/>
                      <a:pt x="4" y="281"/>
                      <a:pt x="4" y="281"/>
                    </a:cubicBezTo>
                    <a:cubicBezTo>
                      <a:pt x="0" y="287"/>
                      <a:pt x="3" y="295"/>
                      <a:pt x="9" y="298"/>
                    </a:cubicBezTo>
                    <a:cubicBezTo>
                      <a:pt x="15" y="302"/>
                      <a:pt x="23" y="299"/>
                      <a:pt x="26" y="293"/>
                    </a:cubicBezTo>
                    <a:close/>
                    <a:moveTo>
                      <a:pt x="162" y="20"/>
                    </a:moveTo>
                    <a:cubicBezTo>
                      <a:pt x="160" y="24"/>
                      <a:pt x="154" y="26"/>
                      <a:pt x="150" y="24"/>
                    </a:cubicBezTo>
                    <a:cubicBezTo>
                      <a:pt x="146" y="22"/>
                      <a:pt x="144" y="16"/>
                      <a:pt x="146" y="12"/>
                    </a:cubicBezTo>
                    <a:cubicBezTo>
                      <a:pt x="149" y="8"/>
                      <a:pt x="154" y="6"/>
                      <a:pt x="158" y="8"/>
                    </a:cubicBezTo>
                    <a:cubicBezTo>
                      <a:pt x="162" y="11"/>
                      <a:pt x="164" y="16"/>
                      <a:pt x="162" y="20"/>
                    </a:cubicBez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3" name="Freeform 49"/>
              <p:cNvSpPr>
                <a:spLocks/>
              </p:cNvSpPr>
              <p:nvPr/>
            </p:nvSpPr>
            <p:spPr bwMode="auto">
              <a:xfrm>
                <a:off x="3028" y="1992"/>
                <a:ext cx="198" cy="364"/>
              </a:xfrm>
              <a:custGeom>
                <a:avLst/>
                <a:gdLst>
                  <a:gd name="T0" fmla="*/ 161 w 164"/>
                  <a:gd name="T1" fmla="*/ 4 h 300"/>
                  <a:gd name="T2" fmla="*/ 164 w 164"/>
                  <a:gd name="T3" fmla="*/ 7 h 300"/>
                  <a:gd name="T4" fmla="*/ 162 w 164"/>
                  <a:gd name="T5" fmla="*/ 12 h 300"/>
                  <a:gd name="T6" fmla="*/ 158 w 164"/>
                  <a:gd name="T7" fmla="*/ 8 h 300"/>
                  <a:gd name="T8" fmla="*/ 146 w 164"/>
                  <a:gd name="T9" fmla="*/ 12 h 300"/>
                  <a:gd name="T10" fmla="*/ 150 w 164"/>
                  <a:gd name="T11" fmla="*/ 24 h 300"/>
                  <a:gd name="T12" fmla="*/ 155 w 164"/>
                  <a:gd name="T13" fmla="*/ 25 h 300"/>
                  <a:gd name="T14" fmla="*/ 14 w 164"/>
                  <a:gd name="T15" fmla="*/ 300 h 300"/>
                  <a:gd name="T16" fmla="*/ 9 w 164"/>
                  <a:gd name="T17" fmla="*/ 298 h 300"/>
                  <a:gd name="T18" fmla="*/ 4 w 164"/>
                  <a:gd name="T19" fmla="*/ 281 h 300"/>
                  <a:gd name="T20" fmla="*/ 143 w 164"/>
                  <a:gd name="T21" fmla="*/ 9 h 300"/>
                  <a:gd name="T22" fmla="*/ 161 w 164"/>
                  <a:gd name="T23" fmla="*/ 4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00">
                    <a:moveTo>
                      <a:pt x="161" y="4"/>
                    </a:moveTo>
                    <a:cubicBezTo>
                      <a:pt x="162" y="4"/>
                      <a:pt x="163" y="5"/>
                      <a:pt x="164" y="7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1" y="10"/>
                      <a:pt x="160" y="9"/>
                      <a:pt x="158" y="8"/>
                    </a:cubicBezTo>
                    <a:cubicBezTo>
                      <a:pt x="154" y="6"/>
                      <a:pt x="149" y="8"/>
                      <a:pt x="146" y="12"/>
                    </a:cubicBezTo>
                    <a:cubicBezTo>
                      <a:pt x="144" y="16"/>
                      <a:pt x="146" y="22"/>
                      <a:pt x="150" y="24"/>
                    </a:cubicBezTo>
                    <a:cubicBezTo>
                      <a:pt x="152" y="25"/>
                      <a:pt x="153" y="25"/>
                      <a:pt x="155" y="25"/>
                    </a:cubicBezTo>
                    <a:cubicBezTo>
                      <a:pt x="14" y="300"/>
                      <a:pt x="14" y="300"/>
                      <a:pt x="14" y="300"/>
                    </a:cubicBezTo>
                    <a:cubicBezTo>
                      <a:pt x="12" y="300"/>
                      <a:pt x="11" y="299"/>
                      <a:pt x="9" y="298"/>
                    </a:cubicBezTo>
                    <a:cubicBezTo>
                      <a:pt x="3" y="295"/>
                      <a:pt x="0" y="287"/>
                      <a:pt x="4" y="281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7" y="3"/>
                      <a:pt x="154" y="0"/>
                      <a:pt x="161" y="4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4" name="Freeform 50"/>
              <p:cNvSpPr>
                <a:spLocks/>
              </p:cNvSpPr>
              <p:nvPr/>
            </p:nvSpPr>
            <p:spPr bwMode="auto">
              <a:xfrm>
                <a:off x="3029" y="1995"/>
                <a:ext cx="185" cy="354"/>
              </a:xfrm>
              <a:custGeom>
                <a:avLst/>
                <a:gdLst>
                  <a:gd name="T0" fmla="*/ 153 w 153"/>
                  <a:gd name="T1" fmla="*/ 0 h 292"/>
                  <a:gd name="T2" fmla="*/ 151 w 153"/>
                  <a:gd name="T3" fmla="*/ 6 h 292"/>
                  <a:gd name="T4" fmla="*/ 145 w 153"/>
                  <a:gd name="T5" fmla="*/ 10 h 292"/>
                  <a:gd name="T6" fmla="*/ 145 w 153"/>
                  <a:gd name="T7" fmla="*/ 17 h 292"/>
                  <a:gd name="T8" fmla="*/ 3 w 153"/>
                  <a:gd name="T9" fmla="*/ 292 h 292"/>
                  <a:gd name="T10" fmla="*/ 3 w 153"/>
                  <a:gd name="T11" fmla="*/ 279 h 292"/>
                  <a:gd name="T12" fmla="*/ 142 w 153"/>
                  <a:gd name="T13" fmla="*/ 7 h 292"/>
                  <a:gd name="T14" fmla="*/ 153 w 153"/>
                  <a:gd name="T1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292">
                    <a:moveTo>
                      <a:pt x="153" y="0"/>
                    </a:move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7"/>
                      <a:pt x="147" y="8"/>
                      <a:pt x="145" y="10"/>
                    </a:cubicBezTo>
                    <a:cubicBezTo>
                      <a:pt x="144" y="12"/>
                      <a:pt x="144" y="15"/>
                      <a:pt x="145" y="17"/>
                    </a:cubicBezTo>
                    <a:cubicBezTo>
                      <a:pt x="3" y="292"/>
                      <a:pt x="3" y="292"/>
                      <a:pt x="3" y="292"/>
                    </a:cubicBezTo>
                    <a:cubicBezTo>
                      <a:pt x="1" y="288"/>
                      <a:pt x="0" y="283"/>
                      <a:pt x="3" y="279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5" y="3"/>
                      <a:pt x="149" y="0"/>
                      <a:pt x="153" y="0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5" name="Freeform 51"/>
              <p:cNvSpPr>
                <a:spLocks/>
              </p:cNvSpPr>
              <p:nvPr/>
            </p:nvSpPr>
            <p:spPr bwMode="auto">
              <a:xfrm>
                <a:off x="3028" y="2321"/>
                <a:ext cx="37" cy="38"/>
              </a:xfrm>
              <a:custGeom>
                <a:avLst/>
                <a:gdLst>
                  <a:gd name="T0" fmla="*/ 3 w 31"/>
                  <a:gd name="T1" fmla="*/ 9 h 31"/>
                  <a:gd name="T2" fmla="*/ 9 w 31"/>
                  <a:gd name="T3" fmla="*/ 27 h 31"/>
                  <a:gd name="T4" fmla="*/ 27 w 31"/>
                  <a:gd name="T5" fmla="*/ 21 h 31"/>
                  <a:gd name="T6" fmla="*/ 22 w 31"/>
                  <a:gd name="T7" fmla="*/ 3 h 31"/>
                  <a:gd name="T8" fmla="*/ 3 w 31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3" y="9"/>
                    </a:moveTo>
                    <a:cubicBezTo>
                      <a:pt x="0" y="16"/>
                      <a:pt x="2" y="24"/>
                      <a:pt x="9" y="27"/>
                    </a:cubicBezTo>
                    <a:cubicBezTo>
                      <a:pt x="16" y="31"/>
                      <a:pt x="24" y="28"/>
                      <a:pt x="27" y="21"/>
                    </a:cubicBezTo>
                    <a:cubicBezTo>
                      <a:pt x="31" y="15"/>
                      <a:pt x="28" y="6"/>
                      <a:pt x="22" y="3"/>
                    </a:cubicBezTo>
                    <a:cubicBezTo>
                      <a:pt x="15" y="0"/>
                      <a:pt x="7" y="2"/>
                      <a:pt x="3" y="9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6" name="Freeform 52"/>
              <p:cNvSpPr>
                <a:spLocks/>
              </p:cNvSpPr>
              <p:nvPr/>
            </p:nvSpPr>
            <p:spPr bwMode="auto">
              <a:xfrm>
                <a:off x="3028" y="2319"/>
                <a:ext cx="38" cy="37"/>
              </a:xfrm>
              <a:custGeom>
                <a:avLst/>
                <a:gdLst>
                  <a:gd name="T0" fmla="*/ 4 w 32"/>
                  <a:gd name="T1" fmla="*/ 9 h 31"/>
                  <a:gd name="T2" fmla="*/ 10 w 32"/>
                  <a:gd name="T3" fmla="*/ 28 h 31"/>
                  <a:gd name="T4" fmla="*/ 28 w 32"/>
                  <a:gd name="T5" fmla="*/ 22 h 31"/>
                  <a:gd name="T6" fmla="*/ 22 w 32"/>
                  <a:gd name="T7" fmla="*/ 4 h 31"/>
                  <a:gd name="T8" fmla="*/ 4 w 32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4" y="9"/>
                    </a:moveTo>
                    <a:cubicBezTo>
                      <a:pt x="0" y="16"/>
                      <a:pt x="3" y="24"/>
                      <a:pt x="10" y="28"/>
                    </a:cubicBezTo>
                    <a:cubicBezTo>
                      <a:pt x="16" y="31"/>
                      <a:pt x="25" y="29"/>
                      <a:pt x="28" y="22"/>
                    </a:cubicBezTo>
                    <a:cubicBezTo>
                      <a:pt x="32" y="15"/>
                      <a:pt x="29" y="7"/>
                      <a:pt x="22" y="4"/>
                    </a:cubicBezTo>
                    <a:cubicBezTo>
                      <a:pt x="16" y="0"/>
                      <a:pt x="7" y="3"/>
                      <a:pt x="4" y="9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7" name="Freeform 53"/>
              <p:cNvSpPr>
                <a:spLocks/>
              </p:cNvSpPr>
              <p:nvPr/>
            </p:nvSpPr>
            <p:spPr bwMode="auto">
              <a:xfrm>
                <a:off x="786" y="1460"/>
                <a:ext cx="477" cy="775"/>
              </a:xfrm>
              <a:custGeom>
                <a:avLst/>
                <a:gdLst>
                  <a:gd name="T0" fmla="*/ 477 w 477"/>
                  <a:gd name="T1" fmla="*/ 517 h 775"/>
                  <a:gd name="T2" fmla="*/ 423 w 477"/>
                  <a:gd name="T3" fmla="*/ 775 h 775"/>
                  <a:gd name="T4" fmla="*/ 0 w 477"/>
                  <a:gd name="T5" fmla="*/ 258 h 775"/>
                  <a:gd name="T6" fmla="*/ 54 w 477"/>
                  <a:gd name="T7" fmla="*/ 0 h 775"/>
                  <a:gd name="T8" fmla="*/ 477 w 477"/>
                  <a:gd name="T9" fmla="*/ 517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775">
                    <a:moveTo>
                      <a:pt x="477" y="517"/>
                    </a:moveTo>
                    <a:lnTo>
                      <a:pt x="423" y="775"/>
                    </a:lnTo>
                    <a:lnTo>
                      <a:pt x="0" y="258"/>
                    </a:lnTo>
                    <a:lnTo>
                      <a:pt x="54" y="0"/>
                    </a:lnTo>
                    <a:lnTo>
                      <a:pt x="477" y="5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8" name="Freeform 54"/>
              <p:cNvSpPr>
                <a:spLocks/>
              </p:cNvSpPr>
              <p:nvPr/>
            </p:nvSpPr>
            <p:spPr bwMode="auto">
              <a:xfrm>
                <a:off x="809" y="1488"/>
                <a:ext cx="431" cy="719"/>
              </a:xfrm>
              <a:custGeom>
                <a:avLst/>
                <a:gdLst>
                  <a:gd name="T0" fmla="*/ 431 w 431"/>
                  <a:gd name="T1" fmla="*/ 461 h 719"/>
                  <a:gd name="T2" fmla="*/ 377 w 431"/>
                  <a:gd name="T3" fmla="*/ 719 h 719"/>
                  <a:gd name="T4" fmla="*/ 0 w 431"/>
                  <a:gd name="T5" fmla="*/ 258 h 719"/>
                  <a:gd name="T6" fmla="*/ 54 w 431"/>
                  <a:gd name="T7" fmla="*/ 0 h 719"/>
                  <a:gd name="T8" fmla="*/ 431 w 431"/>
                  <a:gd name="T9" fmla="*/ 461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1" h="719">
                    <a:moveTo>
                      <a:pt x="431" y="461"/>
                    </a:moveTo>
                    <a:lnTo>
                      <a:pt x="377" y="719"/>
                    </a:lnTo>
                    <a:lnTo>
                      <a:pt x="0" y="258"/>
                    </a:lnTo>
                    <a:lnTo>
                      <a:pt x="54" y="0"/>
                    </a:lnTo>
                    <a:lnTo>
                      <a:pt x="431" y="461"/>
                    </a:lnTo>
                    <a:close/>
                  </a:path>
                </a:pathLst>
              </a:custGeom>
              <a:solidFill>
                <a:srgbClr val="F0D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9" name="Freeform 55"/>
              <p:cNvSpPr>
                <a:spLocks/>
              </p:cNvSpPr>
              <p:nvPr/>
            </p:nvSpPr>
            <p:spPr bwMode="auto">
              <a:xfrm>
                <a:off x="530" y="1718"/>
                <a:ext cx="679" cy="727"/>
              </a:xfrm>
              <a:custGeom>
                <a:avLst/>
                <a:gdLst>
                  <a:gd name="T0" fmla="*/ 679 w 679"/>
                  <a:gd name="T1" fmla="*/ 517 h 727"/>
                  <a:gd name="T2" fmla="*/ 422 w 679"/>
                  <a:gd name="T3" fmla="*/ 727 h 727"/>
                  <a:gd name="T4" fmla="*/ 0 w 679"/>
                  <a:gd name="T5" fmla="*/ 210 h 727"/>
                  <a:gd name="T6" fmla="*/ 256 w 679"/>
                  <a:gd name="T7" fmla="*/ 0 h 727"/>
                  <a:gd name="T8" fmla="*/ 679 w 679"/>
                  <a:gd name="T9" fmla="*/ 517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9" h="727">
                    <a:moveTo>
                      <a:pt x="679" y="517"/>
                    </a:moveTo>
                    <a:lnTo>
                      <a:pt x="422" y="727"/>
                    </a:lnTo>
                    <a:lnTo>
                      <a:pt x="0" y="210"/>
                    </a:lnTo>
                    <a:lnTo>
                      <a:pt x="256" y="0"/>
                    </a:lnTo>
                    <a:lnTo>
                      <a:pt x="679" y="517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0" name="Freeform 56"/>
              <p:cNvSpPr>
                <a:spLocks/>
              </p:cNvSpPr>
              <p:nvPr/>
            </p:nvSpPr>
            <p:spPr bwMode="auto">
              <a:xfrm>
                <a:off x="552" y="1746"/>
                <a:ext cx="634" cy="671"/>
              </a:xfrm>
              <a:custGeom>
                <a:avLst/>
                <a:gdLst>
                  <a:gd name="T0" fmla="*/ 634 w 634"/>
                  <a:gd name="T1" fmla="*/ 461 h 671"/>
                  <a:gd name="T2" fmla="*/ 378 w 634"/>
                  <a:gd name="T3" fmla="*/ 671 h 671"/>
                  <a:gd name="T4" fmla="*/ 0 w 634"/>
                  <a:gd name="T5" fmla="*/ 210 h 671"/>
                  <a:gd name="T6" fmla="*/ 257 w 634"/>
                  <a:gd name="T7" fmla="*/ 0 h 671"/>
                  <a:gd name="T8" fmla="*/ 634 w 634"/>
                  <a:gd name="T9" fmla="*/ 46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671">
                    <a:moveTo>
                      <a:pt x="634" y="461"/>
                    </a:moveTo>
                    <a:lnTo>
                      <a:pt x="378" y="671"/>
                    </a:lnTo>
                    <a:lnTo>
                      <a:pt x="0" y="210"/>
                    </a:lnTo>
                    <a:lnTo>
                      <a:pt x="257" y="0"/>
                    </a:lnTo>
                    <a:lnTo>
                      <a:pt x="634" y="461"/>
                    </a:lnTo>
                    <a:close/>
                  </a:path>
                </a:pathLst>
              </a:custGeom>
              <a:solidFill>
                <a:srgbClr val="C49A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1" name="Freeform 57"/>
              <p:cNvSpPr>
                <a:spLocks/>
              </p:cNvSpPr>
              <p:nvPr/>
            </p:nvSpPr>
            <p:spPr bwMode="auto">
              <a:xfrm>
                <a:off x="400" y="1928"/>
                <a:ext cx="552" cy="797"/>
              </a:xfrm>
              <a:custGeom>
                <a:avLst/>
                <a:gdLst>
                  <a:gd name="T0" fmla="*/ 552 w 552"/>
                  <a:gd name="T1" fmla="*/ 517 h 797"/>
                  <a:gd name="T2" fmla="*/ 423 w 552"/>
                  <a:gd name="T3" fmla="*/ 797 h 797"/>
                  <a:gd name="T4" fmla="*/ 0 w 552"/>
                  <a:gd name="T5" fmla="*/ 280 h 797"/>
                  <a:gd name="T6" fmla="*/ 130 w 552"/>
                  <a:gd name="T7" fmla="*/ 0 h 797"/>
                  <a:gd name="T8" fmla="*/ 552 w 552"/>
                  <a:gd name="T9" fmla="*/ 517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797">
                    <a:moveTo>
                      <a:pt x="552" y="517"/>
                    </a:moveTo>
                    <a:lnTo>
                      <a:pt x="423" y="797"/>
                    </a:lnTo>
                    <a:lnTo>
                      <a:pt x="0" y="280"/>
                    </a:lnTo>
                    <a:lnTo>
                      <a:pt x="130" y="0"/>
                    </a:lnTo>
                    <a:lnTo>
                      <a:pt x="552" y="5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2" name="Freeform 58"/>
              <p:cNvSpPr>
                <a:spLocks/>
              </p:cNvSpPr>
              <p:nvPr/>
            </p:nvSpPr>
            <p:spPr bwMode="auto">
              <a:xfrm>
                <a:off x="423" y="1956"/>
                <a:ext cx="507" cy="741"/>
              </a:xfrm>
              <a:custGeom>
                <a:avLst/>
                <a:gdLst>
                  <a:gd name="T0" fmla="*/ 507 w 507"/>
                  <a:gd name="T1" fmla="*/ 461 h 741"/>
                  <a:gd name="T2" fmla="*/ 377 w 507"/>
                  <a:gd name="T3" fmla="*/ 741 h 741"/>
                  <a:gd name="T4" fmla="*/ 0 w 507"/>
                  <a:gd name="T5" fmla="*/ 280 h 741"/>
                  <a:gd name="T6" fmla="*/ 129 w 507"/>
                  <a:gd name="T7" fmla="*/ 0 h 741"/>
                  <a:gd name="T8" fmla="*/ 507 w 507"/>
                  <a:gd name="T9" fmla="*/ 46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7" h="741">
                    <a:moveTo>
                      <a:pt x="507" y="461"/>
                    </a:moveTo>
                    <a:lnTo>
                      <a:pt x="377" y="741"/>
                    </a:lnTo>
                    <a:lnTo>
                      <a:pt x="0" y="280"/>
                    </a:lnTo>
                    <a:lnTo>
                      <a:pt x="129" y="0"/>
                    </a:lnTo>
                    <a:lnTo>
                      <a:pt x="507" y="461"/>
                    </a:lnTo>
                    <a:close/>
                  </a:path>
                </a:pathLst>
              </a:custGeom>
              <a:solidFill>
                <a:srgbClr val="F0D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3" name="Freeform 59"/>
              <p:cNvSpPr>
                <a:spLocks/>
              </p:cNvSpPr>
              <p:nvPr/>
            </p:nvSpPr>
            <p:spPr bwMode="auto">
              <a:xfrm>
                <a:off x="905" y="1538"/>
                <a:ext cx="306" cy="630"/>
              </a:xfrm>
              <a:custGeom>
                <a:avLst/>
                <a:gdLst>
                  <a:gd name="T0" fmla="*/ 248 w 306"/>
                  <a:gd name="T1" fmla="*/ 630 h 630"/>
                  <a:gd name="T2" fmla="*/ 306 w 306"/>
                  <a:gd name="T3" fmla="*/ 374 h 630"/>
                  <a:gd name="T4" fmla="*/ 0 w 306"/>
                  <a:gd name="T5" fmla="*/ 0 h 630"/>
                  <a:gd name="T6" fmla="*/ 191 w 306"/>
                  <a:gd name="T7" fmla="*/ 559 h 630"/>
                  <a:gd name="T8" fmla="*/ 248 w 306"/>
                  <a:gd name="T9" fmla="*/ 63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630">
                    <a:moveTo>
                      <a:pt x="248" y="630"/>
                    </a:moveTo>
                    <a:lnTo>
                      <a:pt x="306" y="374"/>
                    </a:lnTo>
                    <a:lnTo>
                      <a:pt x="0" y="0"/>
                    </a:lnTo>
                    <a:lnTo>
                      <a:pt x="191" y="559"/>
                    </a:lnTo>
                    <a:lnTo>
                      <a:pt x="248" y="630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4" name="Freeform 60"/>
              <p:cNvSpPr>
                <a:spLocks/>
              </p:cNvSpPr>
              <p:nvPr/>
            </p:nvSpPr>
            <p:spPr bwMode="auto">
              <a:xfrm>
                <a:off x="601" y="1807"/>
                <a:ext cx="287" cy="246"/>
              </a:xfrm>
              <a:custGeom>
                <a:avLst/>
                <a:gdLst>
                  <a:gd name="T0" fmla="*/ 287 w 287"/>
                  <a:gd name="T1" fmla="*/ 36 h 246"/>
                  <a:gd name="T2" fmla="*/ 31 w 287"/>
                  <a:gd name="T3" fmla="*/ 246 h 246"/>
                  <a:gd name="T4" fmla="*/ 0 w 287"/>
                  <a:gd name="T5" fmla="*/ 210 h 246"/>
                  <a:gd name="T6" fmla="*/ 257 w 287"/>
                  <a:gd name="T7" fmla="*/ 0 h 246"/>
                  <a:gd name="T8" fmla="*/ 287 w 287"/>
                  <a:gd name="T9" fmla="*/ 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46">
                    <a:moveTo>
                      <a:pt x="287" y="36"/>
                    </a:moveTo>
                    <a:lnTo>
                      <a:pt x="31" y="246"/>
                    </a:lnTo>
                    <a:lnTo>
                      <a:pt x="0" y="210"/>
                    </a:lnTo>
                    <a:lnTo>
                      <a:pt x="257" y="0"/>
                    </a:lnTo>
                    <a:lnTo>
                      <a:pt x="287" y="36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5" name="Freeform 61"/>
              <p:cNvSpPr>
                <a:spLocks/>
              </p:cNvSpPr>
              <p:nvPr/>
            </p:nvSpPr>
            <p:spPr bwMode="auto">
              <a:xfrm>
                <a:off x="473" y="2017"/>
                <a:ext cx="159" cy="316"/>
              </a:xfrm>
              <a:custGeom>
                <a:avLst/>
                <a:gdLst>
                  <a:gd name="T0" fmla="*/ 30 w 159"/>
                  <a:gd name="T1" fmla="*/ 316 h 316"/>
                  <a:gd name="T2" fmla="*/ 159 w 159"/>
                  <a:gd name="T3" fmla="*/ 36 h 316"/>
                  <a:gd name="T4" fmla="*/ 128 w 159"/>
                  <a:gd name="T5" fmla="*/ 0 h 316"/>
                  <a:gd name="T6" fmla="*/ 0 w 159"/>
                  <a:gd name="T7" fmla="*/ 280 h 316"/>
                  <a:gd name="T8" fmla="*/ 30 w 159"/>
                  <a:gd name="T9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316">
                    <a:moveTo>
                      <a:pt x="30" y="316"/>
                    </a:moveTo>
                    <a:lnTo>
                      <a:pt x="159" y="36"/>
                    </a:lnTo>
                    <a:lnTo>
                      <a:pt x="128" y="0"/>
                    </a:lnTo>
                    <a:lnTo>
                      <a:pt x="0" y="280"/>
                    </a:lnTo>
                    <a:lnTo>
                      <a:pt x="30" y="316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6" name="Freeform 62"/>
              <p:cNvSpPr>
                <a:spLocks/>
              </p:cNvSpPr>
              <p:nvPr/>
            </p:nvSpPr>
            <p:spPr bwMode="auto">
              <a:xfrm>
                <a:off x="858" y="1538"/>
                <a:ext cx="76" cy="305"/>
              </a:xfrm>
              <a:custGeom>
                <a:avLst/>
                <a:gdLst>
                  <a:gd name="T0" fmla="*/ 30 w 76"/>
                  <a:gd name="T1" fmla="*/ 305 h 305"/>
                  <a:gd name="T2" fmla="*/ 76 w 76"/>
                  <a:gd name="T3" fmla="*/ 36 h 305"/>
                  <a:gd name="T4" fmla="*/ 47 w 76"/>
                  <a:gd name="T5" fmla="*/ 0 h 305"/>
                  <a:gd name="T6" fmla="*/ 0 w 76"/>
                  <a:gd name="T7" fmla="*/ 269 h 305"/>
                  <a:gd name="T8" fmla="*/ 30 w 76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305">
                    <a:moveTo>
                      <a:pt x="30" y="305"/>
                    </a:moveTo>
                    <a:lnTo>
                      <a:pt x="76" y="36"/>
                    </a:lnTo>
                    <a:lnTo>
                      <a:pt x="47" y="0"/>
                    </a:lnTo>
                    <a:lnTo>
                      <a:pt x="0" y="269"/>
                    </a:lnTo>
                    <a:lnTo>
                      <a:pt x="30" y="305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7" name="Freeform 63"/>
              <p:cNvSpPr>
                <a:spLocks/>
              </p:cNvSpPr>
              <p:nvPr/>
            </p:nvSpPr>
            <p:spPr bwMode="auto">
              <a:xfrm>
                <a:off x="862" y="2125"/>
                <a:ext cx="324" cy="292"/>
              </a:xfrm>
              <a:custGeom>
                <a:avLst/>
                <a:gdLst>
                  <a:gd name="T0" fmla="*/ 0 w 324"/>
                  <a:gd name="T1" fmla="*/ 209 h 292"/>
                  <a:gd name="T2" fmla="*/ 257 w 324"/>
                  <a:gd name="T3" fmla="*/ 0 h 292"/>
                  <a:gd name="T4" fmla="*/ 324 w 324"/>
                  <a:gd name="T5" fmla="*/ 82 h 292"/>
                  <a:gd name="T6" fmla="*/ 68 w 324"/>
                  <a:gd name="T7" fmla="*/ 292 h 292"/>
                  <a:gd name="T8" fmla="*/ 0 w 324"/>
                  <a:gd name="T9" fmla="*/ 20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92">
                    <a:moveTo>
                      <a:pt x="0" y="209"/>
                    </a:moveTo>
                    <a:lnTo>
                      <a:pt x="257" y="0"/>
                    </a:lnTo>
                    <a:lnTo>
                      <a:pt x="324" y="82"/>
                    </a:lnTo>
                    <a:lnTo>
                      <a:pt x="68" y="292"/>
                    </a:lnTo>
                    <a:lnTo>
                      <a:pt x="0" y="209"/>
                    </a:ln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8" name="Freeform 64"/>
              <p:cNvSpPr>
                <a:spLocks/>
              </p:cNvSpPr>
              <p:nvPr/>
            </p:nvSpPr>
            <p:spPr bwMode="auto">
              <a:xfrm>
                <a:off x="839" y="2097"/>
                <a:ext cx="314" cy="281"/>
              </a:xfrm>
              <a:custGeom>
                <a:avLst/>
                <a:gdLst>
                  <a:gd name="T0" fmla="*/ 58 w 314"/>
                  <a:gd name="T1" fmla="*/ 281 h 281"/>
                  <a:gd name="T2" fmla="*/ 314 w 314"/>
                  <a:gd name="T3" fmla="*/ 71 h 281"/>
                  <a:gd name="T4" fmla="*/ 257 w 314"/>
                  <a:gd name="T5" fmla="*/ 0 h 281"/>
                  <a:gd name="T6" fmla="*/ 0 w 314"/>
                  <a:gd name="T7" fmla="*/ 209 h 281"/>
                  <a:gd name="T8" fmla="*/ 58 w 314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281">
                    <a:moveTo>
                      <a:pt x="58" y="281"/>
                    </a:moveTo>
                    <a:lnTo>
                      <a:pt x="314" y="71"/>
                    </a:lnTo>
                    <a:lnTo>
                      <a:pt x="257" y="0"/>
                    </a:lnTo>
                    <a:lnTo>
                      <a:pt x="0" y="209"/>
                    </a:lnTo>
                    <a:lnTo>
                      <a:pt x="58" y="281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9" name="Freeform 65"/>
              <p:cNvSpPr>
                <a:spLocks/>
              </p:cNvSpPr>
              <p:nvPr/>
            </p:nvSpPr>
            <p:spPr bwMode="auto">
              <a:xfrm>
                <a:off x="564" y="2203"/>
                <a:ext cx="366" cy="363"/>
              </a:xfrm>
              <a:custGeom>
                <a:avLst/>
                <a:gdLst>
                  <a:gd name="T0" fmla="*/ 0 w 366"/>
                  <a:gd name="T1" fmla="*/ 0 h 363"/>
                  <a:gd name="T2" fmla="*/ 275 w 366"/>
                  <a:gd name="T3" fmla="*/ 103 h 363"/>
                  <a:gd name="T4" fmla="*/ 366 w 366"/>
                  <a:gd name="T5" fmla="*/ 214 h 363"/>
                  <a:gd name="T6" fmla="*/ 298 w 366"/>
                  <a:gd name="T7" fmla="*/ 363 h 363"/>
                  <a:gd name="T8" fmla="*/ 0 w 366"/>
                  <a:gd name="T9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63">
                    <a:moveTo>
                      <a:pt x="0" y="0"/>
                    </a:moveTo>
                    <a:lnTo>
                      <a:pt x="275" y="103"/>
                    </a:lnTo>
                    <a:lnTo>
                      <a:pt x="366" y="214"/>
                    </a:lnTo>
                    <a:lnTo>
                      <a:pt x="298" y="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0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0" name="Freeform 66"/>
              <p:cNvSpPr>
                <a:spLocks/>
              </p:cNvSpPr>
              <p:nvPr/>
            </p:nvSpPr>
            <p:spPr bwMode="auto">
              <a:xfrm>
                <a:off x="713" y="2306"/>
                <a:ext cx="184" cy="355"/>
              </a:xfrm>
              <a:custGeom>
                <a:avLst/>
                <a:gdLst>
                  <a:gd name="T0" fmla="*/ 184 w 184"/>
                  <a:gd name="T1" fmla="*/ 72 h 355"/>
                  <a:gd name="T2" fmla="*/ 58 w 184"/>
                  <a:gd name="T3" fmla="*/ 355 h 355"/>
                  <a:gd name="T4" fmla="*/ 0 w 184"/>
                  <a:gd name="T5" fmla="*/ 284 h 355"/>
                  <a:gd name="T6" fmla="*/ 126 w 184"/>
                  <a:gd name="T7" fmla="*/ 0 h 355"/>
                  <a:gd name="T8" fmla="*/ 184 w 184"/>
                  <a:gd name="T9" fmla="*/ 72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355">
                    <a:moveTo>
                      <a:pt x="184" y="72"/>
                    </a:moveTo>
                    <a:lnTo>
                      <a:pt x="58" y="355"/>
                    </a:lnTo>
                    <a:lnTo>
                      <a:pt x="0" y="284"/>
                    </a:lnTo>
                    <a:lnTo>
                      <a:pt x="126" y="0"/>
                    </a:lnTo>
                    <a:lnTo>
                      <a:pt x="184" y="72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1" name="Freeform 67"/>
              <p:cNvSpPr>
                <a:spLocks/>
              </p:cNvSpPr>
              <p:nvPr/>
            </p:nvSpPr>
            <p:spPr bwMode="auto">
              <a:xfrm>
                <a:off x="456" y="2105"/>
                <a:ext cx="406" cy="522"/>
              </a:xfrm>
              <a:custGeom>
                <a:avLst/>
                <a:gdLst>
                  <a:gd name="T0" fmla="*/ 406 w 406"/>
                  <a:gd name="T1" fmla="*/ 461 h 522"/>
                  <a:gd name="T2" fmla="*/ 377 w 406"/>
                  <a:gd name="T3" fmla="*/ 522 h 522"/>
                  <a:gd name="T4" fmla="*/ 0 w 406"/>
                  <a:gd name="T5" fmla="*/ 61 h 522"/>
                  <a:gd name="T6" fmla="*/ 29 w 406"/>
                  <a:gd name="T7" fmla="*/ 0 h 522"/>
                  <a:gd name="T8" fmla="*/ 406 w 406"/>
                  <a:gd name="T9" fmla="*/ 461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522">
                    <a:moveTo>
                      <a:pt x="406" y="461"/>
                    </a:moveTo>
                    <a:lnTo>
                      <a:pt x="377" y="522"/>
                    </a:lnTo>
                    <a:lnTo>
                      <a:pt x="0" y="61"/>
                    </a:lnTo>
                    <a:lnTo>
                      <a:pt x="29" y="0"/>
                    </a:lnTo>
                    <a:lnTo>
                      <a:pt x="406" y="461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2" name="Freeform 68"/>
              <p:cNvSpPr>
                <a:spLocks noEditPoints="1"/>
              </p:cNvSpPr>
              <p:nvPr/>
            </p:nvSpPr>
            <p:spPr bwMode="auto">
              <a:xfrm>
                <a:off x="752" y="1889"/>
                <a:ext cx="226" cy="239"/>
              </a:xfrm>
              <a:custGeom>
                <a:avLst/>
                <a:gdLst>
                  <a:gd name="T0" fmla="*/ 36 w 187"/>
                  <a:gd name="T1" fmla="*/ 25 h 197"/>
                  <a:gd name="T2" fmla="*/ 23 w 187"/>
                  <a:gd name="T3" fmla="*/ 122 h 197"/>
                  <a:gd name="T4" fmla="*/ 157 w 187"/>
                  <a:gd name="T5" fmla="*/ 172 h 197"/>
                  <a:gd name="T6" fmla="*/ 134 w 187"/>
                  <a:gd name="T7" fmla="*/ 31 h 197"/>
                  <a:gd name="T8" fmla="*/ 36 w 187"/>
                  <a:gd name="T9" fmla="*/ 25 h 197"/>
                  <a:gd name="T10" fmla="*/ 102 w 187"/>
                  <a:gd name="T11" fmla="*/ 106 h 197"/>
                  <a:gd name="T12" fmla="*/ 47 w 187"/>
                  <a:gd name="T13" fmla="*/ 102 h 197"/>
                  <a:gd name="T14" fmla="*/ 54 w 187"/>
                  <a:gd name="T15" fmla="*/ 47 h 197"/>
                  <a:gd name="T16" fmla="*/ 109 w 187"/>
                  <a:gd name="T17" fmla="*/ 51 h 197"/>
                  <a:gd name="T18" fmla="*/ 102 w 187"/>
                  <a:gd name="T19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" h="197">
                    <a:moveTo>
                      <a:pt x="36" y="25"/>
                    </a:moveTo>
                    <a:cubicBezTo>
                      <a:pt x="5" y="50"/>
                      <a:pt x="0" y="93"/>
                      <a:pt x="23" y="122"/>
                    </a:cubicBezTo>
                    <a:cubicBezTo>
                      <a:pt x="46" y="150"/>
                      <a:pt x="126" y="197"/>
                      <a:pt x="157" y="172"/>
                    </a:cubicBezTo>
                    <a:cubicBezTo>
                      <a:pt x="187" y="147"/>
                      <a:pt x="157" y="60"/>
                      <a:pt x="134" y="31"/>
                    </a:cubicBezTo>
                    <a:cubicBezTo>
                      <a:pt x="110" y="3"/>
                      <a:pt x="66" y="0"/>
                      <a:pt x="36" y="25"/>
                    </a:cubicBezTo>
                    <a:close/>
                    <a:moveTo>
                      <a:pt x="102" y="106"/>
                    </a:moveTo>
                    <a:cubicBezTo>
                      <a:pt x="85" y="120"/>
                      <a:pt x="60" y="118"/>
                      <a:pt x="47" y="102"/>
                    </a:cubicBezTo>
                    <a:cubicBezTo>
                      <a:pt x="34" y="86"/>
                      <a:pt x="37" y="61"/>
                      <a:pt x="54" y="47"/>
                    </a:cubicBezTo>
                    <a:cubicBezTo>
                      <a:pt x="72" y="33"/>
                      <a:pt x="96" y="35"/>
                      <a:pt x="109" y="51"/>
                    </a:cubicBezTo>
                    <a:cubicBezTo>
                      <a:pt x="123" y="67"/>
                      <a:pt x="119" y="92"/>
                      <a:pt x="102" y="106"/>
                    </a:cubicBezTo>
                    <a:close/>
                  </a:path>
                </a:pathLst>
              </a:custGeom>
              <a:solidFill>
                <a:srgbClr val="BF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3" name="Freeform 69"/>
              <p:cNvSpPr>
                <a:spLocks/>
              </p:cNvSpPr>
              <p:nvPr/>
            </p:nvSpPr>
            <p:spPr bwMode="auto">
              <a:xfrm>
                <a:off x="1106" y="1682"/>
                <a:ext cx="682" cy="645"/>
              </a:xfrm>
              <a:custGeom>
                <a:avLst/>
                <a:gdLst>
                  <a:gd name="T0" fmla="*/ 560 w 563"/>
                  <a:gd name="T1" fmla="*/ 417 h 532"/>
                  <a:gd name="T2" fmla="*/ 536 w 563"/>
                  <a:gd name="T3" fmla="*/ 452 h 532"/>
                  <a:gd name="T4" fmla="*/ 107 w 563"/>
                  <a:gd name="T5" fmla="*/ 529 h 532"/>
                  <a:gd name="T6" fmla="*/ 72 w 563"/>
                  <a:gd name="T7" fmla="*/ 504 h 532"/>
                  <a:gd name="T8" fmla="*/ 3 w 563"/>
                  <a:gd name="T9" fmla="*/ 115 h 532"/>
                  <a:gd name="T10" fmla="*/ 27 w 563"/>
                  <a:gd name="T11" fmla="*/ 79 h 532"/>
                  <a:gd name="T12" fmla="*/ 455 w 563"/>
                  <a:gd name="T13" fmla="*/ 3 h 532"/>
                  <a:gd name="T14" fmla="*/ 490 w 563"/>
                  <a:gd name="T15" fmla="*/ 28 h 532"/>
                  <a:gd name="T16" fmla="*/ 560 w 563"/>
                  <a:gd name="T17" fmla="*/ 417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3" h="532">
                    <a:moveTo>
                      <a:pt x="560" y="417"/>
                    </a:moveTo>
                    <a:cubicBezTo>
                      <a:pt x="563" y="434"/>
                      <a:pt x="552" y="449"/>
                      <a:pt x="536" y="452"/>
                    </a:cubicBezTo>
                    <a:cubicBezTo>
                      <a:pt x="107" y="529"/>
                      <a:pt x="107" y="529"/>
                      <a:pt x="107" y="529"/>
                    </a:cubicBezTo>
                    <a:cubicBezTo>
                      <a:pt x="91" y="532"/>
                      <a:pt x="75" y="521"/>
                      <a:pt x="72" y="504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0" y="98"/>
                      <a:pt x="11" y="82"/>
                      <a:pt x="27" y="79"/>
                    </a:cubicBezTo>
                    <a:cubicBezTo>
                      <a:pt x="455" y="3"/>
                      <a:pt x="455" y="3"/>
                      <a:pt x="455" y="3"/>
                    </a:cubicBezTo>
                    <a:cubicBezTo>
                      <a:pt x="472" y="0"/>
                      <a:pt x="487" y="11"/>
                      <a:pt x="490" y="28"/>
                    </a:cubicBezTo>
                    <a:lnTo>
                      <a:pt x="560" y="417"/>
                    </a:lnTo>
                    <a:close/>
                  </a:path>
                </a:pathLst>
              </a:custGeom>
              <a:solidFill>
                <a:srgbClr val="FFF8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4" name="Freeform 70"/>
              <p:cNvSpPr>
                <a:spLocks/>
              </p:cNvSpPr>
              <p:nvPr/>
            </p:nvSpPr>
            <p:spPr bwMode="auto">
              <a:xfrm>
                <a:off x="1106" y="1682"/>
                <a:ext cx="604" cy="189"/>
              </a:xfrm>
              <a:custGeom>
                <a:avLst/>
                <a:gdLst>
                  <a:gd name="T0" fmla="*/ 498 w 498"/>
                  <a:gd name="T1" fmla="*/ 69 h 156"/>
                  <a:gd name="T2" fmla="*/ 490 w 498"/>
                  <a:gd name="T3" fmla="*/ 28 h 156"/>
                  <a:gd name="T4" fmla="*/ 455 w 498"/>
                  <a:gd name="T5" fmla="*/ 3 h 156"/>
                  <a:gd name="T6" fmla="*/ 27 w 498"/>
                  <a:gd name="T7" fmla="*/ 79 h 156"/>
                  <a:gd name="T8" fmla="*/ 3 w 498"/>
                  <a:gd name="T9" fmla="*/ 115 h 156"/>
                  <a:gd name="T10" fmla="*/ 10 w 498"/>
                  <a:gd name="T11" fmla="*/ 156 h 156"/>
                  <a:gd name="T12" fmla="*/ 498 w 498"/>
                  <a:gd name="T13" fmla="*/ 6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8" h="156">
                    <a:moveTo>
                      <a:pt x="498" y="69"/>
                    </a:moveTo>
                    <a:cubicBezTo>
                      <a:pt x="490" y="28"/>
                      <a:pt x="490" y="28"/>
                      <a:pt x="490" y="28"/>
                    </a:cubicBezTo>
                    <a:cubicBezTo>
                      <a:pt x="487" y="11"/>
                      <a:pt x="472" y="0"/>
                      <a:pt x="455" y="3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11" y="82"/>
                      <a:pt x="0" y="98"/>
                      <a:pt x="3" y="115"/>
                    </a:cubicBezTo>
                    <a:cubicBezTo>
                      <a:pt x="10" y="156"/>
                      <a:pt x="10" y="156"/>
                      <a:pt x="10" y="156"/>
                    </a:cubicBezTo>
                    <a:lnTo>
                      <a:pt x="498" y="69"/>
                    </a:lnTo>
                    <a:close/>
                  </a:path>
                </a:pathLst>
              </a:custGeom>
              <a:solidFill>
                <a:srgbClr val="A321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5" name="Freeform 71"/>
              <p:cNvSpPr>
                <a:spLocks/>
              </p:cNvSpPr>
              <p:nvPr/>
            </p:nvSpPr>
            <p:spPr bwMode="auto">
              <a:xfrm>
                <a:off x="1162" y="1800"/>
                <a:ext cx="583" cy="479"/>
              </a:xfrm>
              <a:custGeom>
                <a:avLst/>
                <a:gdLst>
                  <a:gd name="T0" fmla="*/ 580 w 583"/>
                  <a:gd name="T1" fmla="*/ 385 h 479"/>
                  <a:gd name="T2" fmla="*/ 579 w 583"/>
                  <a:gd name="T3" fmla="*/ 383 h 479"/>
                  <a:gd name="T4" fmla="*/ 72 w 583"/>
                  <a:gd name="T5" fmla="*/ 474 h 479"/>
                  <a:gd name="T6" fmla="*/ 4 w 583"/>
                  <a:gd name="T7" fmla="*/ 95 h 479"/>
                  <a:gd name="T8" fmla="*/ 510 w 583"/>
                  <a:gd name="T9" fmla="*/ 5 h 479"/>
                  <a:gd name="T10" fmla="*/ 578 w 583"/>
                  <a:gd name="T11" fmla="*/ 385 h 479"/>
                  <a:gd name="T12" fmla="*/ 580 w 583"/>
                  <a:gd name="T13" fmla="*/ 385 h 479"/>
                  <a:gd name="T14" fmla="*/ 579 w 583"/>
                  <a:gd name="T15" fmla="*/ 383 h 479"/>
                  <a:gd name="T16" fmla="*/ 580 w 583"/>
                  <a:gd name="T17" fmla="*/ 385 h 479"/>
                  <a:gd name="T18" fmla="*/ 583 w 583"/>
                  <a:gd name="T19" fmla="*/ 385 h 479"/>
                  <a:gd name="T20" fmla="*/ 514 w 583"/>
                  <a:gd name="T21" fmla="*/ 0 h 479"/>
                  <a:gd name="T22" fmla="*/ 0 w 583"/>
                  <a:gd name="T23" fmla="*/ 92 h 479"/>
                  <a:gd name="T24" fmla="*/ 69 w 583"/>
                  <a:gd name="T25" fmla="*/ 479 h 479"/>
                  <a:gd name="T26" fmla="*/ 583 w 583"/>
                  <a:gd name="T27" fmla="*/ 386 h 479"/>
                  <a:gd name="T28" fmla="*/ 583 w 583"/>
                  <a:gd name="T29" fmla="*/ 385 h 479"/>
                  <a:gd name="T30" fmla="*/ 580 w 583"/>
                  <a:gd name="T31" fmla="*/ 385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3" h="479">
                    <a:moveTo>
                      <a:pt x="580" y="385"/>
                    </a:moveTo>
                    <a:lnTo>
                      <a:pt x="579" y="383"/>
                    </a:lnTo>
                    <a:lnTo>
                      <a:pt x="72" y="474"/>
                    </a:lnTo>
                    <a:lnTo>
                      <a:pt x="4" y="95"/>
                    </a:lnTo>
                    <a:lnTo>
                      <a:pt x="510" y="5"/>
                    </a:lnTo>
                    <a:lnTo>
                      <a:pt x="578" y="385"/>
                    </a:lnTo>
                    <a:lnTo>
                      <a:pt x="580" y="385"/>
                    </a:lnTo>
                    <a:lnTo>
                      <a:pt x="579" y="383"/>
                    </a:lnTo>
                    <a:lnTo>
                      <a:pt x="580" y="385"/>
                    </a:lnTo>
                    <a:lnTo>
                      <a:pt x="583" y="385"/>
                    </a:lnTo>
                    <a:lnTo>
                      <a:pt x="514" y="0"/>
                    </a:lnTo>
                    <a:lnTo>
                      <a:pt x="0" y="92"/>
                    </a:lnTo>
                    <a:lnTo>
                      <a:pt x="69" y="479"/>
                    </a:lnTo>
                    <a:lnTo>
                      <a:pt x="583" y="386"/>
                    </a:lnTo>
                    <a:lnTo>
                      <a:pt x="583" y="385"/>
                    </a:lnTo>
                    <a:lnTo>
                      <a:pt x="580" y="38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6" name="Freeform 72"/>
              <p:cNvSpPr>
                <a:spLocks/>
              </p:cNvSpPr>
              <p:nvPr/>
            </p:nvSpPr>
            <p:spPr bwMode="auto">
              <a:xfrm>
                <a:off x="1168" y="1899"/>
                <a:ext cx="86" cy="86"/>
              </a:xfrm>
              <a:custGeom>
                <a:avLst/>
                <a:gdLst>
                  <a:gd name="T0" fmla="*/ 86 w 86"/>
                  <a:gd name="T1" fmla="*/ 73 h 86"/>
                  <a:gd name="T2" fmla="*/ 13 w 86"/>
                  <a:gd name="T3" fmla="*/ 86 h 86"/>
                  <a:gd name="T4" fmla="*/ 0 w 86"/>
                  <a:gd name="T5" fmla="*/ 13 h 86"/>
                  <a:gd name="T6" fmla="*/ 72 w 86"/>
                  <a:gd name="T7" fmla="*/ 0 h 86"/>
                  <a:gd name="T8" fmla="*/ 86 w 86"/>
                  <a:gd name="T9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6">
                    <a:moveTo>
                      <a:pt x="86" y="73"/>
                    </a:moveTo>
                    <a:lnTo>
                      <a:pt x="13" y="86"/>
                    </a:lnTo>
                    <a:lnTo>
                      <a:pt x="0" y="13"/>
                    </a:lnTo>
                    <a:lnTo>
                      <a:pt x="72" y="0"/>
                    </a:lnTo>
                    <a:lnTo>
                      <a:pt x="86" y="73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7" name="Freeform 73"/>
              <p:cNvSpPr>
                <a:spLocks/>
              </p:cNvSpPr>
              <p:nvPr/>
            </p:nvSpPr>
            <p:spPr bwMode="auto">
              <a:xfrm>
                <a:off x="1164" y="1897"/>
                <a:ext cx="92" cy="92"/>
              </a:xfrm>
              <a:custGeom>
                <a:avLst/>
                <a:gdLst>
                  <a:gd name="T0" fmla="*/ 90 w 92"/>
                  <a:gd name="T1" fmla="*/ 75 h 92"/>
                  <a:gd name="T2" fmla="*/ 89 w 92"/>
                  <a:gd name="T3" fmla="*/ 72 h 92"/>
                  <a:gd name="T4" fmla="*/ 18 w 92"/>
                  <a:gd name="T5" fmla="*/ 85 h 92"/>
                  <a:gd name="T6" fmla="*/ 6 w 92"/>
                  <a:gd name="T7" fmla="*/ 18 h 92"/>
                  <a:gd name="T8" fmla="*/ 74 w 92"/>
                  <a:gd name="T9" fmla="*/ 6 h 92"/>
                  <a:gd name="T10" fmla="*/ 87 w 92"/>
                  <a:gd name="T11" fmla="*/ 76 h 92"/>
                  <a:gd name="T12" fmla="*/ 90 w 92"/>
                  <a:gd name="T13" fmla="*/ 75 h 92"/>
                  <a:gd name="T14" fmla="*/ 89 w 92"/>
                  <a:gd name="T15" fmla="*/ 72 h 92"/>
                  <a:gd name="T16" fmla="*/ 90 w 92"/>
                  <a:gd name="T17" fmla="*/ 75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3 h 92"/>
                  <a:gd name="T24" fmla="*/ 15 w 92"/>
                  <a:gd name="T25" fmla="*/ 92 h 92"/>
                  <a:gd name="T26" fmla="*/ 92 w 92"/>
                  <a:gd name="T27" fmla="*/ 77 h 92"/>
                  <a:gd name="T28" fmla="*/ 92 w 92"/>
                  <a:gd name="T29" fmla="*/ 75 h 92"/>
                  <a:gd name="T30" fmla="*/ 90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5"/>
                    </a:moveTo>
                    <a:lnTo>
                      <a:pt x="89" y="72"/>
                    </a:lnTo>
                    <a:lnTo>
                      <a:pt x="18" y="85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90" y="75"/>
                    </a:lnTo>
                    <a:lnTo>
                      <a:pt x="89" y="72"/>
                    </a:lnTo>
                    <a:lnTo>
                      <a:pt x="90" y="75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3"/>
                    </a:lnTo>
                    <a:lnTo>
                      <a:pt x="15" y="92"/>
                    </a:lnTo>
                    <a:lnTo>
                      <a:pt x="92" y="77"/>
                    </a:lnTo>
                    <a:lnTo>
                      <a:pt x="92" y="75"/>
                    </a:lnTo>
                    <a:lnTo>
                      <a:pt x="90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8" name="Freeform 74"/>
              <p:cNvSpPr>
                <a:spLocks/>
              </p:cNvSpPr>
              <p:nvPr/>
            </p:nvSpPr>
            <p:spPr bwMode="auto">
              <a:xfrm>
                <a:off x="1237" y="1883"/>
                <a:ext cx="92" cy="92"/>
              </a:xfrm>
              <a:custGeom>
                <a:avLst/>
                <a:gdLst>
                  <a:gd name="T0" fmla="*/ 89 w 92"/>
                  <a:gd name="T1" fmla="*/ 77 h 92"/>
                  <a:gd name="T2" fmla="*/ 88 w 92"/>
                  <a:gd name="T3" fmla="*/ 73 h 92"/>
                  <a:gd name="T4" fmla="*/ 18 w 92"/>
                  <a:gd name="T5" fmla="*/ 86 h 92"/>
                  <a:gd name="T6" fmla="*/ 7 w 92"/>
                  <a:gd name="T7" fmla="*/ 19 h 92"/>
                  <a:gd name="T8" fmla="*/ 74 w 92"/>
                  <a:gd name="T9" fmla="*/ 6 h 92"/>
                  <a:gd name="T10" fmla="*/ 87 w 92"/>
                  <a:gd name="T11" fmla="*/ 77 h 92"/>
                  <a:gd name="T12" fmla="*/ 89 w 92"/>
                  <a:gd name="T13" fmla="*/ 77 h 92"/>
                  <a:gd name="T14" fmla="*/ 88 w 92"/>
                  <a:gd name="T15" fmla="*/ 73 h 92"/>
                  <a:gd name="T16" fmla="*/ 89 w 92"/>
                  <a:gd name="T17" fmla="*/ 77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5 h 92"/>
                  <a:gd name="T24" fmla="*/ 14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89 w 92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9" y="77"/>
                    </a:moveTo>
                    <a:lnTo>
                      <a:pt x="88" y="73"/>
                    </a:lnTo>
                    <a:lnTo>
                      <a:pt x="18" y="86"/>
                    </a:lnTo>
                    <a:lnTo>
                      <a:pt x="7" y="19"/>
                    </a:lnTo>
                    <a:lnTo>
                      <a:pt x="74" y="6"/>
                    </a:lnTo>
                    <a:lnTo>
                      <a:pt x="87" y="77"/>
                    </a:lnTo>
                    <a:lnTo>
                      <a:pt x="89" y="77"/>
                    </a:lnTo>
                    <a:lnTo>
                      <a:pt x="88" y="73"/>
                    </a:lnTo>
                    <a:lnTo>
                      <a:pt x="89" y="77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5"/>
                    </a:lnTo>
                    <a:lnTo>
                      <a:pt x="14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89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9" name="Freeform 75"/>
              <p:cNvSpPr>
                <a:spLocks/>
              </p:cNvSpPr>
              <p:nvPr/>
            </p:nvSpPr>
            <p:spPr bwMode="auto">
              <a:xfrm>
                <a:off x="1309" y="1870"/>
                <a:ext cx="93" cy="92"/>
              </a:xfrm>
              <a:custGeom>
                <a:avLst/>
                <a:gdLst>
                  <a:gd name="T0" fmla="*/ 90 w 93"/>
                  <a:gd name="T1" fmla="*/ 76 h 92"/>
                  <a:gd name="T2" fmla="*/ 89 w 93"/>
                  <a:gd name="T3" fmla="*/ 74 h 92"/>
                  <a:gd name="T4" fmla="*/ 19 w 93"/>
                  <a:gd name="T5" fmla="*/ 86 h 92"/>
                  <a:gd name="T6" fmla="*/ 8 w 93"/>
                  <a:gd name="T7" fmla="*/ 18 h 92"/>
                  <a:gd name="T8" fmla="*/ 74 w 93"/>
                  <a:gd name="T9" fmla="*/ 6 h 92"/>
                  <a:gd name="T10" fmla="*/ 88 w 93"/>
                  <a:gd name="T11" fmla="*/ 76 h 92"/>
                  <a:gd name="T12" fmla="*/ 90 w 93"/>
                  <a:gd name="T13" fmla="*/ 76 h 92"/>
                  <a:gd name="T14" fmla="*/ 89 w 93"/>
                  <a:gd name="T15" fmla="*/ 74 h 92"/>
                  <a:gd name="T16" fmla="*/ 90 w 93"/>
                  <a:gd name="T17" fmla="*/ 76 h 92"/>
                  <a:gd name="T18" fmla="*/ 93 w 93"/>
                  <a:gd name="T19" fmla="*/ 75 h 92"/>
                  <a:gd name="T20" fmla="*/ 79 w 93"/>
                  <a:gd name="T21" fmla="*/ 0 h 92"/>
                  <a:gd name="T22" fmla="*/ 0 w 93"/>
                  <a:gd name="T23" fmla="*/ 15 h 92"/>
                  <a:gd name="T24" fmla="*/ 15 w 93"/>
                  <a:gd name="T25" fmla="*/ 92 h 92"/>
                  <a:gd name="T26" fmla="*/ 93 w 93"/>
                  <a:gd name="T27" fmla="*/ 79 h 92"/>
                  <a:gd name="T28" fmla="*/ 93 w 93"/>
                  <a:gd name="T29" fmla="*/ 75 h 92"/>
                  <a:gd name="T30" fmla="*/ 90 w 93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92">
                    <a:moveTo>
                      <a:pt x="90" y="76"/>
                    </a:moveTo>
                    <a:lnTo>
                      <a:pt x="89" y="74"/>
                    </a:lnTo>
                    <a:lnTo>
                      <a:pt x="19" y="86"/>
                    </a:lnTo>
                    <a:lnTo>
                      <a:pt x="8" y="18"/>
                    </a:lnTo>
                    <a:lnTo>
                      <a:pt x="74" y="6"/>
                    </a:lnTo>
                    <a:lnTo>
                      <a:pt x="88" y="76"/>
                    </a:lnTo>
                    <a:lnTo>
                      <a:pt x="90" y="76"/>
                    </a:lnTo>
                    <a:lnTo>
                      <a:pt x="89" y="74"/>
                    </a:lnTo>
                    <a:lnTo>
                      <a:pt x="90" y="76"/>
                    </a:lnTo>
                    <a:lnTo>
                      <a:pt x="93" y="75"/>
                    </a:lnTo>
                    <a:lnTo>
                      <a:pt x="79" y="0"/>
                    </a:lnTo>
                    <a:lnTo>
                      <a:pt x="0" y="15"/>
                    </a:lnTo>
                    <a:lnTo>
                      <a:pt x="15" y="92"/>
                    </a:lnTo>
                    <a:lnTo>
                      <a:pt x="93" y="79"/>
                    </a:lnTo>
                    <a:lnTo>
                      <a:pt x="93" y="75"/>
                    </a:lnTo>
                    <a:lnTo>
                      <a:pt x="90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0" name="Freeform 76"/>
              <p:cNvSpPr>
                <a:spLocks/>
              </p:cNvSpPr>
              <p:nvPr/>
            </p:nvSpPr>
            <p:spPr bwMode="auto">
              <a:xfrm>
                <a:off x="1383" y="1858"/>
                <a:ext cx="91" cy="91"/>
              </a:xfrm>
              <a:custGeom>
                <a:avLst/>
                <a:gdLst>
                  <a:gd name="T0" fmla="*/ 89 w 91"/>
                  <a:gd name="T1" fmla="*/ 75 h 91"/>
                  <a:gd name="T2" fmla="*/ 88 w 91"/>
                  <a:gd name="T3" fmla="*/ 73 h 91"/>
                  <a:gd name="T4" fmla="*/ 19 w 91"/>
                  <a:gd name="T5" fmla="*/ 85 h 91"/>
                  <a:gd name="T6" fmla="*/ 7 w 91"/>
                  <a:gd name="T7" fmla="*/ 18 h 91"/>
                  <a:gd name="T8" fmla="*/ 73 w 91"/>
                  <a:gd name="T9" fmla="*/ 6 h 91"/>
                  <a:gd name="T10" fmla="*/ 87 w 91"/>
                  <a:gd name="T11" fmla="*/ 75 h 91"/>
                  <a:gd name="T12" fmla="*/ 89 w 91"/>
                  <a:gd name="T13" fmla="*/ 75 h 91"/>
                  <a:gd name="T14" fmla="*/ 88 w 91"/>
                  <a:gd name="T15" fmla="*/ 73 h 91"/>
                  <a:gd name="T16" fmla="*/ 89 w 91"/>
                  <a:gd name="T17" fmla="*/ 75 h 91"/>
                  <a:gd name="T18" fmla="*/ 91 w 91"/>
                  <a:gd name="T19" fmla="*/ 75 h 91"/>
                  <a:gd name="T20" fmla="*/ 78 w 91"/>
                  <a:gd name="T21" fmla="*/ 0 h 91"/>
                  <a:gd name="T22" fmla="*/ 0 w 91"/>
                  <a:gd name="T23" fmla="*/ 13 h 91"/>
                  <a:gd name="T24" fmla="*/ 14 w 91"/>
                  <a:gd name="T25" fmla="*/ 91 h 91"/>
                  <a:gd name="T26" fmla="*/ 91 w 91"/>
                  <a:gd name="T27" fmla="*/ 77 h 91"/>
                  <a:gd name="T28" fmla="*/ 91 w 91"/>
                  <a:gd name="T29" fmla="*/ 75 h 91"/>
                  <a:gd name="T30" fmla="*/ 89 w 91"/>
                  <a:gd name="T31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1">
                    <a:moveTo>
                      <a:pt x="89" y="75"/>
                    </a:moveTo>
                    <a:lnTo>
                      <a:pt x="88" y="73"/>
                    </a:lnTo>
                    <a:lnTo>
                      <a:pt x="19" y="85"/>
                    </a:lnTo>
                    <a:lnTo>
                      <a:pt x="7" y="18"/>
                    </a:lnTo>
                    <a:lnTo>
                      <a:pt x="73" y="6"/>
                    </a:lnTo>
                    <a:lnTo>
                      <a:pt x="87" y="75"/>
                    </a:lnTo>
                    <a:lnTo>
                      <a:pt x="89" y="75"/>
                    </a:lnTo>
                    <a:lnTo>
                      <a:pt x="88" y="73"/>
                    </a:lnTo>
                    <a:lnTo>
                      <a:pt x="89" y="75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4" y="91"/>
                    </a:lnTo>
                    <a:lnTo>
                      <a:pt x="91" y="77"/>
                    </a:lnTo>
                    <a:lnTo>
                      <a:pt x="91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1" name="Freeform 77"/>
              <p:cNvSpPr>
                <a:spLocks/>
              </p:cNvSpPr>
              <p:nvPr/>
            </p:nvSpPr>
            <p:spPr bwMode="auto">
              <a:xfrm>
                <a:off x="1456" y="1845"/>
                <a:ext cx="91" cy="92"/>
              </a:xfrm>
              <a:custGeom>
                <a:avLst/>
                <a:gdLst>
                  <a:gd name="T0" fmla="*/ 89 w 91"/>
                  <a:gd name="T1" fmla="*/ 75 h 92"/>
                  <a:gd name="T2" fmla="*/ 88 w 91"/>
                  <a:gd name="T3" fmla="*/ 72 h 92"/>
                  <a:gd name="T4" fmla="*/ 18 w 91"/>
                  <a:gd name="T5" fmla="*/ 86 h 92"/>
                  <a:gd name="T6" fmla="*/ 6 w 91"/>
                  <a:gd name="T7" fmla="*/ 18 h 92"/>
                  <a:gd name="T8" fmla="*/ 73 w 91"/>
                  <a:gd name="T9" fmla="*/ 6 h 92"/>
                  <a:gd name="T10" fmla="*/ 86 w 91"/>
                  <a:gd name="T11" fmla="*/ 76 h 92"/>
                  <a:gd name="T12" fmla="*/ 89 w 91"/>
                  <a:gd name="T13" fmla="*/ 75 h 92"/>
                  <a:gd name="T14" fmla="*/ 88 w 91"/>
                  <a:gd name="T15" fmla="*/ 72 h 92"/>
                  <a:gd name="T16" fmla="*/ 89 w 91"/>
                  <a:gd name="T17" fmla="*/ 75 h 92"/>
                  <a:gd name="T18" fmla="*/ 91 w 91"/>
                  <a:gd name="T19" fmla="*/ 75 h 92"/>
                  <a:gd name="T20" fmla="*/ 78 w 91"/>
                  <a:gd name="T21" fmla="*/ 0 h 92"/>
                  <a:gd name="T22" fmla="*/ 0 w 91"/>
                  <a:gd name="T23" fmla="*/ 13 h 92"/>
                  <a:gd name="T24" fmla="*/ 14 w 91"/>
                  <a:gd name="T25" fmla="*/ 92 h 92"/>
                  <a:gd name="T26" fmla="*/ 91 w 91"/>
                  <a:gd name="T27" fmla="*/ 77 h 92"/>
                  <a:gd name="T28" fmla="*/ 91 w 91"/>
                  <a:gd name="T29" fmla="*/ 75 h 92"/>
                  <a:gd name="T30" fmla="*/ 89 w 91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9" y="75"/>
                    </a:moveTo>
                    <a:lnTo>
                      <a:pt x="88" y="72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9" y="75"/>
                    </a:lnTo>
                    <a:lnTo>
                      <a:pt x="88" y="72"/>
                    </a:lnTo>
                    <a:lnTo>
                      <a:pt x="89" y="75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4" y="92"/>
                    </a:lnTo>
                    <a:lnTo>
                      <a:pt x="91" y="77"/>
                    </a:lnTo>
                    <a:lnTo>
                      <a:pt x="91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2" name="Freeform 78"/>
              <p:cNvSpPr>
                <a:spLocks/>
              </p:cNvSpPr>
              <p:nvPr/>
            </p:nvSpPr>
            <p:spPr bwMode="auto">
              <a:xfrm>
                <a:off x="1529" y="1831"/>
                <a:ext cx="91" cy="92"/>
              </a:xfrm>
              <a:custGeom>
                <a:avLst/>
                <a:gdLst>
                  <a:gd name="T0" fmla="*/ 88 w 91"/>
                  <a:gd name="T1" fmla="*/ 77 h 92"/>
                  <a:gd name="T2" fmla="*/ 87 w 91"/>
                  <a:gd name="T3" fmla="*/ 73 h 92"/>
                  <a:gd name="T4" fmla="*/ 18 w 91"/>
                  <a:gd name="T5" fmla="*/ 86 h 92"/>
                  <a:gd name="T6" fmla="*/ 6 w 91"/>
                  <a:gd name="T7" fmla="*/ 18 h 92"/>
                  <a:gd name="T8" fmla="*/ 73 w 91"/>
                  <a:gd name="T9" fmla="*/ 6 h 92"/>
                  <a:gd name="T10" fmla="*/ 86 w 91"/>
                  <a:gd name="T11" fmla="*/ 77 h 92"/>
                  <a:gd name="T12" fmla="*/ 88 w 91"/>
                  <a:gd name="T13" fmla="*/ 77 h 92"/>
                  <a:gd name="T14" fmla="*/ 87 w 91"/>
                  <a:gd name="T15" fmla="*/ 73 h 92"/>
                  <a:gd name="T16" fmla="*/ 88 w 91"/>
                  <a:gd name="T17" fmla="*/ 77 h 92"/>
                  <a:gd name="T18" fmla="*/ 91 w 91"/>
                  <a:gd name="T19" fmla="*/ 75 h 92"/>
                  <a:gd name="T20" fmla="*/ 78 w 91"/>
                  <a:gd name="T21" fmla="*/ 0 h 92"/>
                  <a:gd name="T22" fmla="*/ 0 w 91"/>
                  <a:gd name="T23" fmla="*/ 15 h 92"/>
                  <a:gd name="T24" fmla="*/ 13 w 91"/>
                  <a:gd name="T25" fmla="*/ 92 h 92"/>
                  <a:gd name="T26" fmla="*/ 91 w 91"/>
                  <a:gd name="T27" fmla="*/ 78 h 92"/>
                  <a:gd name="T28" fmla="*/ 91 w 91"/>
                  <a:gd name="T29" fmla="*/ 75 h 92"/>
                  <a:gd name="T30" fmla="*/ 88 w 91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8" y="77"/>
                    </a:moveTo>
                    <a:lnTo>
                      <a:pt x="87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7"/>
                    </a:lnTo>
                    <a:lnTo>
                      <a:pt x="88" y="77"/>
                    </a:lnTo>
                    <a:lnTo>
                      <a:pt x="87" y="73"/>
                    </a:lnTo>
                    <a:lnTo>
                      <a:pt x="88" y="77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5"/>
                    </a:lnTo>
                    <a:lnTo>
                      <a:pt x="13" y="92"/>
                    </a:lnTo>
                    <a:lnTo>
                      <a:pt x="91" y="78"/>
                    </a:lnTo>
                    <a:lnTo>
                      <a:pt x="91" y="75"/>
                    </a:lnTo>
                    <a:lnTo>
                      <a:pt x="88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3" name="Freeform 79"/>
              <p:cNvSpPr>
                <a:spLocks/>
              </p:cNvSpPr>
              <p:nvPr/>
            </p:nvSpPr>
            <p:spPr bwMode="auto">
              <a:xfrm>
                <a:off x="1602" y="1818"/>
                <a:ext cx="91" cy="92"/>
              </a:xfrm>
              <a:custGeom>
                <a:avLst/>
                <a:gdLst>
                  <a:gd name="T0" fmla="*/ 88 w 91"/>
                  <a:gd name="T1" fmla="*/ 76 h 92"/>
                  <a:gd name="T2" fmla="*/ 87 w 91"/>
                  <a:gd name="T3" fmla="*/ 74 h 92"/>
                  <a:gd name="T4" fmla="*/ 18 w 91"/>
                  <a:gd name="T5" fmla="*/ 86 h 92"/>
                  <a:gd name="T6" fmla="*/ 6 w 91"/>
                  <a:gd name="T7" fmla="*/ 18 h 92"/>
                  <a:gd name="T8" fmla="*/ 72 w 91"/>
                  <a:gd name="T9" fmla="*/ 6 h 92"/>
                  <a:gd name="T10" fmla="*/ 86 w 91"/>
                  <a:gd name="T11" fmla="*/ 76 h 92"/>
                  <a:gd name="T12" fmla="*/ 88 w 91"/>
                  <a:gd name="T13" fmla="*/ 76 h 92"/>
                  <a:gd name="T14" fmla="*/ 87 w 91"/>
                  <a:gd name="T15" fmla="*/ 74 h 92"/>
                  <a:gd name="T16" fmla="*/ 88 w 91"/>
                  <a:gd name="T17" fmla="*/ 76 h 92"/>
                  <a:gd name="T18" fmla="*/ 91 w 91"/>
                  <a:gd name="T19" fmla="*/ 76 h 92"/>
                  <a:gd name="T20" fmla="*/ 77 w 91"/>
                  <a:gd name="T21" fmla="*/ 0 h 92"/>
                  <a:gd name="T22" fmla="*/ 0 w 91"/>
                  <a:gd name="T23" fmla="*/ 14 h 92"/>
                  <a:gd name="T24" fmla="*/ 13 w 91"/>
                  <a:gd name="T25" fmla="*/ 92 h 92"/>
                  <a:gd name="T26" fmla="*/ 91 w 91"/>
                  <a:gd name="T27" fmla="*/ 79 h 92"/>
                  <a:gd name="T28" fmla="*/ 91 w 91"/>
                  <a:gd name="T29" fmla="*/ 76 h 92"/>
                  <a:gd name="T30" fmla="*/ 88 w 91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8" y="76"/>
                    </a:moveTo>
                    <a:lnTo>
                      <a:pt x="87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2" y="6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7" y="74"/>
                    </a:lnTo>
                    <a:lnTo>
                      <a:pt x="88" y="76"/>
                    </a:lnTo>
                    <a:lnTo>
                      <a:pt x="91" y="76"/>
                    </a:lnTo>
                    <a:lnTo>
                      <a:pt x="77" y="0"/>
                    </a:lnTo>
                    <a:lnTo>
                      <a:pt x="0" y="14"/>
                    </a:lnTo>
                    <a:lnTo>
                      <a:pt x="13" y="92"/>
                    </a:lnTo>
                    <a:lnTo>
                      <a:pt x="91" y="79"/>
                    </a:lnTo>
                    <a:lnTo>
                      <a:pt x="91" y="76"/>
                    </a:ln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4" name="Freeform 80"/>
              <p:cNvSpPr>
                <a:spLocks/>
              </p:cNvSpPr>
              <p:nvPr/>
            </p:nvSpPr>
            <p:spPr bwMode="auto">
              <a:xfrm>
                <a:off x="1181" y="1972"/>
                <a:ext cx="85" cy="86"/>
              </a:xfrm>
              <a:custGeom>
                <a:avLst/>
                <a:gdLst>
                  <a:gd name="T0" fmla="*/ 85 w 85"/>
                  <a:gd name="T1" fmla="*/ 73 h 86"/>
                  <a:gd name="T2" fmla="*/ 12 w 85"/>
                  <a:gd name="T3" fmla="*/ 86 h 86"/>
                  <a:gd name="T4" fmla="*/ 0 w 85"/>
                  <a:gd name="T5" fmla="*/ 13 h 86"/>
                  <a:gd name="T6" fmla="*/ 73 w 85"/>
                  <a:gd name="T7" fmla="*/ 0 h 86"/>
                  <a:gd name="T8" fmla="*/ 85 w 85"/>
                  <a:gd name="T9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6">
                    <a:moveTo>
                      <a:pt x="85" y="73"/>
                    </a:moveTo>
                    <a:lnTo>
                      <a:pt x="12" y="86"/>
                    </a:lnTo>
                    <a:lnTo>
                      <a:pt x="0" y="13"/>
                    </a:lnTo>
                    <a:lnTo>
                      <a:pt x="73" y="0"/>
                    </a:lnTo>
                    <a:lnTo>
                      <a:pt x="85" y="73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5" name="Freeform 81"/>
              <p:cNvSpPr>
                <a:spLocks/>
              </p:cNvSpPr>
              <p:nvPr/>
            </p:nvSpPr>
            <p:spPr bwMode="auto">
              <a:xfrm>
                <a:off x="1177" y="1969"/>
                <a:ext cx="92" cy="93"/>
              </a:xfrm>
              <a:custGeom>
                <a:avLst/>
                <a:gdLst>
                  <a:gd name="T0" fmla="*/ 89 w 92"/>
                  <a:gd name="T1" fmla="*/ 76 h 93"/>
                  <a:gd name="T2" fmla="*/ 89 w 92"/>
                  <a:gd name="T3" fmla="*/ 73 h 93"/>
                  <a:gd name="T4" fmla="*/ 19 w 92"/>
                  <a:gd name="T5" fmla="*/ 86 h 93"/>
                  <a:gd name="T6" fmla="*/ 6 w 92"/>
                  <a:gd name="T7" fmla="*/ 19 h 93"/>
                  <a:gd name="T8" fmla="*/ 74 w 92"/>
                  <a:gd name="T9" fmla="*/ 6 h 93"/>
                  <a:gd name="T10" fmla="*/ 86 w 92"/>
                  <a:gd name="T11" fmla="*/ 77 h 93"/>
                  <a:gd name="T12" fmla="*/ 89 w 92"/>
                  <a:gd name="T13" fmla="*/ 76 h 93"/>
                  <a:gd name="T14" fmla="*/ 89 w 92"/>
                  <a:gd name="T15" fmla="*/ 73 h 93"/>
                  <a:gd name="T16" fmla="*/ 89 w 92"/>
                  <a:gd name="T17" fmla="*/ 76 h 93"/>
                  <a:gd name="T18" fmla="*/ 92 w 92"/>
                  <a:gd name="T19" fmla="*/ 76 h 93"/>
                  <a:gd name="T20" fmla="*/ 78 w 92"/>
                  <a:gd name="T21" fmla="*/ 0 h 93"/>
                  <a:gd name="T22" fmla="*/ 0 w 92"/>
                  <a:gd name="T23" fmla="*/ 14 h 93"/>
                  <a:gd name="T24" fmla="*/ 15 w 92"/>
                  <a:gd name="T25" fmla="*/ 93 h 93"/>
                  <a:gd name="T26" fmla="*/ 92 w 92"/>
                  <a:gd name="T27" fmla="*/ 78 h 93"/>
                  <a:gd name="T28" fmla="*/ 92 w 92"/>
                  <a:gd name="T29" fmla="*/ 76 h 93"/>
                  <a:gd name="T30" fmla="*/ 89 w 92"/>
                  <a:gd name="T31" fmla="*/ 7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3">
                    <a:moveTo>
                      <a:pt x="89" y="76"/>
                    </a:moveTo>
                    <a:lnTo>
                      <a:pt x="89" y="73"/>
                    </a:lnTo>
                    <a:lnTo>
                      <a:pt x="19" y="86"/>
                    </a:lnTo>
                    <a:lnTo>
                      <a:pt x="6" y="19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89" y="76"/>
                    </a:lnTo>
                    <a:lnTo>
                      <a:pt x="89" y="73"/>
                    </a:lnTo>
                    <a:lnTo>
                      <a:pt x="89" y="76"/>
                    </a:lnTo>
                    <a:lnTo>
                      <a:pt x="92" y="76"/>
                    </a:lnTo>
                    <a:lnTo>
                      <a:pt x="78" y="0"/>
                    </a:lnTo>
                    <a:lnTo>
                      <a:pt x="0" y="14"/>
                    </a:lnTo>
                    <a:lnTo>
                      <a:pt x="15" y="93"/>
                    </a:lnTo>
                    <a:lnTo>
                      <a:pt x="92" y="78"/>
                    </a:lnTo>
                    <a:lnTo>
                      <a:pt x="92" y="76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6" name="Freeform 82"/>
              <p:cNvSpPr>
                <a:spLocks/>
              </p:cNvSpPr>
              <p:nvPr/>
            </p:nvSpPr>
            <p:spPr bwMode="auto">
              <a:xfrm>
                <a:off x="1250" y="1956"/>
                <a:ext cx="92" cy="92"/>
              </a:xfrm>
              <a:custGeom>
                <a:avLst/>
                <a:gdLst>
                  <a:gd name="T0" fmla="*/ 89 w 92"/>
                  <a:gd name="T1" fmla="*/ 76 h 92"/>
                  <a:gd name="T2" fmla="*/ 89 w 92"/>
                  <a:gd name="T3" fmla="*/ 73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6 h 92"/>
                  <a:gd name="T12" fmla="*/ 89 w 92"/>
                  <a:gd name="T13" fmla="*/ 76 h 92"/>
                  <a:gd name="T14" fmla="*/ 89 w 92"/>
                  <a:gd name="T15" fmla="*/ 73 h 92"/>
                  <a:gd name="T16" fmla="*/ 89 w 92"/>
                  <a:gd name="T17" fmla="*/ 76 h 92"/>
                  <a:gd name="T18" fmla="*/ 92 w 92"/>
                  <a:gd name="T19" fmla="*/ 75 h 92"/>
                  <a:gd name="T20" fmla="*/ 78 w 92"/>
                  <a:gd name="T21" fmla="*/ 0 h 92"/>
                  <a:gd name="T22" fmla="*/ 0 w 92"/>
                  <a:gd name="T23" fmla="*/ 15 h 92"/>
                  <a:gd name="T24" fmla="*/ 15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89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9" y="76"/>
                    </a:moveTo>
                    <a:lnTo>
                      <a:pt x="89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6"/>
                    </a:lnTo>
                    <a:lnTo>
                      <a:pt x="89" y="76"/>
                    </a:lnTo>
                    <a:lnTo>
                      <a:pt x="89" y="73"/>
                    </a:lnTo>
                    <a:lnTo>
                      <a:pt x="89" y="76"/>
                    </a:lnTo>
                    <a:lnTo>
                      <a:pt x="92" y="75"/>
                    </a:lnTo>
                    <a:lnTo>
                      <a:pt x="78" y="0"/>
                    </a:lnTo>
                    <a:lnTo>
                      <a:pt x="0" y="15"/>
                    </a:lnTo>
                    <a:lnTo>
                      <a:pt x="15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7" name="Freeform 83"/>
              <p:cNvSpPr>
                <a:spLocks/>
              </p:cNvSpPr>
              <p:nvPr/>
            </p:nvSpPr>
            <p:spPr bwMode="auto">
              <a:xfrm>
                <a:off x="1323" y="1943"/>
                <a:ext cx="92" cy="92"/>
              </a:xfrm>
              <a:custGeom>
                <a:avLst/>
                <a:gdLst>
                  <a:gd name="T0" fmla="*/ 88 w 92"/>
                  <a:gd name="T1" fmla="*/ 76 h 92"/>
                  <a:gd name="T2" fmla="*/ 88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6 h 92"/>
                  <a:gd name="T12" fmla="*/ 88 w 92"/>
                  <a:gd name="T13" fmla="*/ 76 h 92"/>
                  <a:gd name="T14" fmla="*/ 88 w 92"/>
                  <a:gd name="T15" fmla="*/ 74 h 92"/>
                  <a:gd name="T16" fmla="*/ 88 w 92"/>
                  <a:gd name="T17" fmla="*/ 76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4 h 92"/>
                  <a:gd name="T24" fmla="*/ 14 w 92"/>
                  <a:gd name="T25" fmla="*/ 92 h 92"/>
                  <a:gd name="T26" fmla="*/ 92 w 92"/>
                  <a:gd name="T27" fmla="*/ 79 h 92"/>
                  <a:gd name="T28" fmla="*/ 92 w 92"/>
                  <a:gd name="T29" fmla="*/ 75 h 92"/>
                  <a:gd name="T30" fmla="*/ 88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8" y="76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4"/>
                    </a:lnTo>
                    <a:lnTo>
                      <a:pt x="14" y="92"/>
                    </a:lnTo>
                    <a:lnTo>
                      <a:pt x="92" y="79"/>
                    </a:lnTo>
                    <a:lnTo>
                      <a:pt x="92" y="75"/>
                    </a:ln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8" name="Freeform 84"/>
              <p:cNvSpPr>
                <a:spLocks/>
              </p:cNvSpPr>
              <p:nvPr/>
            </p:nvSpPr>
            <p:spPr bwMode="auto">
              <a:xfrm>
                <a:off x="1396" y="1931"/>
                <a:ext cx="92" cy="91"/>
              </a:xfrm>
              <a:custGeom>
                <a:avLst/>
                <a:gdLst>
                  <a:gd name="T0" fmla="*/ 89 w 92"/>
                  <a:gd name="T1" fmla="*/ 75 h 91"/>
                  <a:gd name="T2" fmla="*/ 88 w 92"/>
                  <a:gd name="T3" fmla="*/ 72 h 91"/>
                  <a:gd name="T4" fmla="*/ 18 w 92"/>
                  <a:gd name="T5" fmla="*/ 84 h 91"/>
                  <a:gd name="T6" fmla="*/ 6 w 92"/>
                  <a:gd name="T7" fmla="*/ 18 h 91"/>
                  <a:gd name="T8" fmla="*/ 74 w 92"/>
                  <a:gd name="T9" fmla="*/ 6 h 91"/>
                  <a:gd name="T10" fmla="*/ 86 w 92"/>
                  <a:gd name="T11" fmla="*/ 75 h 91"/>
                  <a:gd name="T12" fmla="*/ 89 w 92"/>
                  <a:gd name="T13" fmla="*/ 75 h 91"/>
                  <a:gd name="T14" fmla="*/ 88 w 92"/>
                  <a:gd name="T15" fmla="*/ 72 h 91"/>
                  <a:gd name="T16" fmla="*/ 89 w 92"/>
                  <a:gd name="T17" fmla="*/ 75 h 91"/>
                  <a:gd name="T18" fmla="*/ 92 w 92"/>
                  <a:gd name="T19" fmla="*/ 75 h 91"/>
                  <a:gd name="T20" fmla="*/ 78 w 92"/>
                  <a:gd name="T21" fmla="*/ 0 h 91"/>
                  <a:gd name="T22" fmla="*/ 0 w 92"/>
                  <a:gd name="T23" fmla="*/ 13 h 91"/>
                  <a:gd name="T24" fmla="*/ 14 w 92"/>
                  <a:gd name="T25" fmla="*/ 91 h 91"/>
                  <a:gd name="T26" fmla="*/ 92 w 92"/>
                  <a:gd name="T27" fmla="*/ 77 h 91"/>
                  <a:gd name="T28" fmla="*/ 92 w 92"/>
                  <a:gd name="T29" fmla="*/ 75 h 91"/>
                  <a:gd name="T30" fmla="*/ 89 w 92"/>
                  <a:gd name="T31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1">
                    <a:moveTo>
                      <a:pt x="89" y="75"/>
                    </a:moveTo>
                    <a:lnTo>
                      <a:pt x="88" y="72"/>
                    </a:lnTo>
                    <a:lnTo>
                      <a:pt x="18" y="84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5"/>
                    </a:lnTo>
                    <a:lnTo>
                      <a:pt x="89" y="75"/>
                    </a:lnTo>
                    <a:lnTo>
                      <a:pt x="88" y="72"/>
                    </a:lnTo>
                    <a:lnTo>
                      <a:pt x="89" y="75"/>
                    </a:lnTo>
                    <a:lnTo>
                      <a:pt x="92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4" y="91"/>
                    </a:lnTo>
                    <a:lnTo>
                      <a:pt x="92" y="77"/>
                    </a:lnTo>
                    <a:lnTo>
                      <a:pt x="92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9" name="Freeform 85"/>
              <p:cNvSpPr>
                <a:spLocks/>
              </p:cNvSpPr>
              <p:nvPr/>
            </p:nvSpPr>
            <p:spPr bwMode="auto">
              <a:xfrm>
                <a:off x="1468" y="1917"/>
                <a:ext cx="92" cy="92"/>
              </a:xfrm>
              <a:custGeom>
                <a:avLst/>
                <a:gdLst>
                  <a:gd name="T0" fmla="*/ 90 w 92"/>
                  <a:gd name="T1" fmla="*/ 75 h 92"/>
                  <a:gd name="T2" fmla="*/ 89 w 92"/>
                  <a:gd name="T3" fmla="*/ 73 h 92"/>
                  <a:gd name="T4" fmla="*/ 19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7 h 92"/>
                  <a:gd name="T12" fmla="*/ 90 w 92"/>
                  <a:gd name="T13" fmla="*/ 75 h 92"/>
                  <a:gd name="T14" fmla="*/ 89 w 92"/>
                  <a:gd name="T15" fmla="*/ 73 h 92"/>
                  <a:gd name="T16" fmla="*/ 90 w 92"/>
                  <a:gd name="T17" fmla="*/ 75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4 h 92"/>
                  <a:gd name="T24" fmla="*/ 15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90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5"/>
                    </a:moveTo>
                    <a:lnTo>
                      <a:pt x="89" y="73"/>
                    </a:lnTo>
                    <a:lnTo>
                      <a:pt x="19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90" y="75"/>
                    </a:lnTo>
                    <a:lnTo>
                      <a:pt x="89" y="73"/>
                    </a:lnTo>
                    <a:lnTo>
                      <a:pt x="90" y="75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4"/>
                    </a:lnTo>
                    <a:lnTo>
                      <a:pt x="15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90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0" name="Freeform 86"/>
              <p:cNvSpPr>
                <a:spLocks/>
              </p:cNvSpPr>
              <p:nvPr/>
            </p:nvSpPr>
            <p:spPr bwMode="auto">
              <a:xfrm>
                <a:off x="1541" y="1904"/>
                <a:ext cx="92" cy="92"/>
              </a:xfrm>
              <a:custGeom>
                <a:avLst/>
                <a:gdLst>
                  <a:gd name="T0" fmla="*/ 90 w 92"/>
                  <a:gd name="T1" fmla="*/ 76 h 92"/>
                  <a:gd name="T2" fmla="*/ 89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6 h 92"/>
                  <a:gd name="T12" fmla="*/ 90 w 92"/>
                  <a:gd name="T13" fmla="*/ 76 h 92"/>
                  <a:gd name="T14" fmla="*/ 89 w 92"/>
                  <a:gd name="T15" fmla="*/ 74 h 92"/>
                  <a:gd name="T16" fmla="*/ 90 w 92"/>
                  <a:gd name="T17" fmla="*/ 76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4 h 92"/>
                  <a:gd name="T24" fmla="*/ 15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90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6"/>
                    </a:moveTo>
                    <a:lnTo>
                      <a:pt x="89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6"/>
                    </a:lnTo>
                    <a:lnTo>
                      <a:pt x="90" y="76"/>
                    </a:lnTo>
                    <a:lnTo>
                      <a:pt x="89" y="74"/>
                    </a:lnTo>
                    <a:lnTo>
                      <a:pt x="90" y="76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4"/>
                    </a:lnTo>
                    <a:lnTo>
                      <a:pt x="15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90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1" name="Freeform 87"/>
              <p:cNvSpPr>
                <a:spLocks/>
              </p:cNvSpPr>
              <p:nvPr/>
            </p:nvSpPr>
            <p:spPr bwMode="auto">
              <a:xfrm>
                <a:off x="1614" y="1891"/>
                <a:ext cx="92" cy="92"/>
              </a:xfrm>
              <a:custGeom>
                <a:avLst/>
                <a:gdLst>
                  <a:gd name="T0" fmla="*/ 90 w 92"/>
                  <a:gd name="T1" fmla="*/ 76 h 92"/>
                  <a:gd name="T2" fmla="*/ 88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6 h 92"/>
                  <a:gd name="T12" fmla="*/ 90 w 92"/>
                  <a:gd name="T13" fmla="*/ 76 h 92"/>
                  <a:gd name="T14" fmla="*/ 88 w 92"/>
                  <a:gd name="T15" fmla="*/ 74 h 92"/>
                  <a:gd name="T16" fmla="*/ 90 w 92"/>
                  <a:gd name="T17" fmla="*/ 76 h 92"/>
                  <a:gd name="T18" fmla="*/ 92 w 92"/>
                  <a:gd name="T19" fmla="*/ 76 h 92"/>
                  <a:gd name="T20" fmla="*/ 79 w 92"/>
                  <a:gd name="T21" fmla="*/ 0 h 92"/>
                  <a:gd name="T22" fmla="*/ 0 w 92"/>
                  <a:gd name="T23" fmla="*/ 14 h 92"/>
                  <a:gd name="T24" fmla="*/ 14 w 92"/>
                  <a:gd name="T25" fmla="*/ 92 h 92"/>
                  <a:gd name="T26" fmla="*/ 92 w 92"/>
                  <a:gd name="T27" fmla="*/ 78 h 92"/>
                  <a:gd name="T28" fmla="*/ 92 w 92"/>
                  <a:gd name="T29" fmla="*/ 76 h 92"/>
                  <a:gd name="T30" fmla="*/ 90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6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90" y="76"/>
                    </a:lnTo>
                    <a:lnTo>
                      <a:pt x="92" y="76"/>
                    </a:lnTo>
                    <a:lnTo>
                      <a:pt x="79" y="0"/>
                    </a:lnTo>
                    <a:lnTo>
                      <a:pt x="0" y="14"/>
                    </a:lnTo>
                    <a:lnTo>
                      <a:pt x="14" y="92"/>
                    </a:lnTo>
                    <a:lnTo>
                      <a:pt x="92" y="78"/>
                    </a:lnTo>
                    <a:lnTo>
                      <a:pt x="92" y="76"/>
                    </a:lnTo>
                    <a:lnTo>
                      <a:pt x="90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2" name="Freeform 88"/>
              <p:cNvSpPr>
                <a:spLocks/>
              </p:cNvSpPr>
              <p:nvPr/>
            </p:nvSpPr>
            <p:spPr bwMode="auto">
              <a:xfrm>
                <a:off x="1193" y="2045"/>
                <a:ext cx="86" cy="86"/>
              </a:xfrm>
              <a:custGeom>
                <a:avLst/>
                <a:gdLst>
                  <a:gd name="T0" fmla="*/ 86 w 86"/>
                  <a:gd name="T1" fmla="*/ 72 h 86"/>
                  <a:gd name="T2" fmla="*/ 13 w 86"/>
                  <a:gd name="T3" fmla="*/ 86 h 86"/>
                  <a:gd name="T4" fmla="*/ 0 w 86"/>
                  <a:gd name="T5" fmla="*/ 13 h 86"/>
                  <a:gd name="T6" fmla="*/ 73 w 86"/>
                  <a:gd name="T7" fmla="*/ 0 h 86"/>
                  <a:gd name="T8" fmla="*/ 86 w 86"/>
                  <a:gd name="T9" fmla="*/ 7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6">
                    <a:moveTo>
                      <a:pt x="86" y="72"/>
                    </a:moveTo>
                    <a:lnTo>
                      <a:pt x="13" y="86"/>
                    </a:lnTo>
                    <a:lnTo>
                      <a:pt x="0" y="13"/>
                    </a:lnTo>
                    <a:lnTo>
                      <a:pt x="73" y="0"/>
                    </a:lnTo>
                    <a:lnTo>
                      <a:pt x="86" y="72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3" name="Freeform 89"/>
              <p:cNvSpPr>
                <a:spLocks/>
              </p:cNvSpPr>
              <p:nvPr/>
            </p:nvSpPr>
            <p:spPr bwMode="auto">
              <a:xfrm>
                <a:off x="1191" y="2042"/>
                <a:ext cx="92" cy="92"/>
              </a:xfrm>
              <a:custGeom>
                <a:avLst/>
                <a:gdLst>
                  <a:gd name="T0" fmla="*/ 88 w 92"/>
                  <a:gd name="T1" fmla="*/ 75 h 92"/>
                  <a:gd name="T2" fmla="*/ 88 w 92"/>
                  <a:gd name="T3" fmla="*/ 73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7 h 92"/>
                  <a:gd name="T12" fmla="*/ 88 w 92"/>
                  <a:gd name="T13" fmla="*/ 75 h 92"/>
                  <a:gd name="T14" fmla="*/ 88 w 92"/>
                  <a:gd name="T15" fmla="*/ 73 h 92"/>
                  <a:gd name="T16" fmla="*/ 88 w 92"/>
                  <a:gd name="T17" fmla="*/ 75 h 92"/>
                  <a:gd name="T18" fmla="*/ 91 w 92"/>
                  <a:gd name="T19" fmla="*/ 75 h 92"/>
                  <a:gd name="T20" fmla="*/ 77 w 92"/>
                  <a:gd name="T21" fmla="*/ 0 h 92"/>
                  <a:gd name="T22" fmla="*/ 0 w 92"/>
                  <a:gd name="T23" fmla="*/ 13 h 92"/>
                  <a:gd name="T24" fmla="*/ 13 w 92"/>
                  <a:gd name="T25" fmla="*/ 92 h 92"/>
                  <a:gd name="T26" fmla="*/ 92 w 92"/>
                  <a:gd name="T27" fmla="*/ 78 h 92"/>
                  <a:gd name="T28" fmla="*/ 91 w 92"/>
                  <a:gd name="T29" fmla="*/ 75 h 92"/>
                  <a:gd name="T30" fmla="*/ 88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8" y="75"/>
                    </a:moveTo>
                    <a:lnTo>
                      <a:pt x="88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88" y="75"/>
                    </a:lnTo>
                    <a:lnTo>
                      <a:pt x="88" y="73"/>
                    </a:lnTo>
                    <a:lnTo>
                      <a:pt x="88" y="75"/>
                    </a:lnTo>
                    <a:lnTo>
                      <a:pt x="91" y="75"/>
                    </a:lnTo>
                    <a:lnTo>
                      <a:pt x="77" y="0"/>
                    </a:lnTo>
                    <a:lnTo>
                      <a:pt x="0" y="13"/>
                    </a:lnTo>
                    <a:lnTo>
                      <a:pt x="13" y="92"/>
                    </a:lnTo>
                    <a:lnTo>
                      <a:pt x="92" y="78"/>
                    </a:lnTo>
                    <a:lnTo>
                      <a:pt x="91" y="75"/>
                    </a:lnTo>
                    <a:lnTo>
                      <a:pt x="88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4" name="Freeform 90"/>
              <p:cNvSpPr>
                <a:spLocks/>
              </p:cNvSpPr>
              <p:nvPr/>
            </p:nvSpPr>
            <p:spPr bwMode="auto">
              <a:xfrm>
                <a:off x="1263" y="2029"/>
                <a:ext cx="93" cy="92"/>
              </a:xfrm>
              <a:custGeom>
                <a:avLst/>
                <a:gdLst>
                  <a:gd name="T0" fmla="*/ 89 w 93"/>
                  <a:gd name="T1" fmla="*/ 76 h 92"/>
                  <a:gd name="T2" fmla="*/ 89 w 93"/>
                  <a:gd name="T3" fmla="*/ 73 h 92"/>
                  <a:gd name="T4" fmla="*/ 19 w 93"/>
                  <a:gd name="T5" fmla="*/ 86 h 92"/>
                  <a:gd name="T6" fmla="*/ 6 w 93"/>
                  <a:gd name="T7" fmla="*/ 18 h 92"/>
                  <a:gd name="T8" fmla="*/ 74 w 93"/>
                  <a:gd name="T9" fmla="*/ 6 h 92"/>
                  <a:gd name="T10" fmla="*/ 87 w 93"/>
                  <a:gd name="T11" fmla="*/ 76 h 92"/>
                  <a:gd name="T12" fmla="*/ 89 w 93"/>
                  <a:gd name="T13" fmla="*/ 76 h 92"/>
                  <a:gd name="T14" fmla="*/ 89 w 93"/>
                  <a:gd name="T15" fmla="*/ 73 h 92"/>
                  <a:gd name="T16" fmla="*/ 89 w 93"/>
                  <a:gd name="T17" fmla="*/ 76 h 92"/>
                  <a:gd name="T18" fmla="*/ 91 w 93"/>
                  <a:gd name="T19" fmla="*/ 75 h 92"/>
                  <a:gd name="T20" fmla="*/ 78 w 93"/>
                  <a:gd name="T21" fmla="*/ 0 h 92"/>
                  <a:gd name="T22" fmla="*/ 0 w 93"/>
                  <a:gd name="T23" fmla="*/ 14 h 92"/>
                  <a:gd name="T24" fmla="*/ 14 w 93"/>
                  <a:gd name="T25" fmla="*/ 92 h 92"/>
                  <a:gd name="T26" fmla="*/ 93 w 93"/>
                  <a:gd name="T27" fmla="*/ 77 h 92"/>
                  <a:gd name="T28" fmla="*/ 91 w 93"/>
                  <a:gd name="T29" fmla="*/ 75 h 92"/>
                  <a:gd name="T30" fmla="*/ 89 w 93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92">
                    <a:moveTo>
                      <a:pt x="89" y="76"/>
                    </a:moveTo>
                    <a:lnTo>
                      <a:pt x="89" y="73"/>
                    </a:lnTo>
                    <a:lnTo>
                      <a:pt x="19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89" y="76"/>
                    </a:lnTo>
                    <a:lnTo>
                      <a:pt x="89" y="73"/>
                    </a:lnTo>
                    <a:lnTo>
                      <a:pt x="89" y="76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4"/>
                    </a:lnTo>
                    <a:lnTo>
                      <a:pt x="14" y="92"/>
                    </a:lnTo>
                    <a:lnTo>
                      <a:pt x="93" y="77"/>
                    </a:lnTo>
                    <a:lnTo>
                      <a:pt x="91" y="75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5" name="Freeform 91"/>
              <p:cNvSpPr>
                <a:spLocks/>
              </p:cNvSpPr>
              <p:nvPr/>
            </p:nvSpPr>
            <p:spPr bwMode="auto">
              <a:xfrm>
                <a:off x="1336" y="2015"/>
                <a:ext cx="92" cy="93"/>
              </a:xfrm>
              <a:custGeom>
                <a:avLst/>
                <a:gdLst>
                  <a:gd name="T0" fmla="*/ 89 w 92"/>
                  <a:gd name="T1" fmla="*/ 77 h 93"/>
                  <a:gd name="T2" fmla="*/ 89 w 92"/>
                  <a:gd name="T3" fmla="*/ 74 h 93"/>
                  <a:gd name="T4" fmla="*/ 18 w 92"/>
                  <a:gd name="T5" fmla="*/ 87 h 93"/>
                  <a:gd name="T6" fmla="*/ 6 w 92"/>
                  <a:gd name="T7" fmla="*/ 19 h 93"/>
                  <a:gd name="T8" fmla="*/ 74 w 92"/>
                  <a:gd name="T9" fmla="*/ 7 h 93"/>
                  <a:gd name="T10" fmla="*/ 86 w 92"/>
                  <a:gd name="T11" fmla="*/ 77 h 93"/>
                  <a:gd name="T12" fmla="*/ 89 w 92"/>
                  <a:gd name="T13" fmla="*/ 77 h 93"/>
                  <a:gd name="T14" fmla="*/ 89 w 92"/>
                  <a:gd name="T15" fmla="*/ 74 h 93"/>
                  <a:gd name="T16" fmla="*/ 89 w 92"/>
                  <a:gd name="T17" fmla="*/ 77 h 93"/>
                  <a:gd name="T18" fmla="*/ 91 w 92"/>
                  <a:gd name="T19" fmla="*/ 76 h 93"/>
                  <a:gd name="T20" fmla="*/ 78 w 92"/>
                  <a:gd name="T21" fmla="*/ 0 h 93"/>
                  <a:gd name="T22" fmla="*/ 0 w 92"/>
                  <a:gd name="T23" fmla="*/ 15 h 93"/>
                  <a:gd name="T24" fmla="*/ 14 w 92"/>
                  <a:gd name="T25" fmla="*/ 93 h 93"/>
                  <a:gd name="T26" fmla="*/ 92 w 92"/>
                  <a:gd name="T27" fmla="*/ 79 h 93"/>
                  <a:gd name="T28" fmla="*/ 91 w 92"/>
                  <a:gd name="T29" fmla="*/ 76 h 93"/>
                  <a:gd name="T30" fmla="*/ 89 w 92"/>
                  <a:gd name="T31" fmla="*/ 7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3">
                    <a:moveTo>
                      <a:pt x="89" y="77"/>
                    </a:moveTo>
                    <a:lnTo>
                      <a:pt x="89" y="74"/>
                    </a:lnTo>
                    <a:lnTo>
                      <a:pt x="18" y="87"/>
                    </a:lnTo>
                    <a:lnTo>
                      <a:pt x="6" y="19"/>
                    </a:lnTo>
                    <a:lnTo>
                      <a:pt x="74" y="7"/>
                    </a:lnTo>
                    <a:lnTo>
                      <a:pt x="86" y="77"/>
                    </a:lnTo>
                    <a:lnTo>
                      <a:pt x="89" y="77"/>
                    </a:lnTo>
                    <a:lnTo>
                      <a:pt x="89" y="74"/>
                    </a:lnTo>
                    <a:lnTo>
                      <a:pt x="89" y="77"/>
                    </a:lnTo>
                    <a:lnTo>
                      <a:pt x="91" y="76"/>
                    </a:lnTo>
                    <a:lnTo>
                      <a:pt x="78" y="0"/>
                    </a:lnTo>
                    <a:lnTo>
                      <a:pt x="0" y="15"/>
                    </a:lnTo>
                    <a:lnTo>
                      <a:pt x="14" y="93"/>
                    </a:lnTo>
                    <a:lnTo>
                      <a:pt x="92" y="79"/>
                    </a:lnTo>
                    <a:lnTo>
                      <a:pt x="91" y="76"/>
                    </a:lnTo>
                    <a:lnTo>
                      <a:pt x="89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6" name="Freeform 92"/>
              <p:cNvSpPr>
                <a:spLocks/>
              </p:cNvSpPr>
              <p:nvPr/>
            </p:nvSpPr>
            <p:spPr bwMode="auto">
              <a:xfrm>
                <a:off x="1409" y="2003"/>
                <a:ext cx="92" cy="91"/>
              </a:xfrm>
              <a:custGeom>
                <a:avLst/>
                <a:gdLst>
                  <a:gd name="T0" fmla="*/ 88 w 92"/>
                  <a:gd name="T1" fmla="*/ 76 h 91"/>
                  <a:gd name="T2" fmla="*/ 88 w 92"/>
                  <a:gd name="T3" fmla="*/ 73 h 91"/>
                  <a:gd name="T4" fmla="*/ 18 w 92"/>
                  <a:gd name="T5" fmla="*/ 85 h 91"/>
                  <a:gd name="T6" fmla="*/ 6 w 92"/>
                  <a:gd name="T7" fmla="*/ 19 h 91"/>
                  <a:gd name="T8" fmla="*/ 74 w 92"/>
                  <a:gd name="T9" fmla="*/ 6 h 91"/>
                  <a:gd name="T10" fmla="*/ 86 w 92"/>
                  <a:gd name="T11" fmla="*/ 77 h 91"/>
                  <a:gd name="T12" fmla="*/ 88 w 92"/>
                  <a:gd name="T13" fmla="*/ 76 h 91"/>
                  <a:gd name="T14" fmla="*/ 88 w 92"/>
                  <a:gd name="T15" fmla="*/ 73 h 91"/>
                  <a:gd name="T16" fmla="*/ 88 w 92"/>
                  <a:gd name="T17" fmla="*/ 76 h 91"/>
                  <a:gd name="T18" fmla="*/ 91 w 92"/>
                  <a:gd name="T19" fmla="*/ 76 h 91"/>
                  <a:gd name="T20" fmla="*/ 78 w 92"/>
                  <a:gd name="T21" fmla="*/ 0 h 91"/>
                  <a:gd name="T22" fmla="*/ 0 w 92"/>
                  <a:gd name="T23" fmla="*/ 14 h 91"/>
                  <a:gd name="T24" fmla="*/ 13 w 92"/>
                  <a:gd name="T25" fmla="*/ 91 h 91"/>
                  <a:gd name="T26" fmla="*/ 92 w 92"/>
                  <a:gd name="T27" fmla="*/ 78 h 91"/>
                  <a:gd name="T28" fmla="*/ 91 w 92"/>
                  <a:gd name="T29" fmla="*/ 76 h 91"/>
                  <a:gd name="T30" fmla="*/ 88 w 92"/>
                  <a:gd name="T31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1">
                    <a:moveTo>
                      <a:pt x="88" y="76"/>
                    </a:moveTo>
                    <a:lnTo>
                      <a:pt x="88" y="73"/>
                    </a:lnTo>
                    <a:lnTo>
                      <a:pt x="18" y="85"/>
                    </a:lnTo>
                    <a:lnTo>
                      <a:pt x="6" y="19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88" y="76"/>
                    </a:lnTo>
                    <a:lnTo>
                      <a:pt x="88" y="73"/>
                    </a:lnTo>
                    <a:lnTo>
                      <a:pt x="88" y="76"/>
                    </a:lnTo>
                    <a:lnTo>
                      <a:pt x="91" y="76"/>
                    </a:lnTo>
                    <a:lnTo>
                      <a:pt x="78" y="0"/>
                    </a:lnTo>
                    <a:lnTo>
                      <a:pt x="0" y="14"/>
                    </a:lnTo>
                    <a:lnTo>
                      <a:pt x="13" y="91"/>
                    </a:lnTo>
                    <a:lnTo>
                      <a:pt x="92" y="78"/>
                    </a:lnTo>
                    <a:lnTo>
                      <a:pt x="91" y="76"/>
                    </a:ln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7" name="Freeform 93"/>
              <p:cNvSpPr>
                <a:spLocks/>
              </p:cNvSpPr>
              <p:nvPr/>
            </p:nvSpPr>
            <p:spPr bwMode="auto">
              <a:xfrm>
                <a:off x="1482" y="1990"/>
                <a:ext cx="92" cy="92"/>
              </a:xfrm>
              <a:custGeom>
                <a:avLst/>
                <a:gdLst>
                  <a:gd name="T0" fmla="*/ 88 w 92"/>
                  <a:gd name="T1" fmla="*/ 75 h 92"/>
                  <a:gd name="T2" fmla="*/ 88 w 92"/>
                  <a:gd name="T3" fmla="*/ 73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6 w 92"/>
                  <a:gd name="T11" fmla="*/ 76 h 92"/>
                  <a:gd name="T12" fmla="*/ 88 w 92"/>
                  <a:gd name="T13" fmla="*/ 75 h 92"/>
                  <a:gd name="T14" fmla="*/ 88 w 92"/>
                  <a:gd name="T15" fmla="*/ 73 h 92"/>
                  <a:gd name="T16" fmla="*/ 88 w 92"/>
                  <a:gd name="T17" fmla="*/ 75 h 92"/>
                  <a:gd name="T18" fmla="*/ 91 w 92"/>
                  <a:gd name="T19" fmla="*/ 75 h 92"/>
                  <a:gd name="T20" fmla="*/ 77 w 92"/>
                  <a:gd name="T21" fmla="*/ 0 h 92"/>
                  <a:gd name="T22" fmla="*/ 0 w 92"/>
                  <a:gd name="T23" fmla="*/ 13 h 92"/>
                  <a:gd name="T24" fmla="*/ 13 w 92"/>
                  <a:gd name="T25" fmla="*/ 92 h 92"/>
                  <a:gd name="T26" fmla="*/ 92 w 92"/>
                  <a:gd name="T27" fmla="*/ 78 h 92"/>
                  <a:gd name="T28" fmla="*/ 91 w 92"/>
                  <a:gd name="T29" fmla="*/ 75 h 92"/>
                  <a:gd name="T30" fmla="*/ 88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8" y="75"/>
                    </a:moveTo>
                    <a:lnTo>
                      <a:pt x="88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6" y="76"/>
                    </a:lnTo>
                    <a:lnTo>
                      <a:pt x="88" y="75"/>
                    </a:lnTo>
                    <a:lnTo>
                      <a:pt x="88" y="73"/>
                    </a:lnTo>
                    <a:lnTo>
                      <a:pt x="88" y="75"/>
                    </a:lnTo>
                    <a:lnTo>
                      <a:pt x="91" y="75"/>
                    </a:lnTo>
                    <a:lnTo>
                      <a:pt x="77" y="0"/>
                    </a:lnTo>
                    <a:lnTo>
                      <a:pt x="0" y="13"/>
                    </a:lnTo>
                    <a:lnTo>
                      <a:pt x="13" y="92"/>
                    </a:lnTo>
                    <a:lnTo>
                      <a:pt x="92" y="78"/>
                    </a:lnTo>
                    <a:lnTo>
                      <a:pt x="91" y="75"/>
                    </a:lnTo>
                    <a:lnTo>
                      <a:pt x="88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8" name="Freeform 94"/>
              <p:cNvSpPr>
                <a:spLocks/>
              </p:cNvSpPr>
              <p:nvPr/>
            </p:nvSpPr>
            <p:spPr bwMode="auto">
              <a:xfrm>
                <a:off x="1554" y="1977"/>
                <a:ext cx="93" cy="92"/>
              </a:xfrm>
              <a:custGeom>
                <a:avLst/>
                <a:gdLst>
                  <a:gd name="T0" fmla="*/ 89 w 93"/>
                  <a:gd name="T1" fmla="*/ 76 h 92"/>
                  <a:gd name="T2" fmla="*/ 89 w 93"/>
                  <a:gd name="T3" fmla="*/ 74 h 92"/>
                  <a:gd name="T4" fmla="*/ 19 w 93"/>
                  <a:gd name="T5" fmla="*/ 86 h 92"/>
                  <a:gd name="T6" fmla="*/ 6 w 93"/>
                  <a:gd name="T7" fmla="*/ 18 h 92"/>
                  <a:gd name="T8" fmla="*/ 74 w 93"/>
                  <a:gd name="T9" fmla="*/ 6 h 92"/>
                  <a:gd name="T10" fmla="*/ 87 w 93"/>
                  <a:gd name="T11" fmla="*/ 76 h 92"/>
                  <a:gd name="T12" fmla="*/ 89 w 93"/>
                  <a:gd name="T13" fmla="*/ 76 h 92"/>
                  <a:gd name="T14" fmla="*/ 89 w 93"/>
                  <a:gd name="T15" fmla="*/ 74 h 92"/>
                  <a:gd name="T16" fmla="*/ 89 w 93"/>
                  <a:gd name="T17" fmla="*/ 76 h 92"/>
                  <a:gd name="T18" fmla="*/ 91 w 93"/>
                  <a:gd name="T19" fmla="*/ 75 h 92"/>
                  <a:gd name="T20" fmla="*/ 78 w 93"/>
                  <a:gd name="T21" fmla="*/ 0 h 92"/>
                  <a:gd name="T22" fmla="*/ 0 w 93"/>
                  <a:gd name="T23" fmla="*/ 14 h 92"/>
                  <a:gd name="T24" fmla="*/ 14 w 93"/>
                  <a:gd name="T25" fmla="*/ 92 h 92"/>
                  <a:gd name="T26" fmla="*/ 93 w 93"/>
                  <a:gd name="T27" fmla="*/ 77 h 92"/>
                  <a:gd name="T28" fmla="*/ 91 w 93"/>
                  <a:gd name="T29" fmla="*/ 75 h 92"/>
                  <a:gd name="T30" fmla="*/ 89 w 93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92">
                    <a:moveTo>
                      <a:pt x="89" y="76"/>
                    </a:moveTo>
                    <a:lnTo>
                      <a:pt x="89" y="74"/>
                    </a:lnTo>
                    <a:lnTo>
                      <a:pt x="19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89" y="76"/>
                    </a:lnTo>
                    <a:lnTo>
                      <a:pt x="89" y="74"/>
                    </a:lnTo>
                    <a:lnTo>
                      <a:pt x="89" y="76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4"/>
                    </a:lnTo>
                    <a:lnTo>
                      <a:pt x="14" y="92"/>
                    </a:lnTo>
                    <a:lnTo>
                      <a:pt x="93" y="77"/>
                    </a:lnTo>
                    <a:lnTo>
                      <a:pt x="91" y="75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9" name="Freeform 95"/>
              <p:cNvSpPr>
                <a:spLocks/>
              </p:cNvSpPr>
              <p:nvPr/>
            </p:nvSpPr>
            <p:spPr bwMode="auto">
              <a:xfrm>
                <a:off x="1627" y="1963"/>
                <a:ext cx="92" cy="92"/>
              </a:xfrm>
              <a:custGeom>
                <a:avLst/>
                <a:gdLst>
                  <a:gd name="T0" fmla="*/ 89 w 92"/>
                  <a:gd name="T1" fmla="*/ 77 h 92"/>
                  <a:gd name="T2" fmla="*/ 89 w 92"/>
                  <a:gd name="T3" fmla="*/ 74 h 92"/>
                  <a:gd name="T4" fmla="*/ 18 w 92"/>
                  <a:gd name="T5" fmla="*/ 86 h 92"/>
                  <a:gd name="T6" fmla="*/ 6 w 92"/>
                  <a:gd name="T7" fmla="*/ 19 h 92"/>
                  <a:gd name="T8" fmla="*/ 74 w 92"/>
                  <a:gd name="T9" fmla="*/ 6 h 92"/>
                  <a:gd name="T10" fmla="*/ 86 w 92"/>
                  <a:gd name="T11" fmla="*/ 77 h 92"/>
                  <a:gd name="T12" fmla="*/ 89 w 92"/>
                  <a:gd name="T13" fmla="*/ 77 h 92"/>
                  <a:gd name="T14" fmla="*/ 89 w 92"/>
                  <a:gd name="T15" fmla="*/ 74 h 92"/>
                  <a:gd name="T16" fmla="*/ 89 w 92"/>
                  <a:gd name="T17" fmla="*/ 77 h 92"/>
                  <a:gd name="T18" fmla="*/ 91 w 92"/>
                  <a:gd name="T19" fmla="*/ 77 h 92"/>
                  <a:gd name="T20" fmla="*/ 78 w 92"/>
                  <a:gd name="T21" fmla="*/ 0 h 92"/>
                  <a:gd name="T22" fmla="*/ 0 w 92"/>
                  <a:gd name="T23" fmla="*/ 15 h 92"/>
                  <a:gd name="T24" fmla="*/ 15 w 92"/>
                  <a:gd name="T25" fmla="*/ 92 h 92"/>
                  <a:gd name="T26" fmla="*/ 92 w 92"/>
                  <a:gd name="T27" fmla="*/ 79 h 92"/>
                  <a:gd name="T28" fmla="*/ 91 w 92"/>
                  <a:gd name="T29" fmla="*/ 77 h 92"/>
                  <a:gd name="T30" fmla="*/ 89 w 92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9" y="77"/>
                    </a:moveTo>
                    <a:lnTo>
                      <a:pt x="89" y="74"/>
                    </a:lnTo>
                    <a:lnTo>
                      <a:pt x="18" y="86"/>
                    </a:lnTo>
                    <a:lnTo>
                      <a:pt x="6" y="19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89" y="77"/>
                    </a:lnTo>
                    <a:lnTo>
                      <a:pt x="89" y="74"/>
                    </a:lnTo>
                    <a:lnTo>
                      <a:pt x="89" y="77"/>
                    </a:lnTo>
                    <a:lnTo>
                      <a:pt x="91" y="77"/>
                    </a:lnTo>
                    <a:lnTo>
                      <a:pt x="78" y="0"/>
                    </a:lnTo>
                    <a:lnTo>
                      <a:pt x="0" y="15"/>
                    </a:lnTo>
                    <a:lnTo>
                      <a:pt x="15" y="92"/>
                    </a:lnTo>
                    <a:lnTo>
                      <a:pt x="92" y="79"/>
                    </a:lnTo>
                    <a:lnTo>
                      <a:pt x="91" y="77"/>
                    </a:lnTo>
                    <a:lnTo>
                      <a:pt x="89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0" name="Freeform 96"/>
              <p:cNvSpPr>
                <a:spLocks/>
              </p:cNvSpPr>
              <p:nvPr/>
            </p:nvSpPr>
            <p:spPr bwMode="auto">
              <a:xfrm>
                <a:off x="1206" y="2117"/>
                <a:ext cx="87" cy="86"/>
              </a:xfrm>
              <a:custGeom>
                <a:avLst/>
                <a:gdLst>
                  <a:gd name="T0" fmla="*/ 87 w 87"/>
                  <a:gd name="T1" fmla="*/ 73 h 86"/>
                  <a:gd name="T2" fmla="*/ 14 w 87"/>
                  <a:gd name="T3" fmla="*/ 86 h 86"/>
                  <a:gd name="T4" fmla="*/ 0 w 87"/>
                  <a:gd name="T5" fmla="*/ 14 h 86"/>
                  <a:gd name="T6" fmla="*/ 73 w 87"/>
                  <a:gd name="T7" fmla="*/ 0 h 86"/>
                  <a:gd name="T8" fmla="*/ 87 w 87"/>
                  <a:gd name="T9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6">
                    <a:moveTo>
                      <a:pt x="87" y="73"/>
                    </a:moveTo>
                    <a:lnTo>
                      <a:pt x="14" y="86"/>
                    </a:lnTo>
                    <a:lnTo>
                      <a:pt x="0" y="14"/>
                    </a:lnTo>
                    <a:lnTo>
                      <a:pt x="73" y="0"/>
                    </a:lnTo>
                    <a:lnTo>
                      <a:pt x="87" y="73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1" name="Freeform 97"/>
              <p:cNvSpPr>
                <a:spLocks/>
              </p:cNvSpPr>
              <p:nvPr/>
            </p:nvSpPr>
            <p:spPr bwMode="auto">
              <a:xfrm>
                <a:off x="1204" y="2115"/>
                <a:ext cx="91" cy="92"/>
              </a:xfrm>
              <a:custGeom>
                <a:avLst/>
                <a:gdLst>
                  <a:gd name="T0" fmla="*/ 89 w 91"/>
                  <a:gd name="T1" fmla="*/ 75 h 92"/>
                  <a:gd name="T2" fmla="*/ 89 w 91"/>
                  <a:gd name="T3" fmla="*/ 73 h 92"/>
                  <a:gd name="T4" fmla="*/ 18 w 91"/>
                  <a:gd name="T5" fmla="*/ 86 h 92"/>
                  <a:gd name="T6" fmla="*/ 6 w 91"/>
                  <a:gd name="T7" fmla="*/ 18 h 92"/>
                  <a:gd name="T8" fmla="*/ 73 w 91"/>
                  <a:gd name="T9" fmla="*/ 6 h 92"/>
                  <a:gd name="T10" fmla="*/ 86 w 91"/>
                  <a:gd name="T11" fmla="*/ 76 h 92"/>
                  <a:gd name="T12" fmla="*/ 89 w 91"/>
                  <a:gd name="T13" fmla="*/ 75 h 92"/>
                  <a:gd name="T14" fmla="*/ 89 w 91"/>
                  <a:gd name="T15" fmla="*/ 73 h 92"/>
                  <a:gd name="T16" fmla="*/ 89 w 91"/>
                  <a:gd name="T17" fmla="*/ 75 h 92"/>
                  <a:gd name="T18" fmla="*/ 91 w 91"/>
                  <a:gd name="T19" fmla="*/ 75 h 92"/>
                  <a:gd name="T20" fmla="*/ 78 w 91"/>
                  <a:gd name="T21" fmla="*/ 0 h 92"/>
                  <a:gd name="T22" fmla="*/ 0 w 91"/>
                  <a:gd name="T23" fmla="*/ 13 h 92"/>
                  <a:gd name="T24" fmla="*/ 13 w 91"/>
                  <a:gd name="T25" fmla="*/ 92 h 92"/>
                  <a:gd name="T26" fmla="*/ 91 w 91"/>
                  <a:gd name="T27" fmla="*/ 78 h 92"/>
                  <a:gd name="T28" fmla="*/ 91 w 91"/>
                  <a:gd name="T29" fmla="*/ 75 h 92"/>
                  <a:gd name="T30" fmla="*/ 89 w 91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9" y="75"/>
                    </a:moveTo>
                    <a:lnTo>
                      <a:pt x="89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9" y="75"/>
                    </a:lnTo>
                    <a:lnTo>
                      <a:pt x="89" y="73"/>
                    </a:lnTo>
                    <a:lnTo>
                      <a:pt x="89" y="75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3" y="92"/>
                    </a:lnTo>
                    <a:lnTo>
                      <a:pt x="91" y="78"/>
                    </a:lnTo>
                    <a:lnTo>
                      <a:pt x="91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2" name="Freeform 98"/>
              <p:cNvSpPr>
                <a:spLocks/>
              </p:cNvSpPr>
              <p:nvPr/>
            </p:nvSpPr>
            <p:spPr bwMode="auto">
              <a:xfrm>
                <a:off x="1277" y="2102"/>
                <a:ext cx="91" cy="92"/>
              </a:xfrm>
              <a:custGeom>
                <a:avLst/>
                <a:gdLst>
                  <a:gd name="T0" fmla="*/ 88 w 91"/>
                  <a:gd name="T1" fmla="*/ 76 h 92"/>
                  <a:gd name="T2" fmla="*/ 88 w 91"/>
                  <a:gd name="T3" fmla="*/ 72 h 92"/>
                  <a:gd name="T4" fmla="*/ 18 w 91"/>
                  <a:gd name="T5" fmla="*/ 86 h 92"/>
                  <a:gd name="T6" fmla="*/ 6 w 91"/>
                  <a:gd name="T7" fmla="*/ 18 h 92"/>
                  <a:gd name="T8" fmla="*/ 73 w 91"/>
                  <a:gd name="T9" fmla="*/ 6 h 92"/>
                  <a:gd name="T10" fmla="*/ 86 w 91"/>
                  <a:gd name="T11" fmla="*/ 76 h 92"/>
                  <a:gd name="T12" fmla="*/ 88 w 91"/>
                  <a:gd name="T13" fmla="*/ 76 h 92"/>
                  <a:gd name="T14" fmla="*/ 88 w 91"/>
                  <a:gd name="T15" fmla="*/ 72 h 92"/>
                  <a:gd name="T16" fmla="*/ 88 w 91"/>
                  <a:gd name="T17" fmla="*/ 76 h 92"/>
                  <a:gd name="T18" fmla="*/ 91 w 91"/>
                  <a:gd name="T19" fmla="*/ 75 h 92"/>
                  <a:gd name="T20" fmla="*/ 77 w 91"/>
                  <a:gd name="T21" fmla="*/ 0 h 92"/>
                  <a:gd name="T22" fmla="*/ 0 w 91"/>
                  <a:gd name="T23" fmla="*/ 14 h 92"/>
                  <a:gd name="T24" fmla="*/ 13 w 91"/>
                  <a:gd name="T25" fmla="*/ 92 h 92"/>
                  <a:gd name="T26" fmla="*/ 91 w 91"/>
                  <a:gd name="T27" fmla="*/ 77 h 92"/>
                  <a:gd name="T28" fmla="*/ 91 w 91"/>
                  <a:gd name="T29" fmla="*/ 75 h 92"/>
                  <a:gd name="T30" fmla="*/ 88 w 91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8" y="76"/>
                    </a:moveTo>
                    <a:lnTo>
                      <a:pt x="88" y="72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8" y="72"/>
                    </a:lnTo>
                    <a:lnTo>
                      <a:pt x="88" y="76"/>
                    </a:lnTo>
                    <a:lnTo>
                      <a:pt x="91" y="75"/>
                    </a:lnTo>
                    <a:lnTo>
                      <a:pt x="77" y="0"/>
                    </a:lnTo>
                    <a:lnTo>
                      <a:pt x="0" y="14"/>
                    </a:lnTo>
                    <a:lnTo>
                      <a:pt x="13" y="92"/>
                    </a:lnTo>
                    <a:lnTo>
                      <a:pt x="91" y="77"/>
                    </a:lnTo>
                    <a:lnTo>
                      <a:pt x="91" y="75"/>
                    </a:ln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3" name="Freeform 99"/>
              <p:cNvSpPr>
                <a:spLocks/>
              </p:cNvSpPr>
              <p:nvPr/>
            </p:nvSpPr>
            <p:spPr bwMode="auto">
              <a:xfrm>
                <a:off x="1350" y="2088"/>
                <a:ext cx="90" cy="92"/>
              </a:xfrm>
              <a:custGeom>
                <a:avLst/>
                <a:gdLst>
                  <a:gd name="T0" fmla="*/ 88 w 90"/>
                  <a:gd name="T1" fmla="*/ 77 h 92"/>
                  <a:gd name="T2" fmla="*/ 88 w 90"/>
                  <a:gd name="T3" fmla="*/ 74 h 92"/>
                  <a:gd name="T4" fmla="*/ 18 w 90"/>
                  <a:gd name="T5" fmla="*/ 86 h 92"/>
                  <a:gd name="T6" fmla="*/ 6 w 90"/>
                  <a:gd name="T7" fmla="*/ 18 h 92"/>
                  <a:gd name="T8" fmla="*/ 72 w 90"/>
                  <a:gd name="T9" fmla="*/ 6 h 92"/>
                  <a:gd name="T10" fmla="*/ 86 w 90"/>
                  <a:gd name="T11" fmla="*/ 77 h 92"/>
                  <a:gd name="T12" fmla="*/ 88 w 90"/>
                  <a:gd name="T13" fmla="*/ 77 h 92"/>
                  <a:gd name="T14" fmla="*/ 88 w 90"/>
                  <a:gd name="T15" fmla="*/ 74 h 92"/>
                  <a:gd name="T16" fmla="*/ 88 w 90"/>
                  <a:gd name="T17" fmla="*/ 77 h 92"/>
                  <a:gd name="T18" fmla="*/ 90 w 90"/>
                  <a:gd name="T19" fmla="*/ 75 h 92"/>
                  <a:gd name="T20" fmla="*/ 77 w 90"/>
                  <a:gd name="T21" fmla="*/ 0 h 92"/>
                  <a:gd name="T22" fmla="*/ 0 w 90"/>
                  <a:gd name="T23" fmla="*/ 15 h 92"/>
                  <a:gd name="T24" fmla="*/ 13 w 90"/>
                  <a:gd name="T25" fmla="*/ 92 h 92"/>
                  <a:gd name="T26" fmla="*/ 90 w 90"/>
                  <a:gd name="T27" fmla="*/ 79 h 92"/>
                  <a:gd name="T28" fmla="*/ 90 w 90"/>
                  <a:gd name="T29" fmla="*/ 75 h 92"/>
                  <a:gd name="T30" fmla="*/ 88 w 90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92">
                    <a:moveTo>
                      <a:pt x="88" y="77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2" y="6"/>
                    </a:lnTo>
                    <a:lnTo>
                      <a:pt x="86" y="77"/>
                    </a:lnTo>
                    <a:lnTo>
                      <a:pt x="88" y="77"/>
                    </a:lnTo>
                    <a:lnTo>
                      <a:pt x="88" y="74"/>
                    </a:lnTo>
                    <a:lnTo>
                      <a:pt x="88" y="77"/>
                    </a:lnTo>
                    <a:lnTo>
                      <a:pt x="90" y="75"/>
                    </a:lnTo>
                    <a:lnTo>
                      <a:pt x="77" y="0"/>
                    </a:lnTo>
                    <a:lnTo>
                      <a:pt x="0" y="15"/>
                    </a:lnTo>
                    <a:lnTo>
                      <a:pt x="13" y="92"/>
                    </a:lnTo>
                    <a:lnTo>
                      <a:pt x="90" y="79"/>
                    </a:lnTo>
                    <a:lnTo>
                      <a:pt x="90" y="75"/>
                    </a:lnTo>
                    <a:lnTo>
                      <a:pt x="88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4" name="Freeform 100"/>
              <p:cNvSpPr>
                <a:spLocks/>
              </p:cNvSpPr>
              <p:nvPr/>
            </p:nvSpPr>
            <p:spPr bwMode="auto">
              <a:xfrm>
                <a:off x="1422" y="2076"/>
                <a:ext cx="91" cy="91"/>
              </a:xfrm>
              <a:custGeom>
                <a:avLst/>
                <a:gdLst>
                  <a:gd name="T0" fmla="*/ 89 w 91"/>
                  <a:gd name="T1" fmla="*/ 75 h 91"/>
                  <a:gd name="T2" fmla="*/ 89 w 91"/>
                  <a:gd name="T3" fmla="*/ 73 h 91"/>
                  <a:gd name="T4" fmla="*/ 18 w 91"/>
                  <a:gd name="T5" fmla="*/ 85 h 91"/>
                  <a:gd name="T6" fmla="*/ 6 w 91"/>
                  <a:gd name="T7" fmla="*/ 18 h 91"/>
                  <a:gd name="T8" fmla="*/ 73 w 91"/>
                  <a:gd name="T9" fmla="*/ 6 h 91"/>
                  <a:gd name="T10" fmla="*/ 86 w 91"/>
                  <a:gd name="T11" fmla="*/ 76 h 91"/>
                  <a:gd name="T12" fmla="*/ 89 w 91"/>
                  <a:gd name="T13" fmla="*/ 75 h 91"/>
                  <a:gd name="T14" fmla="*/ 89 w 91"/>
                  <a:gd name="T15" fmla="*/ 73 h 91"/>
                  <a:gd name="T16" fmla="*/ 89 w 91"/>
                  <a:gd name="T17" fmla="*/ 75 h 91"/>
                  <a:gd name="T18" fmla="*/ 91 w 91"/>
                  <a:gd name="T19" fmla="*/ 75 h 91"/>
                  <a:gd name="T20" fmla="*/ 78 w 91"/>
                  <a:gd name="T21" fmla="*/ 0 h 91"/>
                  <a:gd name="T22" fmla="*/ 0 w 91"/>
                  <a:gd name="T23" fmla="*/ 13 h 91"/>
                  <a:gd name="T24" fmla="*/ 14 w 91"/>
                  <a:gd name="T25" fmla="*/ 91 h 91"/>
                  <a:gd name="T26" fmla="*/ 91 w 91"/>
                  <a:gd name="T27" fmla="*/ 78 h 91"/>
                  <a:gd name="T28" fmla="*/ 91 w 91"/>
                  <a:gd name="T29" fmla="*/ 75 h 91"/>
                  <a:gd name="T30" fmla="*/ 89 w 91"/>
                  <a:gd name="T31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1">
                    <a:moveTo>
                      <a:pt x="89" y="75"/>
                    </a:moveTo>
                    <a:lnTo>
                      <a:pt x="89" y="73"/>
                    </a:lnTo>
                    <a:lnTo>
                      <a:pt x="18" y="85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9" y="75"/>
                    </a:lnTo>
                    <a:lnTo>
                      <a:pt x="89" y="73"/>
                    </a:lnTo>
                    <a:lnTo>
                      <a:pt x="89" y="75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4" y="91"/>
                    </a:lnTo>
                    <a:lnTo>
                      <a:pt x="91" y="78"/>
                    </a:lnTo>
                    <a:lnTo>
                      <a:pt x="91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5" name="Freeform 101"/>
              <p:cNvSpPr>
                <a:spLocks/>
              </p:cNvSpPr>
              <p:nvPr/>
            </p:nvSpPr>
            <p:spPr bwMode="auto">
              <a:xfrm>
                <a:off x="1495" y="2063"/>
                <a:ext cx="91" cy="92"/>
              </a:xfrm>
              <a:custGeom>
                <a:avLst/>
                <a:gdLst>
                  <a:gd name="T0" fmla="*/ 89 w 91"/>
                  <a:gd name="T1" fmla="*/ 75 h 92"/>
                  <a:gd name="T2" fmla="*/ 89 w 91"/>
                  <a:gd name="T3" fmla="*/ 73 h 92"/>
                  <a:gd name="T4" fmla="*/ 18 w 91"/>
                  <a:gd name="T5" fmla="*/ 86 h 92"/>
                  <a:gd name="T6" fmla="*/ 6 w 91"/>
                  <a:gd name="T7" fmla="*/ 18 h 92"/>
                  <a:gd name="T8" fmla="*/ 73 w 91"/>
                  <a:gd name="T9" fmla="*/ 6 h 92"/>
                  <a:gd name="T10" fmla="*/ 86 w 91"/>
                  <a:gd name="T11" fmla="*/ 76 h 92"/>
                  <a:gd name="T12" fmla="*/ 89 w 91"/>
                  <a:gd name="T13" fmla="*/ 75 h 92"/>
                  <a:gd name="T14" fmla="*/ 89 w 91"/>
                  <a:gd name="T15" fmla="*/ 73 h 92"/>
                  <a:gd name="T16" fmla="*/ 89 w 91"/>
                  <a:gd name="T17" fmla="*/ 75 h 92"/>
                  <a:gd name="T18" fmla="*/ 91 w 91"/>
                  <a:gd name="T19" fmla="*/ 75 h 92"/>
                  <a:gd name="T20" fmla="*/ 78 w 91"/>
                  <a:gd name="T21" fmla="*/ 0 h 92"/>
                  <a:gd name="T22" fmla="*/ 0 w 91"/>
                  <a:gd name="T23" fmla="*/ 13 h 92"/>
                  <a:gd name="T24" fmla="*/ 13 w 91"/>
                  <a:gd name="T25" fmla="*/ 92 h 92"/>
                  <a:gd name="T26" fmla="*/ 91 w 91"/>
                  <a:gd name="T27" fmla="*/ 77 h 92"/>
                  <a:gd name="T28" fmla="*/ 91 w 91"/>
                  <a:gd name="T29" fmla="*/ 75 h 92"/>
                  <a:gd name="T30" fmla="*/ 89 w 91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89" y="75"/>
                    </a:moveTo>
                    <a:lnTo>
                      <a:pt x="89" y="73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9" y="75"/>
                    </a:lnTo>
                    <a:lnTo>
                      <a:pt x="89" y="73"/>
                    </a:lnTo>
                    <a:lnTo>
                      <a:pt x="89" y="75"/>
                    </a:lnTo>
                    <a:lnTo>
                      <a:pt x="91" y="75"/>
                    </a:lnTo>
                    <a:lnTo>
                      <a:pt x="78" y="0"/>
                    </a:lnTo>
                    <a:lnTo>
                      <a:pt x="0" y="13"/>
                    </a:lnTo>
                    <a:lnTo>
                      <a:pt x="13" y="92"/>
                    </a:lnTo>
                    <a:lnTo>
                      <a:pt x="91" y="77"/>
                    </a:lnTo>
                    <a:lnTo>
                      <a:pt x="91" y="75"/>
                    </a:lnTo>
                    <a:lnTo>
                      <a:pt x="89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6" name="Freeform 102"/>
              <p:cNvSpPr>
                <a:spLocks/>
              </p:cNvSpPr>
              <p:nvPr/>
            </p:nvSpPr>
            <p:spPr bwMode="auto">
              <a:xfrm>
                <a:off x="1568" y="2049"/>
                <a:ext cx="92" cy="93"/>
              </a:xfrm>
              <a:custGeom>
                <a:avLst/>
                <a:gdLst>
                  <a:gd name="T0" fmla="*/ 88 w 92"/>
                  <a:gd name="T1" fmla="*/ 77 h 93"/>
                  <a:gd name="T2" fmla="*/ 88 w 92"/>
                  <a:gd name="T3" fmla="*/ 74 h 93"/>
                  <a:gd name="T4" fmla="*/ 18 w 92"/>
                  <a:gd name="T5" fmla="*/ 87 h 93"/>
                  <a:gd name="T6" fmla="*/ 6 w 92"/>
                  <a:gd name="T7" fmla="*/ 19 h 93"/>
                  <a:gd name="T8" fmla="*/ 74 w 92"/>
                  <a:gd name="T9" fmla="*/ 6 h 93"/>
                  <a:gd name="T10" fmla="*/ 86 w 92"/>
                  <a:gd name="T11" fmla="*/ 77 h 93"/>
                  <a:gd name="T12" fmla="*/ 88 w 92"/>
                  <a:gd name="T13" fmla="*/ 77 h 93"/>
                  <a:gd name="T14" fmla="*/ 88 w 92"/>
                  <a:gd name="T15" fmla="*/ 74 h 93"/>
                  <a:gd name="T16" fmla="*/ 88 w 92"/>
                  <a:gd name="T17" fmla="*/ 77 h 93"/>
                  <a:gd name="T18" fmla="*/ 91 w 92"/>
                  <a:gd name="T19" fmla="*/ 76 h 93"/>
                  <a:gd name="T20" fmla="*/ 77 w 92"/>
                  <a:gd name="T21" fmla="*/ 0 h 93"/>
                  <a:gd name="T22" fmla="*/ 0 w 92"/>
                  <a:gd name="T23" fmla="*/ 15 h 93"/>
                  <a:gd name="T24" fmla="*/ 13 w 92"/>
                  <a:gd name="T25" fmla="*/ 93 h 93"/>
                  <a:gd name="T26" fmla="*/ 92 w 92"/>
                  <a:gd name="T27" fmla="*/ 78 h 93"/>
                  <a:gd name="T28" fmla="*/ 91 w 92"/>
                  <a:gd name="T29" fmla="*/ 76 h 93"/>
                  <a:gd name="T30" fmla="*/ 88 w 92"/>
                  <a:gd name="T31" fmla="*/ 7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3">
                    <a:moveTo>
                      <a:pt x="88" y="77"/>
                    </a:moveTo>
                    <a:lnTo>
                      <a:pt x="88" y="74"/>
                    </a:lnTo>
                    <a:lnTo>
                      <a:pt x="18" y="87"/>
                    </a:lnTo>
                    <a:lnTo>
                      <a:pt x="6" y="19"/>
                    </a:lnTo>
                    <a:lnTo>
                      <a:pt x="74" y="6"/>
                    </a:lnTo>
                    <a:lnTo>
                      <a:pt x="86" y="77"/>
                    </a:lnTo>
                    <a:lnTo>
                      <a:pt x="88" y="77"/>
                    </a:lnTo>
                    <a:lnTo>
                      <a:pt x="88" y="74"/>
                    </a:lnTo>
                    <a:lnTo>
                      <a:pt x="88" y="77"/>
                    </a:lnTo>
                    <a:lnTo>
                      <a:pt x="91" y="76"/>
                    </a:lnTo>
                    <a:lnTo>
                      <a:pt x="77" y="0"/>
                    </a:lnTo>
                    <a:lnTo>
                      <a:pt x="0" y="15"/>
                    </a:lnTo>
                    <a:lnTo>
                      <a:pt x="13" y="93"/>
                    </a:lnTo>
                    <a:lnTo>
                      <a:pt x="92" y="78"/>
                    </a:lnTo>
                    <a:lnTo>
                      <a:pt x="91" y="76"/>
                    </a:lnTo>
                    <a:lnTo>
                      <a:pt x="88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7" name="Freeform 103"/>
              <p:cNvSpPr>
                <a:spLocks/>
              </p:cNvSpPr>
              <p:nvPr/>
            </p:nvSpPr>
            <p:spPr bwMode="auto">
              <a:xfrm>
                <a:off x="1641" y="2036"/>
                <a:ext cx="92" cy="92"/>
              </a:xfrm>
              <a:custGeom>
                <a:avLst/>
                <a:gdLst>
                  <a:gd name="T0" fmla="*/ 88 w 92"/>
                  <a:gd name="T1" fmla="*/ 76 h 92"/>
                  <a:gd name="T2" fmla="*/ 88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3 w 92"/>
                  <a:gd name="T9" fmla="*/ 6 h 92"/>
                  <a:gd name="T10" fmla="*/ 86 w 92"/>
                  <a:gd name="T11" fmla="*/ 76 h 92"/>
                  <a:gd name="T12" fmla="*/ 88 w 92"/>
                  <a:gd name="T13" fmla="*/ 76 h 92"/>
                  <a:gd name="T14" fmla="*/ 88 w 92"/>
                  <a:gd name="T15" fmla="*/ 74 h 92"/>
                  <a:gd name="T16" fmla="*/ 88 w 92"/>
                  <a:gd name="T17" fmla="*/ 76 h 92"/>
                  <a:gd name="T18" fmla="*/ 90 w 92"/>
                  <a:gd name="T19" fmla="*/ 76 h 92"/>
                  <a:gd name="T20" fmla="*/ 77 w 92"/>
                  <a:gd name="T21" fmla="*/ 0 h 92"/>
                  <a:gd name="T22" fmla="*/ 0 w 92"/>
                  <a:gd name="T23" fmla="*/ 15 h 92"/>
                  <a:gd name="T24" fmla="*/ 13 w 92"/>
                  <a:gd name="T25" fmla="*/ 92 h 92"/>
                  <a:gd name="T26" fmla="*/ 92 w 92"/>
                  <a:gd name="T27" fmla="*/ 79 h 92"/>
                  <a:gd name="T28" fmla="*/ 90 w 92"/>
                  <a:gd name="T29" fmla="*/ 76 h 92"/>
                  <a:gd name="T30" fmla="*/ 88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8" y="76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3" y="6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90" y="76"/>
                    </a:lnTo>
                    <a:lnTo>
                      <a:pt x="77" y="0"/>
                    </a:lnTo>
                    <a:lnTo>
                      <a:pt x="0" y="15"/>
                    </a:lnTo>
                    <a:lnTo>
                      <a:pt x="13" y="92"/>
                    </a:lnTo>
                    <a:lnTo>
                      <a:pt x="92" y="79"/>
                    </a:lnTo>
                    <a:lnTo>
                      <a:pt x="90" y="76"/>
                    </a:ln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8" name="Freeform 104"/>
              <p:cNvSpPr>
                <a:spLocks/>
              </p:cNvSpPr>
              <p:nvPr/>
            </p:nvSpPr>
            <p:spPr bwMode="auto">
              <a:xfrm>
                <a:off x="1220" y="2190"/>
                <a:ext cx="86" cy="86"/>
              </a:xfrm>
              <a:custGeom>
                <a:avLst/>
                <a:gdLst>
                  <a:gd name="T0" fmla="*/ 86 w 86"/>
                  <a:gd name="T1" fmla="*/ 73 h 86"/>
                  <a:gd name="T2" fmla="*/ 13 w 86"/>
                  <a:gd name="T3" fmla="*/ 86 h 86"/>
                  <a:gd name="T4" fmla="*/ 0 w 86"/>
                  <a:gd name="T5" fmla="*/ 13 h 86"/>
                  <a:gd name="T6" fmla="*/ 73 w 86"/>
                  <a:gd name="T7" fmla="*/ 0 h 86"/>
                  <a:gd name="T8" fmla="*/ 86 w 86"/>
                  <a:gd name="T9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6">
                    <a:moveTo>
                      <a:pt x="86" y="73"/>
                    </a:moveTo>
                    <a:lnTo>
                      <a:pt x="13" y="86"/>
                    </a:lnTo>
                    <a:lnTo>
                      <a:pt x="0" y="13"/>
                    </a:lnTo>
                    <a:lnTo>
                      <a:pt x="73" y="0"/>
                    </a:lnTo>
                    <a:lnTo>
                      <a:pt x="86" y="73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9" name="Freeform 105"/>
              <p:cNvSpPr>
                <a:spLocks/>
              </p:cNvSpPr>
              <p:nvPr/>
            </p:nvSpPr>
            <p:spPr bwMode="auto">
              <a:xfrm>
                <a:off x="1216" y="2188"/>
                <a:ext cx="92" cy="92"/>
              </a:xfrm>
              <a:custGeom>
                <a:avLst/>
                <a:gdLst>
                  <a:gd name="T0" fmla="*/ 90 w 92"/>
                  <a:gd name="T1" fmla="*/ 75 h 92"/>
                  <a:gd name="T2" fmla="*/ 89 w 92"/>
                  <a:gd name="T3" fmla="*/ 72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7 w 92"/>
                  <a:gd name="T11" fmla="*/ 76 h 92"/>
                  <a:gd name="T12" fmla="*/ 90 w 92"/>
                  <a:gd name="T13" fmla="*/ 75 h 92"/>
                  <a:gd name="T14" fmla="*/ 89 w 92"/>
                  <a:gd name="T15" fmla="*/ 72 h 92"/>
                  <a:gd name="T16" fmla="*/ 90 w 92"/>
                  <a:gd name="T17" fmla="*/ 75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3 h 92"/>
                  <a:gd name="T24" fmla="*/ 15 w 92"/>
                  <a:gd name="T25" fmla="*/ 92 h 92"/>
                  <a:gd name="T26" fmla="*/ 92 w 92"/>
                  <a:gd name="T27" fmla="*/ 77 h 92"/>
                  <a:gd name="T28" fmla="*/ 92 w 92"/>
                  <a:gd name="T29" fmla="*/ 75 h 92"/>
                  <a:gd name="T30" fmla="*/ 90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5"/>
                    </a:moveTo>
                    <a:lnTo>
                      <a:pt x="89" y="72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90" y="75"/>
                    </a:lnTo>
                    <a:lnTo>
                      <a:pt x="89" y="72"/>
                    </a:lnTo>
                    <a:lnTo>
                      <a:pt x="90" y="75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3"/>
                    </a:lnTo>
                    <a:lnTo>
                      <a:pt x="15" y="92"/>
                    </a:lnTo>
                    <a:lnTo>
                      <a:pt x="92" y="77"/>
                    </a:lnTo>
                    <a:lnTo>
                      <a:pt x="92" y="75"/>
                    </a:lnTo>
                    <a:lnTo>
                      <a:pt x="90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0" name="Freeform 106"/>
              <p:cNvSpPr>
                <a:spLocks/>
              </p:cNvSpPr>
              <p:nvPr/>
            </p:nvSpPr>
            <p:spPr bwMode="auto">
              <a:xfrm>
                <a:off x="1289" y="2174"/>
                <a:ext cx="92" cy="92"/>
              </a:xfrm>
              <a:custGeom>
                <a:avLst/>
                <a:gdLst>
                  <a:gd name="T0" fmla="*/ 90 w 92"/>
                  <a:gd name="T1" fmla="*/ 77 h 92"/>
                  <a:gd name="T2" fmla="*/ 88 w 92"/>
                  <a:gd name="T3" fmla="*/ 73 h 92"/>
                  <a:gd name="T4" fmla="*/ 18 w 92"/>
                  <a:gd name="T5" fmla="*/ 86 h 92"/>
                  <a:gd name="T6" fmla="*/ 6 w 92"/>
                  <a:gd name="T7" fmla="*/ 19 h 92"/>
                  <a:gd name="T8" fmla="*/ 74 w 92"/>
                  <a:gd name="T9" fmla="*/ 6 h 92"/>
                  <a:gd name="T10" fmla="*/ 87 w 92"/>
                  <a:gd name="T11" fmla="*/ 77 h 92"/>
                  <a:gd name="T12" fmla="*/ 90 w 92"/>
                  <a:gd name="T13" fmla="*/ 77 h 92"/>
                  <a:gd name="T14" fmla="*/ 88 w 92"/>
                  <a:gd name="T15" fmla="*/ 73 h 92"/>
                  <a:gd name="T16" fmla="*/ 90 w 92"/>
                  <a:gd name="T17" fmla="*/ 77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5 h 92"/>
                  <a:gd name="T24" fmla="*/ 14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90 w 92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7"/>
                    </a:moveTo>
                    <a:lnTo>
                      <a:pt x="88" y="73"/>
                    </a:lnTo>
                    <a:lnTo>
                      <a:pt x="18" y="86"/>
                    </a:lnTo>
                    <a:lnTo>
                      <a:pt x="6" y="19"/>
                    </a:lnTo>
                    <a:lnTo>
                      <a:pt x="74" y="6"/>
                    </a:lnTo>
                    <a:lnTo>
                      <a:pt x="87" y="77"/>
                    </a:lnTo>
                    <a:lnTo>
                      <a:pt x="90" y="77"/>
                    </a:lnTo>
                    <a:lnTo>
                      <a:pt x="88" y="73"/>
                    </a:lnTo>
                    <a:lnTo>
                      <a:pt x="90" y="77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5"/>
                    </a:lnTo>
                    <a:lnTo>
                      <a:pt x="14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90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1" name="Freeform 107"/>
              <p:cNvSpPr>
                <a:spLocks/>
              </p:cNvSpPr>
              <p:nvPr/>
            </p:nvSpPr>
            <p:spPr bwMode="auto">
              <a:xfrm>
                <a:off x="1362" y="2161"/>
                <a:ext cx="92" cy="92"/>
              </a:xfrm>
              <a:custGeom>
                <a:avLst/>
                <a:gdLst>
                  <a:gd name="T0" fmla="*/ 89 w 92"/>
                  <a:gd name="T1" fmla="*/ 76 h 92"/>
                  <a:gd name="T2" fmla="*/ 88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7 w 92"/>
                  <a:gd name="T11" fmla="*/ 76 h 92"/>
                  <a:gd name="T12" fmla="*/ 89 w 92"/>
                  <a:gd name="T13" fmla="*/ 76 h 92"/>
                  <a:gd name="T14" fmla="*/ 88 w 92"/>
                  <a:gd name="T15" fmla="*/ 74 h 92"/>
                  <a:gd name="T16" fmla="*/ 89 w 92"/>
                  <a:gd name="T17" fmla="*/ 76 h 92"/>
                  <a:gd name="T18" fmla="*/ 92 w 92"/>
                  <a:gd name="T19" fmla="*/ 76 h 92"/>
                  <a:gd name="T20" fmla="*/ 78 w 92"/>
                  <a:gd name="T21" fmla="*/ 0 h 92"/>
                  <a:gd name="T22" fmla="*/ 0 w 92"/>
                  <a:gd name="T23" fmla="*/ 15 h 92"/>
                  <a:gd name="T24" fmla="*/ 14 w 92"/>
                  <a:gd name="T25" fmla="*/ 92 h 92"/>
                  <a:gd name="T26" fmla="*/ 92 w 92"/>
                  <a:gd name="T27" fmla="*/ 79 h 92"/>
                  <a:gd name="T28" fmla="*/ 92 w 92"/>
                  <a:gd name="T29" fmla="*/ 76 h 92"/>
                  <a:gd name="T30" fmla="*/ 89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9" y="76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89" y="76"/>
                    </a:lnTo>
                    <a:lnTo>
                      <a:pt x="88" y="74"/>
                    </a:lnTo>
                    <a:lnTo>
                      <a:pt x="89" y="76"/>
                    </a:lnTo>
                    <a:lnTo>
                      <a:pt x="92" y="76"/>
                    </a:lnTo>
                    <a:lnTo>
                      <a:pt x="78" y="0"/>
                    </a:lnTo>
                    <a:lnTo>
                      <a:pt x="0" y="15"/>
                    </a:lnTo>
                    <a:lnTo>
                      <a:pt x="14" y="92"/>
                    </a:lnTo>
                    <a:lnTo>
                      <a:pt x="92" y="79"/>
                    </a:lnTo>
                    <a:lnTo>
                      <a:pt x="92" y="76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2" name="Freeform 108"/>
              <p:cNvSpPr>
                <a:spLocks/>
              </p:cNvSpPr>
              <p:nvPr/>
            </p:nvSpPr>
            <p:spPr bwMode="auto">
              <a:xfrm>
                <a:off x="1434" y="2149"/>
                <a:ext cx="93" cy="91"/>
              </a:xfrm>
              <a:custGeom>
                <a:avLst/>
                <a:gdLst>
                  <a:gd name="T0" fmla="*/ 90 w 93"/>
                  <a:gd name="T1" fmla="*/ 75 h 91"/>
                  <a:gd name="T2" fmla="*/ 89 w 93"/>
                  <a:gd name="T3" fmla="*/ 73 h 91"/>
                  <a:gd name="T4" fmla="*/ 19 w 93"/>
                  <a:gd name="T5" fmla="*/ 85 h 91"/>
                  <a:gd name="T6" fmla="*/ 6 w 93"/>
                  <a:gd name="T7" fmla="*/ 18 h 91"/>
                  <a:gd name="T8" fmla="*/ 74 w 93"/>
                  <a:gd name="T9" fmla="*/ 6 h 91"/>
                  <a:gd name="T10" fmla="*/ 88 w 93"/>
                  <a:gd name="T11" fmla="*/ 76 h 91"/>
                  <a:gd name="T12" fmla="*/ 90 w 93"/>
                  <a:gd name="T13" fmla="*/ 75 h 91"/>
                  <a:gd name="T14" fmla="*/ 89 w 93"/>
                  <a:gd name="T15" fmla="*/ 73 h 91"/>
                  <a:gd name="T16" fmla="*/ 90 w 93"/>
                  <a:gd name="T17" fmla="*/ 75 h 91"/>
                  <a:gd name="T18" fmla="*/ 93 w 93"/>
                  <a:gd name="T19" fmla="*/ 75 h 91"/>
                  <a:gd name="T20" fmla="*/ 79 w 93"/>
                  <a:gd name="T21" fmla="*/ 0 h 91"/>
                  <a:gd name="T22" fmla="*/ 0 w 93"/>
                  <a:gd name="T23" fmla="*/ 13 h 91"/>
                  <a:gd name="T24" fmla="*/ 15 w 93"/>
                  <a:gd name="T25" fmla="*/ 91 h 91"/>
                  <a:gd name="T26" fmla="*/ 93 w 93"/>
                  <a:gd name="T27" fmla="*/ 77 h 91"/>
                  <a:gd name="T28" fmla="*/ 93 w 93"/>
                  <a:gd name="T29" fmla="*/ 75 h 91"/>
                  <a:gd name="T30" fmla="*/ 90 w 93"/>
                  <a:gd name="T31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91">
                    <a:moveTo>
                      <a:pt x="90" y="75"/>
                    </a:moveTo>
                    <a:lnTo>
                      <a:pt x="89" y="73"/>
                    </a:lnTo>
                    <a:lnTo>
                      <a:pt x="19" y="85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8" y="76"/>
                    </a:lnTo>
                    <a:lnTo>
                      <a:pt x="90" y="75"/>
                    </a:lnTo>
                    <a:lnTo>
                      <a:pt x="89" y="73"/>
                    </a:lnTo>
                    <a:lnTo>
                      <a:pt x="90" y="75"/>
                    </a:lnTo>
                    <a:lnTo>
                      <a:pt x="93" y="75"/>
                    </a:lnTo>
                    <a:lnTo>
                      <a:pt x="79" y="0"/>
                    </a:lnTo>
                    <a:lnTo>
                      <a:pt x="0" y="13"/>
                    </a:lnTo>
                    <a:lnTo>
                      <a:pt x="15" y="91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0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3" name="Freeform 109"/>
              <p:cNvSpPr>
                <a:spLocks/>
              </p:cNvSpPr>
              <p:nvPr/>
            </p:nvSpPr>
            <p:spPr bwMode="auto">
              <a:xfrm>
                <a:off x="1507" y="2136"/>
                <a:ext cx="92" cy="92"/>
              </a:xfrm>
              <a:custGeom>
                <a:avLst/>
                <a:gdLst>
                  <a:gd name="T0" fmla="*/ 90 w 92"/>
                  <a:gd name="T1" fmla="*/ 75 h 92"/>
                  <a:gd name="T2" fmla="*/ 89 w 92"/>
                  <a:gd name="T3" fmla="*/ 72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7 w 92"/>
                  <a:gd name="T11" fmla="*/ 76 h 92"/>
                  <a:gd name="T12" fmla="*/ 90 w 92"/>
                  <a:gd name="T13" fmla="*/ 75 h 92"/>
                  <a:gd name="T14" fmla="*/ 89 w 92"/>
                  <a:gd name="T15" fmla="*/ 72 h 92"/>
                  <a:gd name="T16" fmla="*/ 90 w 92"/>
                  <a:gd name="T17" fmla="*/ 75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3 h 92"/>
                  <a:gd name="T24" fmla="*/ 15 w 92"/>
                  <a:gd name="T25" fmla="*/ 92 h 92"/>
                  <a:gd name="T26" fmla="*/ 92 w 92"/>
                  <a:gd name="T27" fmla="*/ 77 h 92"/>
                  <a:gd name="T28" fmla="*/ 92 w 92"/>
                  <a:gd name="T29" fmla="*/ 75 h 92"/>
                  <a:gd name="T30" fmla="*/ 90 w 92"/>
                  <a:gd name="T31" fmla="*/ 7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5"/>
                    </a:moveTo>
                    <a:lnTo>
                      <a:pt x="89" y="72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90" y="75"/>
                    </a:lnTo>
                    <a:lnTo>
                      <a:pt x="89" y="72"/>
                    </a:lnTo>
                    <a:lnTo>
                      <a:pt x="90" y="75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3"/>
                    </a:lnTo>
                    <a:lnTo>
                      <a:pt x="15" y="92"/>
                    </a:lnTo>
                    <a:lnTo>
                      <a:pt x="92" y="77"/>
                    </a:lnTo>
                    <a:lnTo>
                      <a:pt x="92" y="75"/>
                    </a:lnTo>
                    <a:lnTo>
                      <a:pt x="90" y="75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4" name="Freeform 110"/>
              <p:cNvSpPr>
                <a:spLocks/>
              </p:cNvSpPr>
              <p:nvPr/>
            </p:nvSpPr>
            <p:spPr bwMode="auto">
              <a:xfrm>
                <a:off x="1580" y="2122"/>
                <a:ext cx="92" cy="92"/>
              </a:xfrm>
              <a:custGeom>
                <a:avLst/>
                <a:gdLst>
                  <a:gd name="T0" fmla="*/ 90 w 92"/>
                  <a:gd name="T1" fmla="*/ 77 h 92"/>
                  <a:gd name="T2" fmla="*/ 88 w 92"/>
                  <a:gd name="T3" fmla="*/ 74 h 92"/>
                  <a:gd name="T4" fmla="*/ 18 w 92"/>
                  <a:gd name="T5" fmla="*/ 86 h 92"/>
                  <a:gd name="T6" fmla="*/ 6 w 92"/>
                  <a:gd name="T7" fmla="*/ 18 h 92"/>
                  <a:gd name="T8" fmla="*/ 74 w 92"/>
                  <a:gd name="T9" fmla="*/ 6 h 92"/>
                  <a:gd name="T10" fmla="*/ 87 w 92"/>
                  <a:gd name="T11" fmla="*/ 77 h 92"/>
                  <a:gd name="T12" fmla="*/ 90 w 92"/>
                  <a:gd name="T13" fmla="*/ 77 h 92"/>
                  <a:gd name="T14" fmla="*/ 88 w 92"/>
                  <a:gd name="T15" fmla="*/ 74 h 92"/>
                  <a:gd name="T16" fmla="*/ 90 w 92"/>
                  <a:gd name="T17" fmla="*/ 77 h 92"/>
                  <a:gd name="T18" fmla="*/ 92 w 92"/>
                  <a:gd name="T19" fmla="*/ 75 h 92"/>
                  <a:gd name="T20" fmla="*/ 79 w 92"/>
                  <a:gd name="T21" fmla="*/ 0 h 92"/>
                  <a:gd name="T22" fmla="*/ 0 w 92"/>
                  <a:gd name="T23" fmla="*/ 15 h 92"/>
                  <a:gd name="T24" fmla="*/ 14 w 92"/>
                  <a:gd name="T25" fmla="*/ 92 h 92"/>
                  <a:gd name="T26" fmla="*/ 92 w 92"/>
                  <a:gd name="T27" fmla="*/ 78 h 92"/>
                  <a:gd name="T28" fmla="*/ 92 w 92"/>
                  <a:gd name="T29" fmla="*/ 75 h 92"/>
                  <a:gd name="T30" fmla="*/ 90 w 92"/>
                  <a:gd name="T31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90" y="77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6" y="18"/>
                    </a:lnTo>
                    <a:lnTo>
                      <a:pt x="74" y="6"/>
                    </a:lnTo>
                    <a:lnTo>
                      <a:pt x="87" y="77"/>
                    </a:lnTo>
                    <a:lnTo>
                      <a:pt x="90" y="77"/>
                    </a:lnTo>
                    <a:lnTo>
                      <a:pt x="88" y="74"/>
                    </a:lnTo>
                    <a:lnTo>
                      <a:pt x="90" y="77"/>
                    </a:lnTo>
                    <a:lnTo>
                      <a:pt x="92" y="75"/>
                    </a:lnTo>
                    <a:lnTo>
                      <a:pt x="79" y="0"/>
                    </a:lnTo>
                    <a:lnTo>
                      <a:pt x="0" y="15"/>
                    </a:lnTo>
                    <a:lnTo>
                      <a:pt x="14" y="92"/>
                    </a:lnTo>
                    <a:lnTo>
                      <a:pt x="92" y="78"/>
                    </a:lnTo>
                    <a:lnTo>
                      <a:pt x="92" y="75"/>
                    </a:lnTo>
                    <a:lnTo>
                      <a:pt x="90" y="77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5" name="Freeform 111"/>
              <p:cNvSpPr>
                <a:spLocks/>
              </p:cNvSpPr>
              <p:nvPr/>
            </p:nvSpPr>
            <p:spPr bwMode="auto">
              <a:xfrm>
                <a:off x="1653" y="2109"/>
                <a:ext cx="92" cy="92"/>
              </a:xfrm>
              <a:custGeom>
                <a:avLst/>
                <a:gdLst>
                  <a:gd name="T0" fmla="*/ 89 w 92"/>
                  <a:gd name="T1" fmla="*/ 76 h 92"/>
                  <a:gd name="T2" fmla="*/ 88 w 92"/>
                  <a:gd name="T3" fmla="*/ 74 h 92"/>
                  <a:gd name="T4" fmla="*/ 18 w 92"/>
                  <a:gd name="T5" fmla="*/ 86 h 92"/>
                  <a:gd name="T6" fmla="*/ 7 w 92"/>
                  <a:gd name="T7" fmla="*/ 18 h 92"/>
                  <a:gd name="T8" fmla="*/ 74 w 92"/>
                  <a:gd name="T9" fmla="*/ 6 h 92"/>
                  <a:gd name="T10" fmla="*/ 87 w 92"/>
                  <a:gd name="T11" fmla="*/ 76 h 92"/>
                  <a:gd name="T12" fmla="*/ 89 w 92"/>
                  <a:gd name="T13" fmla="*/ 76 h 92"/>
                  <a:gd name="T14" fmla="*/ 88 w 92"/>
                  <a:gd name="T15" fmla="*/ 74 h 92"/>
                  <a:gd name="T16" fmla="*/ 89 w 92"/>
                  <a:gd name="T17" fmla="*/ 76 h 92"/>
                  <a:gd name="T18" fmla="*/ 92 w 92"/>
                  <a:gd name="T19" fmla="*/ 76 h 92"/>
                  <a:gd name="T20" fmla="*/ 78 w 92"/>
                  <a:gd name="T21" fmla="*/ 0 h 92"/>
                  <a:gd name="T22" fmla="*/ 0 w 92"/>
                  <a:gd name="T23" fmla="*/ 14 h 92"/>
                  <a:gd name="T24" fmla="*/ 14 w 92"/>
                  <a:gd name="T25" fmla="*/ 92 h 92"/>
                  <a:gd name="T26" fmla="*/ 92 w 92"/>
                  <a:gd name="T27" fmla="*/ 79 h 92"/>
                  <a:gd name="T28" fmla="*/ 92 w 92"/>
                  <a:gd name="T29" fmla="*/ 76 h 92"/>
                  <a:gd name="T30" fmla="*/ 89 w 92"/>
                  <a:gd name="T31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92">
                    <a:moveTo>
                      <a:pt x="89" y="76"/>
                    </a:moveTo>
                    <a:lnTo>
                      <a:pt x="88" y="74"/>
                    </a:lnTo>
                    <a:lnTo>
                      <a:pt x="18" y="86"/>
                    </a:lnTo>
                    <a:lnTo>
                      <a:pt x="7" y="18"/>
                    </a:lnTo>
                    <a:lnTo>
                      <a:pt x="74" y="6"/>
                    </a:lnTo>
                    <a:lnTo>
                      <a:pt x="87" y="76"/>
                    </a:lnTo>
                    <a:lnTo>
                      <a:pt x="89" y="76"/>
                    </a:lnTo>
                    <a:lnTo>
                      <a:pt x="88" y="74"/>
                    </a:lnTo>
                    <a:lnTo>
                      <a:pt x="89" y="76"/>
                    </a:lnTo>
                    <a:lnTo>
                      <a:pt x="92" y="76"/>
                    </a:lnTo>
                    <a:lnTo>
                      <a:pt x="78" y="0"/>
                    </a:lnTo>
                    <a:lnTo>
                      <a:pt x="0" y="14"/>
                    </a:lnTo>
                    <a:lnTo>
                      <a:pt x="14" y="92"/>
                    </a:lnTo>
                    <a:lnTo>
                      <a:pt x="92" y="79"/>
                    </a:lnTo>
                    <a:lnTo>
                      <a:pt x="92" y="76"/>
                    </a:lnTo>
                    <a:lnTo>
                      <a:pt x="89" y="76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6" name="Freeform 112"/>
              <p:cNvSpPr>
                <a:spLocks/>
              </p:cNvSpPr>
              <p:nvPr/>
            </p:nvSpPr>
            <p:spPr bwMode="auto">
              <a:xfrm>
                <a:off x="1137" y="1729"/>
                <a:ext cx="42" cy="106"/>
              </a:xfrm>
              <a:custGeom>
                <a:avLst/>
                <a:gdLst>
                  <a:gd name="T0" fmla="*/ 33 w 34"/>
                  <a:gd name="T1" fmla="*/ 74 h 87"/>
                  <a:gd name="T2" fmla="*/ 24 w 34"/>
                  <a:gd name="T3" fmla="*/ 86 h 87"/>
                  <a:gd name="T4" fmla="*/ 12 w 34"/>
                  <a:gd name="T5" fmla="*/ 77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9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79"/>
                      <a:pt x="30" y="85"/>
                      <a:pt x="24" y="86"/>
                    </a:cubicBezTo>
                    <a:cubicBezTo>
                      <a:pt x="19" y="87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9" y="1"/>
                    </a:cubicBezTo>
                    <a:cubicBezTo>
                      <a:pt x="15" y="0"/>
                      <a:pt x="20" y="4"/>
                      <a:pt x="21" y="9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7" name="Freeform 113"/>
              <p:cNvSpPr>
                <a:spLocks/>
              </p:cNvSpPr>
              <p:nvPr/>
            </p:nvSpPr>
            <p:spPr bwMode="auto">
              <a:xfrm>
                <a:off x="1137" y="1731"/>
                <a:ext cx="34" cy="104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6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4" y="1"/>
                      <a:pt x="0" y="6"/>
                      <a:pt x="1" y="12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4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8" name="Freeform 114"/>
              <p:cNvSpPr>
                <a:spLocks/>
              </p:cNvSpPr>
              <p:nvPr/>
            </p:nvSpPr>
            <p:spPr bwMode="auto">
              <a:xfrm>
                <a:off x="1137" y="1733"/>
                <a:ext cx="23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3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6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9" name="Freeform 115"/>
              <p:cNvSpPr>
                <a:spLocks/>
              </p:cNvSpPr>
              <p:nvPr/>
            </p:nvSpPr>
            <p:spPr bwMode="auto">
              <a:xfrm>
                <a:off x="1198" y="1718"/>
                <a:ext cx="41" cy="106"/>
              </a:xfrm>
              <a:custGeom>
                <a:avLst/>
                <a:gdLst>
                  <a:gd name="T0" fmla="*/ 33 w 34"/>
                  <a:gd name="T1" fmla="*/ 74 h 87"/>
                  <a:gd name="T2" fmla="*/ 24 w 34"/>
                  <a:gd name="T3" fmla="*/ 86 h 87"/>
                  <a:gd name="T4" fmla="*/ 12 w 34"/>
                  <a:gd name="T5" fmla="*/ 77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9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79"/>
                      <a:pt x="30" y="85"/>
                      <a:pt x="24" y="86"/>
                    </a:cubicBezTo>
                    <a:cubicBezTo>
                      <a:pt x="19" y="87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4"/>
                      <a:pt x="21" y="9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0" name="Freeform 116"/>
              <p:cNvSpPr>
                <a:spLocks/>
              </p:cNvSpPr>
              <p:nvPr/>
            </p:nvSpPr>
            <p:spPr bwMode="auto">
              <a:xfrm>
                <a:off x="1259" y="1708"/>
                <a:ext cx="40" cy="105"/>
              </a:xfrm>
              <a:custGeom>
                <a:avLst/>
                <a:gdLst>
                  <a:gd name="T0" fmla="*/ 32 w 33"/>
                  <a:gd name="T1" fmla="*/ 74 h 87"/>
                  <a:gd name="T2" fmla="*/ 24 w 33"/>
                  <a:gd name="T3" fmla="*/ 86 h 87"/>
                  <a:gd name="T4" fmla="*/ 12 w 33"/>
                  <a:gd name="T5" fmla="*/ 78 h 87"/>
                  <a:gd name="T6" fmla="*/ 1 w 33"/>
                  <a:gd name="T7" fmla="*/ 13 h 87"/>
                  <a:gd name="T8" fmla="*/ 9 w 33"/>
                  <a:gd name="T9" fmla="*/ 1 h 87"/>
                  <a:gd name="T10" fmla="*/ 21 w 33"/>
                  <a:gd name="T11" fmla="*/ 10 h 87"/>
                  <a:gd name="T12" fmla="*/ 32 w 33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7">
                    <a:moveTo>
                      <a:pt x="32" y="74"/>
                    </a:moveTo>
                    <a:cubicBezTo>
                      <a:pt x="33" y="79"/>
                      <a:pt x="30" y="85"/>
                      <a:pt x="24" y="86"/>
                    </a:cubicBezTo>
                    <a:cubicBezTo>
                      <a:pt x="18" y="87"/>
                      <a:pt x="13" y="83"/>
                      <a:pt x="12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3" y="2"/>
                      <a:pt x="9" y="1"/>
                    </a:cubicBezTo>
                    <a:cubicBezTo>
                      <a:pt x="15" y="0"/>
                      <a:pt x="20" y="4"/>
                      <a:pt x="21" y="10"/>
                    </a:cubicBez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1" name="Freeform 117"/>
              <p:cNvSpPr>
                <a:spLocks/>
              </p:cNvSpPr>
              <p:nvPr/>
            </p:nvSpPr>
            <p:spPr bwMode="auto">
              <a:xfrm>
                <a:off x="1318" y="1697"/>
                <a:ext cx="41" cy="105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10 w 34"/>
                  <a:gd name="T9" fmla="*/ 1 h 87"/>
                  <a:gd name="T10" fmla="*/ 22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5" y="0"/>
                      <a:pt x="21" y="4"/>
                      <a:pt x="22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2" name="Freeform 118"/>
              <p:cNvSpPr>
                <a:spLocks/>
              </p:cNvSpPr>
              <p:nvPr/>
            </p:nvSpPr>
            <p:spPr bwMode="auto">
              <a:xfrm>
                <a:off x="1379" y="1686"/>
                <a:ext cx="41" cy="105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10 w 34"/>
                  <a:gd name="T9" fmla="*/ 1 h 87"/>
                  <a:gd name="T10" fmla="*/ 22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5" y="0"/>
                      <a:pt x="21" y="4"/>
                      <a:pt x="22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3" name="Freeform 119"/>
              <p:cNvSpPr>
                <a:spLocks/>
              </p:cNvSpPr>
              <p:nvPr/>
            </p:nvSpPr>
            <p:spPr bwMode="auto">
              <a:xfrm>
                <a:off x="1439" y="1675"/>
                <a:ext cx="41" cy="105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9" y="1"/>
                    </a:cubicBezTo>
                    <a:cubicBezTo>
                      <a:pt x="15" y="0"/>
                      <a:pt x="20" y="4"/>
                      <a:pt x="21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4" name="Freeform 120"/>
              <p:cNvSpPr>
                <a:spLocks/>
              </p:cNvSpPr>
              <p:nvPr/>
            </p:nvSpPr>
            <p:spPr bwMode="auto">
              <a:xfrm>
                <a:off x="1500" y="1665"/>
                <a:ext cx="41" cy="104"/>
              </a:xfrm>
              <a:custGeom>
                <a:avLst/>
                <a:gdLst>
                  <a:gd name="T0" fmla="*/ 33 w 34"/>
                  <a:gd name="T1" fmla="*/ 73 h 86"/>
                  <a:gd name="T2" fmla="*/ 24 w 34"/>
                  <a:gd name="T3" fmla="*/ 85 h 86"/>
                  <a:gd name="T4" fmla="*/ 12 w 34"/>
                  <a:gd name="T5" fmla="*/ 77 h 86"/>
                  <a:gd name="T6" fmla="*/ 1 w 34"/>
                  <a:gd name="T7" fmla="*/ 13 h 86"/>
                  <a:gd name="T8" fmla="*/ 9 w 34"/>
                  <a:gd name="T9" fmla="*/ 1 h 86"/>
                  <a:gd name="T10" fmla="*/ 21 w 34"/>
                  <a:gd name="T11" fmla="*/ 9 h 86"/>
                  <a:gd name="T12" fmla="*/ 33 w 34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6">
                    <a:moveTo>
                      <a:pt x="33" y="73"/>
                    </a:moveTo>
                    <a:cubicBezTo>
                      <a:pt x="34" y="79"/>
                      <a:pt x="30" y="84"/>
                      <a:pt x="24" y="85"/>
                    </a:cubicBezTo>
                    <a:cubicBezTo>
                      <a:pt x="19" y="86"/>
                      <a:pt x="13" y="82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5" name="Freeform 121"/>
              <p:cNvSpPr>
                <a:spLocks/>
              </p:cNvSpPr>
              <p:nvPr/>
            </p:nvSpPr>
            <p:spPr bwMode="auto">
              <a:xfrm>
                <a:off x="1560" y="1654"/>
                <a:ext cx="42" cy="104"/>
              </a:xfrm>
              <a:custGeom>
                <a:avLst/>
                <a:gdLst>
                  <a:gd name="T0" fmla="*/ 33 w 34"/>
                  <a:gd name="T1" fmla="*/ 73 h 86"/>
                  <a:gd name="T2" fmla="*/ 24 w 34"/>
                  <a:gd name="T3" fmla="*/ 85 h 86"/>
                  <a:gd name="T4" fmla="*/ 12 w 34"/>
                  <a:gd name="T5" fmla="*/ 77 h 86"/>
                  <a:gd name="T6" fmla="*/ 1 w 34"/>
                  <a:gd name="T7" fmla="*/ 13 h 86"/>
                  <a:gd name="T8" fmla="*/ 9 w 34"/>
                  <a:gd name="T9" fmla="*/ 1 h 86"/>
                  <a:gd name="T10" fmla="*/ 21 w 34"/>
                  <a:gd name="T11" fmla="*/ 9 h 86"/>
                  <a:gd name="T12" fmla="*/ 33 w 34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6">
                    <a:moveTo>
                      <a:pt x="33" y="73"/>
                    </a:moveTo>
                    <a:cubicBezTo>
                      <a:pt x="34" y="79"/>
                      <a:pt x="30" y="84"/>
                      <a:pt x="24" y="85"/>
                    </a:cubicBezTo>
                    <a:cubicBezTo>
                      <a:pt x="19" y="86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6" name="Freeform 122"/>
              <p:cNvSpPr>
                <a:spLocks/>
              </p:cNvSpPr>
              <p:nvPr/>
            </p:nvSpPr>
            <p:spPr bwMode="auto">
              <a:xfrm>
                <a:off x="1621" y="1643"/>
                <a:ext cx="40" cy="105"/>
              </a:xfrm>
              <a:custGeom>
                <a:avLst/>
                <a:gdLst>
                  <a:gd name="T0" fmla="*/ 32 w 33"/>
                  <a:gd name="T1" fmla="*/ 73 h 86"/>
                  <a:gd name="T2" fmla="*/ 24 w 33"/>
                  <a:gd name="T3" fmla="*/ 85 h 86"/>
                  <a:gd name="T4" fmla="*/ 12 w 33"/>
                  <a:gd name="T5" fmla="*/ 77 h 86"/>
                  <a:gd name="T6" fmla="*/ 1 w 33"/>
                  <a:gd name="T7" fmla="*/ 13 h 86"/>
                  <a:gd name="T8" fmla="*/ 9 w 33"/>
                  <a:gd name="T9" fmla="*/ 1 h 86"/>
                  <a:gd name="T10" fmla="*/ 21 w 33"/>
                  <a:gd name="T11" fmla="*/ 9 h 86"/>
                  <a:gd name="T12" fmla="*/ 32 w 33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6">
                    <a:moveTo>
                      <a:pt x="32" y="73"/>
                    </a:moveTo>
                    <a:cubicBezTo>
                      <a:pt x="33" y="79"/>
                      <a:pt x="30" y="84"/>
                      <a:pt x="24" y="85"/>
                    </a:cubicBezTo>
                    <a:cubicBezTo>
                      <a:pt x="18" y="86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2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7" name="Freeform 123"/>
              <p:cNvSpPr>
                <a:spLocks/>
              </p:cNvSpPr>
              <p:nvPr/>
            </p:nvSpPr>
            <p:spPr bwMode="auto">
              <a:xfrm>
                <a:off x="1198" y="1720"/>
                <a:ext cx="34" cy="104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6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3" y="1"/>
                      <a:pt x="0" y="6"/>
                      <a:pt x="1" y="12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5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8" name="Freeform 124"/>
              <p:cNvSpPr>
                <a:spLocks/>
              </p:cNvSpPr>
              <p:nvPr/>
            </p:nvSpPr>
            <p:spPr bwMode="auto">
              <a:xfrm>
                <a:off x="1198" y="1722"/>
                <a:ext cx="23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3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9" name="Freeform 125"/>
              <p:cNvSpPr>
                <a:spLocks/>
              </p:cNvSpPr>
              <p:nvPr/>
            </p:nvSpPr>
            <p:spPr bwMode="auto">
              <a:xfrm>
                <a:off x="1259" y="1709"/>
                <a:ext cx="34" cy="104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3" y="1"/>
                      <a:pt x="0" y="7"/>
                      <a:pt x="1" y="12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2"/>
                      <a:pt x="18" y="86"/>
                      <a:pt x="24" y="85"/>
                    </a:cubicBezTo>
                    <a:cubicBezTo>
                      <a:pt x="25" y="85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0" name="Freeform 126"/>
              <p:cNvSpPr>
                <a:spLocks/>
              </p:cNvSpPr>
              <p:nvPr/>
            </p:nvSpPr>
            <p:spPr bwMode="auto">
              <a:xfrm>
                <a:off x="1259" y="1712"/>
                <a:ext cx="23" cy="99"/>
              </a:xfrm>
              <a:custGeom>
                <a:avLst/>
                <a:gdLst>
                  <a:gd name="T0" fmla="*/ 4 w 19"/>
                  <a:gd name="T1" fmla="*/ 0 h 81"/>
                  <a:gd name="T2" fmla="*/ 1 w 19"/>
                  <a:gd name="T3" fmla="*/ 9 h 81"/>
                  <a:gd name="T4" fmla="*/ 12 w 19"/>
                  <a:gd name="T5" fmla="*/ 74 h 81"/>
                  <a:gd name="T6" fmla="*/ 19 w 19"/>
                  <a:gd name="T7" fmla="*/ 81 h 81"/>
                  <a:gd name="T8" fmla="*/ 4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4" y="0"/>
                    </a:moveTo>
                    <a:cubicBezTo>
                      <a:pt x="1" y="2"/>
                      <a:pt x="0" y="5"/>
                      <a:pt x="1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7"/>
                      <a:pt x="15" y="80"/>
                      <a:pt x="19" y="8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1" name="Freeform 127"/>
              <p:cNvSpPr>
                <a:spLocks/>
              </p:cNvSpPr>
              <p:nvPr/>
            </p:nvSpPr>
            <p:spPr bwMode="auto">
              <a:xfrm>
                <a:off x="1318" y="1698"/>
                <a:ext cx="35" cy="104"/>
              </a:xfrm>
              <a:custGeom>
                <a:avLst/>
                <a:gdLst>
                  <a:gd name="T0" fmla="*/ 14 w 29"/>
                  <a:gd name="T1" fmla="*/ 0 h 86"/>
                  <a:gd name="T2" fmla="*/ 10 w 29"/>
                  <a:gd name="T3" fmla="*/ 0 h 86"/>
                  <a:gd name="T4" fmla="*/ 1 w 29"/>
                  <a:gd name="T5" fmla="*/ 12 h 86"/>
                  <a:gd name="T6" fmla="*/ 13 w 29"/>
                  <a:gd name="T7" fmla="*/ 77 h 86"/>
                  <a:gd name="T8" fmla="*/ 25 w 29"/>
                  <a:gd name="T9" fmla="*/ 85 h 86"/>
                  <a:gd name="T10" fmla="*/ 29 w 29"/>
                  <a:gd name="T11" fmla="*/ 84 h 86"/>
                  <a:gd name="T12" fmla="*/ 14 w 29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6">
                    <a:moveTo>
                      <a:pt x="14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9" y="8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2" name="Freeform 128"/>
              <p:cNvSpPr>
                <a:spLocks/>
              </p:cNvSpPr>
              <p:nvPr/>
            </p:nvSpPr>
            <p:spPr bwMode="auto">
              <a:xfrm>
                <a:off x="1319" y="1701"/>
                <a:ext cx="22" cy="99"/>
              </a:xfrm>
              <a:custGeom>
                <a:avLst/>
                <a:gdLst>
                  <a:gd name="T0" fmla="*/ 4 w 18"/>
                  <a:gd name="T1" fmla="*/ 0 h 81"/>
                  <a:gd name="T2" fmla="*/ 0 w 18"/>
                  <a:gd name="T3" fmla="*/ 9 h 81"/>
                  <a:gd name="T4" fmla="*/ 12 w 18"/>
                  <a:gd name="T5" fmla="*/ 74 h 81"/>
                  <a:gd name="T6" fmla="*/ 18 w 18"/>
                  <a:gd name="T7" fmla="*/ 81 h 81"/>
                  <a:gd name="T8" fmla="*/ 4 w 18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1">
                    <a:moveTo>
                      <a:pt x="4" y="0"/>
                    </a:moveTo>
                    <a:cubicBezTo>
                      <a:pt x="1" y="2"/>
                      <a:pt x="0" y="6"/>
                      <a:pt x="0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7"/>
                      <a:pt x="15" y="80"/>
                      <a:pt x="18" y="8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3" name="Freeform 129"/>
              <p:cNvSpPr>
                <a:spLocks/>
              </p:cNvSpPr>
              <p:nvPr/>
            </p:nvSpPr>
            <p:spPr bwMode="auto">
              <a:xfrm>
                <a:off x="1379" y="1687"/>
                <a:ext cx="34" cy="104"/>
              </a:xfrm>
              <a:custGeom>
                <a:avLst/>
                <a:gdLst>
                  <a:gd name="T0" fmla="*/ 13 w 28"/>
                  <a:gd name="T1" fmla="*/ 0 h 86"/>
                  <a:gd name="T2" fmla="*/ 10 w 28"/>
                  <a:gd name="T3" fmla="*/ 0 h 86"/>
                  <a:gd name="T4" fmla="*/ 1 w 28"/>
                  <a:gd name="T5" fmla="*/ 12 h 86"/>
                  <a:gd name="T6" fmla="*/ 13 w 28"/>
                  <a:gd name="T7" fmla="*/ 77 h 86"/>
                  <a:gd name="T8" fmla="*/ 25 w 28"/>
                  <a:gd name="T9" fmla="*/ 85 h 86"/>
                  <a:gd name="T10" fmla="*/ 28 w 28"/>
                  <a:gd name="T11" fmla="*/ 84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4" name="Freeform 130"/>
              <p:cNvSpPr>
                <a:spLocks/>
              </p:cNvSpPr>
              <p:nvPr/>
            </p:nvSpPr>
            <p:spPr bwMode="auto">
              <a:xfrm>
                <a:off x="1380" y="1691"/>
                <a:ext cx="22" cy="99"/>
              </a:xfrm>
              <a:custGeom>
                <a:avLst/>
                <a:gdLst>
                  <a:gd name="T0" fmla="*/ 4 w 18"/>
                  <a:gd name="T1" fmla="*/ 0 h 82"/>
                  <a:gd name="T2" fmla="*/ 0 w 18"/>
                  <a:gd name="T3" fmla="*/ 9 h 82"/>
                  <a:gd name="T4" fmla="*/ 12 w 18"/>
                  <a:gd name="T5" fmla="*/ 74 h 82"/>
                  <a:gd name="T6" fmla="*/ 18 w 18"/>
                  <a:gd name="T7" fmla="*/ 82 h 82"/>
                  <a:gd name="T8" fmla="*/ 4 w 18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2">
                    <a:moveTo>
                      <a:pt x="4" y="0"/>
                    </a:moveTo>
                    <a:cubicBezTo>
                      <a:pt x="1" y="2"/>
                      <a:pt x="0" y="6"/>
                      <a:pt x="0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7"/>
                      <a:pt x="15" y="80"/>
                      <a:pt x="18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5" name="Freeform 131"/>
              <p:cNvSpPr>
                <a:spLocks/>
              </p:cNvSpPr>
              <p:nvPr/>
            </p:nvSpPr>
            <p:spPr bwMode="auto">
              <a:xfrm>
                <a:off x="1439" y="1676"/>
                <a:ext cx="34" cy="104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3 w 28"/>
                  <a:gd name="T7" fmla="*/ 77 h 86"/>
                  <a:gd name="T8" fmla="*/ 25 w 28"/>
                  <a:gd name="T9" fmla="*/ 85 h 86"/>
                  <a:gd name="T10" fmla="*/ 28 w 28"/>
                  <a:gd name="T11" fmla="*/ 84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6" name="Freeform 132"/>
              <p:cNvSpPr>
                <a:spLocks/>
              </p:cNvSpPr>
              <p:nvPr/>
            </p:nvSpPr>
            <p:spPr bwMode="auto">
              <a:xfrm>
                <a:off x="1439" y="1680"/>
                <a:ext cx="23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9 h 82"/>
                  <a:gd name="T4" fmla="*/ 13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2"/>
                      <a:pt x="0" y="6"/>
                      <a:pt x="1" y="9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7"/>
                      <a:pt x="16" y="80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7" name="Freeform 133"/>
              <p:cNvSpPr>
                <a:spLocks/>
              </p:cNvSpPr>
              <p:nvPr/>
            </p:nvSpPr>
            <p:spPr bwMode="auto">
              <a:xfrm>
                <a:off x="1500" y="1665"/>
                <a:ext cx="34" cy="104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0"/>
                      <a:pt x="11" y="0"/>
                      <a:pt x="9" y="1"/>
                    </a:cubicBezTo>
                    <a:cubicBezTo>
                      <a:pt x="4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8" name="Freeform 134"/>
              <p:cNvSpPr>
                <a:spLocks/>
              </p:cNvSpPr>
              <p:nvPr/>
            </p:nvSpPr>
            <p:spPr bwMode="auto">
              <a:xfrm>
                <a:off x="1500" y="1669"/>
                <a:ext cx="23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6" y="80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9" name="Freeform 135"/>
              <p:cNvSpPr>
                <a:spLocks/>
              </p:cNvSpPr>
              <p:nvPr/>
            </p:nvSpPr>
            <p:spPr bwMode="auto">
              <a:xfrm>
                <a:off x="1560" y="1654"/>
                <a:ext cx="34" cy="104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0"/>
                      <a:pt x="10" y="0"/>
                      <a:pt x="9" y="1"/>
                    </a:cubicBezTo>
                    <a:cubicBezTo>
                      <a:pt x="3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3"/>
                      <a:pt x="19" y="86"/>
                      <a:pt x="24" y="85"/>
                    </a:cubicBezTo>
                    <a:cubicBezTo>
                      <a:pt x="26" y="85"/>
                      <a:pt x="27" y="85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0" name="Freeform 136"/>
              <p:cNvSpPr>
                <a:spLocks/>
              </p:cNvSpPr>
              <p:nvPr/>
            </p:nvSpPr>
            <p:spPr bwMode="auto">
              <a:xfrm>
                <a:off x="1560" y="1658"/>
                <a:ext cx="24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1" name="Freeform 137"/>
              <p:cNvSpPr>
                <a:spLocks/>
              </p:cNvSpPr>
              <p:nvPr/>
            </p:nvSpPr>
            <p:spPr bwMode="auto">
              <a:xfrm>
                <a:off x="1621" y="1643"/>
                <a:ext cx="34" cy="105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1"/>
                      <a:pt x="10" y="0"/>
                      <a:pt x="9" y="1"/>
                    </a:cubicBezTo>
                    <a:cubicBezTo>
                      <a:pt x="3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3"/>
                      <a:pt x="18" y="86"/>
                      <a:pt x="24" y="85"/>
                    </a:cubicBezTo>
                    <a:cubicBezTo>
                      <a:pt x="25" y="85"/>
                      <a:pt x="27" y="85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2" name="Freeform 138"/>
              <p:cNvSpPr>
                <a:spLocks/>
              </p:cNvSpPr>
              <p:nvPr/>
            </p:nvSpPr>
            <p:spPr bwMode="auto">
              <a:xfrm>
                <a:off x="1621" y="1647"/>
                <a:ext cx="23" cy="99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3" name="Freeform 139"/>
              <p:cNvSpPr>
                <a:spLocks/>
              </p:cNvSpPr>
              <p:nvPr/>
            </p:nvSpPr>
            <p:spPr bwMode="auto">
              <a:xfrm>
                <a:off x="2343" y="1572"/>
                <a:ext cx="645" cy="782"/>
              </a:xfrm>
              <a:custGeom>
                <a:avLst/>
                <a:gdLst>
                  <a:gd name="T0" fmla="*/ 5 w 532"/>
                  <a:gd name="T1" fmla="*/ 116 h 645"/>
                  <a:gd name="T2" fmla="*/ 28 w 532"/>
                  <a:gd name="T3" fmla="*/ 101 h 645"/>
                  <a:gd name="T4" fmla="*/ 34 w 532"/>
                  <a:gd name="T5" fmla="*/ 126 h 645"/>
                  <a:gd name="T6" fmla="*/ 7 w 532"/>
                  <a:gd name="T7" fmla="*/ 124 h 645"/>
                  <a:gd name="T8" fmla="*/ 31 w 532"/>
                  <a:gd name="T9" fmla="*/ 168 h 645"/>
                  <a:gd name="T10" fmla="*/ 57 w 532"/>
                  <a:gd name="T11" fmla="*/ 167 h 645"/>
                  <a:gd name="T12" fmla="*/ 33 w 532"/>
                  <a:gd name="T13" fmla="*/ 177 h 645"/>
                  <a:gd name="T14" fmla="*/ 31 w 532"/>
                  <a:gd name="T15" fmla="*/ 227 h 645"/>
                  <a:gd name="T16" fmla="*/ 55 w 532"/>
                  <a:gd name="T17" fmla="*/ 213 h 645"/>
                  <a:gd name="T18" fmla="*/ 61 w 532"/>
                  <a:gd name="T19" fmla="*/ 238 h 645"/>
                  <a:gd name="T20" fmla="*/ 33 w 532"/>
                  <a:gd name="T21" fmla="*/ 235 h 645"/>
                  <a:gd name="T22" fmla="*/ 58 w 532"/>
                  <a:gd name="T23" fmla="*/ 280 h 645"/>
                  <a:gd name="T24" fmla="*/ 83 w 532"/>
                  <a:gd name="T25" fmla="*/ 278 h 645"/>
                  <a:gd name="T26" fmla="*/ 60 w 532"/>
                  <a:gd name="T27" fmla="*/ 288 h 645"/>
                  <a:gd name="T28" fmla="*/ 58 w 532"/>
                  <a:gd name="T29" fmla="*/ 338 h 645"/>
                  <a:gd name="T30" fmla="*/ 81 w 532"/>
                  <a:gd name="T31" fmla="*/ 324 h 645"/>
                  <a:gd name="T32" fmla="*/ 87 w 532"/>
                  <a:gd name="T33" fmla="*/ 349 h 645"/>
                  <a:gd name="T34" fmla="*/ 60 w 532"/>
                  <a:gd name="T35" fmla="*/ 347 h 645"/>
                  <a:gd name="T36" fmla="*/ 85 w 532"/>
                  <a:gd name="T37" fmla="*/ 391 h 645"/>
                  <a:gd name="T38" fmla="*/ 110 w 532"/>
                  <a:gd name="T39" fmla="*/ 389 h 645"/>
                  <a:gd name="T40" fmla="*/ 87 w 532"/>
                  <a:gd name="T41" fmla="*/ 399 h 645"/>
                  <a:gd name="T42" fmla="*/ 85 w 532"/>
                  <a:gd name="T43" fmla="*/ 450 h 645"/>
                  <a:gd name="T44" fmla="*/ 108 w 532"/>
                  <a:gd name="T45" fmla="*/ 435 h 645"/>
                  <a:gd name="T46" fmla="*/ 114 w 532"/>
                  <a:gd name="T47" fmla="*/ 460 h 645"/>
                  <a:gd name="T48" fmla="*/ 87 w 532"/>
                  <a:gd name="T49" fmla="*/ 458 h 645"/>
                  <a:gd name="T50" fmla="*/ 111 w 532"/>
                  <a:gd name="T51" fmla="*/ 502 h 645"/>
                  <a:gd name="T52" fmla="*/ 137 w 532"/>
                  <a:gd name="T53" fmla="*/ 501 h 645"/>
                  <a:gd name="T54" fmla="*/ 113 w 532"/>
                  <a:gd name="T55" fmla="*/ 511 h 645"/>
                  <a:gd name="T56" fmla="*/ 111 w 532"/>
                  <a:gd name="T57" fmla="*/ 561 h 645"/>
                  <a:gd name="T58" fmla="*/ 135 w 532"/>
                  <a:gd name="T59" fmla="*/ 547 h 645"/>
                  <a:gd name="T60" fmla="*/ 141 w 532"/>
                  <a:gd name="T61" fmla="*/ 572 h 645"/>
                  <a:gd name="T62" fmla="*/ 113 w 532"/>
                  <a:gd name="T63" fmla="*/ 569 h 645"/>
                  <a:gd name="T64" fmla="*/ 138 w 532"/>
                  <a:gd name="T65" fmla="*/ 613 h 645"/>
                  <a:gd name="T66" fmla="*/ 163 w 532"/>
                  <a:gd name="T67" fmla="*/ 612 h 645"/>
                  <a:gd name="T68" fmla="*/ 140 w 532"/>
                  <a:gd name="T69" fmla="*/ 622 h 645"/>
                  <a:gd name="T70" fmla="*/ 131 w 532"/>
                  <a:gd name="T71" fmla="*/ 645 h 645"/>
                  <a:gd name="T72" fmla="*/ 400 w 532"/>
                  <a:gd name="T73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2" h="645">
                    <a:moveTo>
                      <a:pt x="0" y="96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9" y="107"/>
                      <a:pt x="22" y="103"/>
                      <a:pt x="28" y="101"/>
                    </a:cubicBezTo>
                    <a:cubicBezTo>
                      <a:pt x="35" y="100"/>
                      <a:pt x="42" y="104"/>
                      <a:pt x="43" y="111"/>
                    </a:cubicBezTo>
                    <a:cubicBezTo>
                      <a:pt x="45" y="118"/>
                      <a:pt x="41" y="125"/>
                      <a:pt x="34" y="126"/>
                    </a:cubicBezTo>
                    <a:cubicBezTo>
                      <a:pt x="28" y="128"/>
                      <a:pt x="23" y="125"/>
                      <a:pt x="20" y="121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1" y="168"/>
                      <a:pt x="31" y="168"/>
                      <a:pt x="31" y="168"/>
                    </a:cubicBezTo>
                    <a:cubicBezTo>
                      <a:pt x="32" y="163"/>
                      <a:pt x="36" y="158"/>
                      <a:pt x="41" y="157"/>
                    </a:cubicBezTo>
                    <a:cubicBezTo>
                      <a:pt x="48" y="155"/>
                      <a:pt x="55" y="160"/>
                      <a:pt x="57" y="167"/>
                    </a:cubicBezTo>
                    <a:cubicBezTo>
                      <a:pt x="58" y="173"/>
                      <a:pt x="54" y="180"/>
                      <a:pt x="47" y="182"/>
                    </a:cubicBezTo>
                    <a:cubicBezTo>
                      <a:pt x="42" y="183"/>
                      <a:pt x="36" y="181"/>
                      <a:pt x="33" y="177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45" y="224"/>
                      <a:pt x="45" y="224"/>
                      <a:pt x="45" y="224"/>
                    </a:cubicBezTo>
                    <a:cubicBezTo>
                      <a:pt x="45" y="219"/>
                      <a:pt x="49" y="214"/>
                      <a:pt x="55" y="213"/>
                    </a:cubicBezTo>
                    <a:cubicBezTo>
                      <a:pt x="61" y="211"/>
                      <a:pt x="68" y="215"/>
                      <a:pt x="70" y="222"/>
                    </a:cubicBezTo>
                    <a:cubicBezTo>
                      <a:pt x="72" y="229"/>
                      <a:pt x="67" y="236"/>
                      <a:pt x="61" y="238"/>
                    </a:cubicBezTo>
                    <a:cubicBezTo>
                      <a:pt x="55" y="239"/>
                      <a:pt x="50" y="237"/>
                      <a:pt x="47" y="232"/>
                    </a:cubicBezTo>
                    <a:cubicBezTo>
                      <a:pt x="33" y="235"/>
                      <a:pt x="33" y="235"/>
                      <a:pt x="33" y="235"/>
                    </a:cubicBezTo>
                    <a:cubicBezTo>
                      <a:pt x="45" y="283"/>
                      <a:pt x="45" y="283"/>
                      <a:pt x="45" y="283"/>
                    </a:cubicBezTo>
                    <a:cubicBezTo>
                      <a:pt x="58" y="280"/>
                      <a:pt x="58" y="280"/>
                      <a:pt x="58" y="280"/>
                    </a:cubicBezTo>
                    <a:cubicBezTo>
                      <a:pt x="59" y="274"/>
                      <a:pt x="62" y="270"/>
                      <a:pt x="68" y="268"/>
                    </a:cubicBezTo>
                    <a:cubicBezTo>
                      <a:pt x="75" y="267"/>
                      <a:pt x="82" y="271"/>
                      <a:pt x="83" y="278"/>
                    </a:cubicBezTo>
                    <a:cubicBezTo>
                      <a:pt x="85" y="285"/>
                      <a:pt x="81" y="292"/>
                      <a:pt x="74" y="293"/>
                    </a:cubicBezTo>
                    <a:cubicBezTo>
                      <a:pt x="68" y="295"/>
                      <a:pt x="63" y="292"/>
                      <a:pt x="60" y="288"/>
                    </a:cubicBezTo>
                    <a:cubicBezTo>
                      <a:pt x="47" y="291"/>
                      <a:pt x="47" y="291"/>
                      <a:pt x="47" y="291"/>
                    </a:cubicBezTo>
                    <a:cubicBezTo>
                      <a:pt x="58" y="338"/>
                      <a:pt x="58" y="338"/>
                      <a:pt x="58" y="338"/>
                    </a:cubicBezTo>
                    <a:cubicBezTo>
                      <a:pt x="71" y="335"/>
                      <a:pt x="71" y="335"/>
                      <a:pt x="71" y="335"/>
                    </a:cubicBezTo>
                    <a:cubicBezTo>
                      <a:pt x="72" y="330"/>
                      <a:pt x="76" y="325"/>
                      <a:pt x="81" y="324"/>
                    </a:cubicBezTo>
                    <a:cubicBezTo>
                      <a:pt x="88" y="322"/>
                      <a:pt x="95" y="327"/>
                      <a:pt x="97" y="334"/>
                    </a:cubicBezTo>
                    <a:cubicBezTo>
                      <a:pt x="98" y="340"/>
                      <a:pt x="94" y="347"/>
                      <a:pt x="87" y="349"/>
                    </a:cubicBezTo>
                    <a:cubicBezTo>
                      <a:pt x="82" y="350"/>
                      <a:pt x="76" y="348"/>
                      <a:pt x="73" y="344"/>
                    </a:cubicBezTo>
                    <a:cubicBezTo>
                      <a:pt x="60" y="347"/>
                      <a:pt x="60" y="347"/>
                      <a:pt x="60" y="347"/>
                    </a:cubicBezTo>
                    <a:cubicBezTo>
                      <a:pt x="71" y="394"/>
                      <a:pt x="71" y="394"/>
                      <a:pt x="71" y="394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85" y="386"/>
                      <a:pt x="89" y="381"/>
                      <a:pt x="95" y="380"/>
                    </a:cubicBezTo>
                    <a:cubicBezTo>
                      <a:pt x="101" y="378"/>
                      <a:pt x="108" y="382"/>
                      <a:pt x="110" y="389"/>
                    </a:cubicBezTo>
                    <a:cubicBezTo>
                      <a:pt x="112" y="396"/>
                      <a:pt x="107" y="403"/>
                      <a:pt x="101" y="405"/>
                    </a:cubicBezTo>
                    <a:cubicBezTo>
                      <a:pt x="95" y="406"/>
                      <a:pt x="90" y="404"/>
                      <a:pt x="87" y="399"/>
                    </a:cubicBezTo>
                    <a:cubicBezTo>
                      <a:pt x="73" y="402"/>
                      <a:pt x="73" y="402"/>
                      <a:pt x="73" y="402"/>
                    </a:cubicBezTo>
                    <a:cubicBezTo>
                      <a:pt x="85" y="450"/>
                      <a:pt x="85" y="450"/>
                      <a:pt x="85" y="450"/>
                    </a:cubicBezTo>
                    <a:cubicBezTo>
                      <a:pt x="98" y="446"/>
                      <a:pt x="98" y="446"/>
                      <a:pt x="98" y="446"/>
                    </a:cubicBezTo>
                    <a:cubicBezTo>
                      <a:pt x="99" y="441"/>
                      <a:pt x="102" y="437"/>
                      <a:pt x="108" y="435"/>
                    </a:cubicBezTo>
                    <a:cubicBezTo>
                      <a:pt x="115" y="434"/>
                      <a:pt x="122" y="438"/>
                      <a:pt x="123" y="445"/>
                    </a:cubicBezTo>
                    <a:cubicBezTo>
                      <a:pt x="125" y="452"/>
                      <a:pt x="121" y="459"/>
                      <a:pt x="114" y="460"/>
                    </a:cubicBezTo>
                    <a:cubicBezTo>
                      <a:pt x="108" y="462"/>
                      <a:pt x="103" y="459"/>
                      <a:pt x="100" y="455"/>
                    </a:cubicBezTo>
                    <a:cubicBezTo>
                      <a:pt x="87" y="458"/>
                      <a:pt x="87" y="458"/>
                      <a:pt x="87" y="458"/>
                    </a:cubicBezTo>
                    <a:cubicBezTo>
                      <a:pt x="98" y="505"/>
                      <a:pt x="98" y="505"/>
                      <a:pt x="98" y="505"/>
                    </a:cubicBezTo>
                    <a:cubicBezTo>
                      <a:pt x="111" y="502"/>
                      <a:pt x="111" y="502"/>
                      <a:pt x="111" y="502"/>
                    </a:cubicBezTo>
                    <a:cubicBezTo>
                      <a:pt x="112" y="497"/>
                      <a:pt x="116" y="492"/>
                      <a:pt x="121" y="491"/>
                    </a:cubicBezTo>
                    <a:cubicBezTo>
                      <a:pt x="128" y="489"/>
                      <a:pt x="135" y="494"/>
                      <a:pt x="137" y="501"/>
                    </a:cubicBezTo>
                    <a:cubicBezTo>
                      <a:pt x="138" y="507"/>
                      <a:pt x="134" y="514"/>
                      <a:pt x="127" y="516"/>
                    </a:cubicBezTo>
                    <a:cubicBezTo>
                      <a:pt x="122" y="517"/>
                      <a:pt x="116" y="515"/>
                      <a:pt x="113" y="511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11" y="561"/>
                      <a:pt x="111" y="561"/>
                      <a:pt x="111" y="561"/>
                    </a:cubicBezTo>
                    <a:cubicBezTo>
                      <a:pt x="125" y="558"/>
                      <a:pt x="125" y="558"/>
                      <a:pt x="125" y="558"/>
                    </a:cubicBezTo>
                    <a:cubicBezTo>
                      <a:pt x="125" y="553"/>
                      <a:pt x="129" y="548"/>
                      <a:pt x="135" y="547"/>
                    </a:cubicBezTo>
                    <a:cubicBezTo>
                      <a:pt x="141" y="545"/>
                      <a:pt x="148" y="549"/>
                      <a:pt x="150" y="556"/>
                    </a:cubicBezTo>
                    <a:cubicBezTo>
                      <a:pt x="152" y="563"/>
                      <a:pt x="147" y="570"/>
                      <a:pt x="141" y="572"/>
                    </a:cubicBezTo>
                    <a:cubicBezTo>
                      <a:pt x="135" y="573"/>
                      <a:pt x="130" y="571"/>
                      <a:pt x="127" y="566"/>
                    </a:cubicBezTo>
                    <a:cubicBezTo>
                      <a:pt x="113" y="569"/>
                      <a:pt x="113" y="569"/>
                      <a:pt x="113" y="569"/>
                    </a:cubicBezTo>
                    <a:cubicBezTo>
                      <a:pt x="125" y="617"/>
                      <a:pt x="125" y="617"/>
                      <a:pt x="125" y="617"/>
                    </a:cubicBezTo>
                    <a:cubicBezTo>
                      <a:pt x="138" y="613"/>
                      <a:pt x="138" y="613"/>
                      <a:pt x="138" y="613"/>
                    </a:cubicBezTo>
                    <a:cubicBezTo>
                      <a:pt x="139" y="608"/>
                      <a:pt x="142" y="604"/>
                      <a:pt x="148" y="602"/>
                    </a:cubicBezTo>
                    <a:cubicBezTo>
                      <a:pt x="155" y="601"/>
                      <a:pt x="162" y="605"/>
                      <a:pt x="163" y="612"/>
                    </a:cubicBezTo>
                    <a:cubicBezTo>
                      <a:pt x="165" y="619"/>
                      <a:pt x="161" y="626"/>
                      <a:pt x="154" y="627"/>
                    </a:cubicBezTo>
                    <a:cubicBezTo>
                      <a:pt x="148" y="629"/>
                      <a:pt x="143" y="626"/>
                      <a:pt x="140" y="622"/>
                    </a:cubicBezTo>
                    <a:cubicBezTo>
                      <a:pt x="127" y="625"/>
                      <a:pt x="127" y="625"/>
                      <a:pt x="127" y="625"/>
                    </a:cubicBezTo>
                    <a:cubicBezTo>
                      <a:pt x="131" y="645"/>
                      <a:pt x="131" y="645"/>
                      <a:pt x="131" y="645"/>
                    </a:cubicBezTo>
                    <a:cubicBezTo>
                      <a:pt x="532" y="549"/>
                      <a:pt x="532" y="549"/>
                      <a:pt x="532" y="549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4" name="Freeform 140"/>
              <p:cNvSpPr>
                <a:spLocks/>
              </p:cNvSpPr>
              <p:nvPr/>
            </p:nvSpPr>
            <p:spPr bwMode="auto">
              <a:xfrm>
                <a:off x="2212" y="1750"/>
                <a:ext cx="645" cy="781"/>
              </a:xfrm>
              <a:custGeom>
                <a:avLst/>
                <a:gdLst>
                  <a:gd name="T0" fmla="*/ 4 w 532"/>
                  <a:gd name="T1" fmla="*/ 115 h 644"/>
                  <a:gd name="T2" fmla="*/ 28 w 532"/>
                  <a:gd name="T3" fmla="*/ 101 h 644"/>
                  <a:gd name="T4" fmla="*/ 34 w 532"/>
                  <a:gd name="T5" fmla="*/ 126 h 644"/>
                  <a:gd name="T6" fmla="*/ 6 w 532"/>
                  <a:gd name="T7" fmla="*/ 123 h 644"/>
                  <a:gd name="T8" fmla="*/ 31 w 532"/>
                  <a:gd name="T9" fmla="*/ 168 h 644"/>
                  <a:gd name="T10" fmla="*/ 56 w 532"/>
                  <a:gd name="T11" fmla="*/ 166 h 644"/>
                  <a:gd name="T12" fmla="*/ 33 w 532"/>
                  <a:gd name="T13" fmla="*/ 176 h 644"/>
                  <a:gd name="T14" fmla="*/ 31 w 532"/>
                  <a:gd name="T15" fmla="*/ 226 h 644"/>
                  <a:gd name="T16" fmla="*/ 54 w 532"/>
                  <a:gd name="T17" fmla="*/ 212 h 644"/>
                  <a:gd name="T18" fmla="*/ 60 w 532"/>
                  <a:gd name="T19" fmla="*/ 237 h 644"/>
                  <a:gd name="T20" fmla="*/ 33 w 532"/>
                  <a:gd name="T21" fmla="*/ 235 h 644"/>
                  <a:gd name="T22" fmla="*/ 58 w 532"/>
                  <a:gd name="T23" fmla="*/ 279 h 644"/>
                  <a:gd name="T24" fmla="*/ 83 w 532"/>
                  <a:gd name="T25" fmla="*/ 277 h 644"/>
                  <a:gd name="T26" fmla="*/ 60 w 532"/>
                  <a:gd name="T27" fmla="*/ 287 h 644"/>
                  <a:gd name="T28" fmla="*/ 58 w 532"/>
                  <a:gd name="T29" fmla="*/ 338 h 644"/>
                  <a:gd name="T30" fmla="*/ 81 w 532"/>
                  <a:gd name="T31" fmla="*/ 323 h 644"/>
                  <a:gd name="T32" fmla="*/ 87 w 532"/>
                  <a:gd name="T33" fmla="*/ 348 h 644"/>
                  <a:gd name="T34" fmla="*/ 60 w 532"/>
                  <a:gd name="T35" fmla="*/ 346 h 644"/>
                  <a:gd name="T36" fmla="*/ 85 w 532"/>
                  <a:gd name="T37" fmla="*/ 390 h 644"/>
                  <a:gd name="T38" fmla="*/ 110 w 532"/>
                  <a:gd name="T39" fmla="*/ 389 h 644"/>
                  <a:gd name="T40" fmla="*/ 87 w 532"/>
                  <a:gd name="T41" fmla="*/ 399 h 644"/>
                  <a:gd name="T42" fmla="*/ 84 w 532"/>
                  <a:gd name="T43" fmla="*/ 449 h 644"/>
                  <a:gd name="T44" fmla="*/ 108 w 532"/>
                  <a:gd name="T45" fmla="*/ 435 h 644"/>
                  <a:gd name="T46" fmla="*/ 114 w 532"/>
                  <a:gd name="T47" fmla="*/ 460 h 644"/>
                  <a:gd name="T48" fmla="*/ 86 w 532"/>
                  <a:gd name="T49" fmla="*/ 457 h 644"/>
                  <a:gd name="T50" fmla="*/ 111 w 532"/>
                  <a:gd name="T51" fmla="*/ 502 h 644"/>
                  <a:gd name="T52" fmla="*/ 136 w 532"/>
                  <a:gd name="T53" fmla="*/ 500 h 644"/>
                  <a:gd name="T54" fmla="*/ 113 w 532"/>
                  <a:gd name="T55" fmla="*/ 510 h 644"/>
                  <a:gd name="T56" fmla="*/ 111 w 532"/>
                  <a:gd name="T57" fmla="*/ 560 h 644"/>
                  <a:gd name="T58" fmla="*/ 134 w 532"/>
                  <a:gd name="T59" fmla="*/ 546 h 644"/>
                  <a:gd name="T60" fmla="*/ 140 w 532"/>
                  <a:gd name="T61" fmla="*/ 571 h 644"/>
                  <a:gd name="T62" fmla="*/ 113 w 532"/>
                  <a:gd name="T63" fmla="*/ 569 h 644"/>
                  <a:gd name="T64" fmla="*/ 138 w 532"/>
                  <a:gd name="T65" fmla="*/ 613 h 644"/>
                  <a:gd name="T66" fmla="*/ 163 w 532"/>
                  <a:gd name="T67" fmla="*/ 611 h 644"/>
                  <a:gd name="T68" fmla="*/ 140 w 532"/>
                  <a:gd name="T69" fmla="*/ 621 h 644"/>
                  <a:gd name="T70" fmla="*/ 131 w 532"/>
                  <a:gd name="T71" fmla="*/ 644 h 644"/>
                  <a:gd name="T72" fmla="*/ 400 w 532"/>
                  <a:gd name="T73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2" h="644">
                    <a:moveTo>
                      <a:pt x="0" y="96"/>
                    </a:moveTo>
                    <a:cubicBezTo>
                      <a:pt x="4" y="115"/>
                      <a:pt x="4" y="115"/>
                      <a:pt x="4" y="115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07"/>
                      <a:pt x="22" y="102"/>
                      <a:pt x="28" y="101"/>
                    </a:cubicBezTo>
                    <a:cubicBezTo>
                      <a:pt x="35" y="99"/>
                      <a:pt x="41" y="103"/>
                      <a:pt x="43" y="110"/>
                    </a:cubicBezTo>
                    <a:cubicBezTo>
                      <a:pt x="45" y="117"/>
                      <a:pt x="41" y="124"/>
                      <a:pt x="34" y="126"/>
                    </a:cubicBezTo>
                    <a:cubicBezTo>
                      <a:pt x="28" y="127"/>
                      <a:pt x="23" y="125"/>
                      <a:pt x="20" y="120"/>
                    </a:cubicBezTo>
                    <a:cubicBezTo>
                      <a:pt x="6" y="123"/>
                      <a:pt x="6" y="123"/>
                      <a:pt x="6" y="123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1" y="168"/>
                      <a:pt x="31" y="168"/>
                      <a:pt x="31" y="168"/>
                    </a:cubicBezTo>
                    <a:cubicBezTo>
                      <a:pt x="32" y="162"/>
                      <a:pt x="36" y="158"/>
                      <a:pt x="41" y="156"/>
                    </a:cubicBezTo>
                    <a:cubicBezTo>
                      <a:pt x="48" y="155"/>
                      <a:pt x="55" y="159"/>
                      <a:pt x="56" y="166"/>
                    </a:cubicBezTo>
                    <a:cubicBezTo>
                      <a:pt x="58" y="173"/>
                      <a:pt x="54" y="180"/>
                      <a:pt x="47" y="181"/>
                    </a:cubicBezTo>
                    <a:cubicBezTo>
                      <a:pt x="42" y="183"/>
                      <a:pt x="36" y="180"/>
                      <a:pt x="33" y="176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5" y="223"/>
                      <a:pt x="45" y="223"/>
                      <a:pt x="45" y="223"/>
                    </a:cubicBezTo>
                    <a:cubicBezTo>
                      <a:pt x="45" y="218"/>
                      <a:pt x="49" y="213"/>
                      <a:pt x="54" y="212"/>
                    </a:cubicBezTo>
                    <a:cubicBezTo>
                      <a:pt x="61" y="210"/>
                      <a:pt x="68" y="215"/>
                      <a:pt x="70" y="222"/>
                    </a:cubicBezTo>
                    <a:cubicBezTo>
                      <a:pt x="71" y="228"/>
                      <a:pt x="67" y="235"/>
                      <a:pt x="60" y="237"/>
                    </a:cubicBezTo>
                    <a:cubicBezTo>
                      <a:pt x="55" y="238"/>
                      <a:pt x="49" y="236"/>
                      <a:pt x="47" y="232"/>
                    </a:cubicBezTo>
                    <a:cubicBezTo>
                      <a:pt x="33" y="235"/>
                      <a:pt x="33" y="235"/>
                      <a:pt x="33" y="235"/>
                    </a:cubicBezTo>
                    <a:cubicBezTo>
                      <a:pt x="44" y="282"/>
                      <a:pt x="44" y="282"/>
                      <a:pt x="44" y="282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58" y="274"/>
                      <a:pt x="62" y="269"/>
                      <a:pt x="68" y="268"/>
                    </a:cubicBezTo>
                    <a:cubicBezTo>
                      <a:pt x="75" y="266"/>
                      <a:pt x="81" y="270"/>
                      <a:pt x="83" y="277"/>
                    </a:cubicBezTo>
                    <a:cubicBezTo>
                      <a:pt x="85" y="284"/>
                      <a:pt x="81" y="291"/>
                      <a:pt x="74" y="293"/>
                    </a:cubicBezTo>
                    <a:cubicBezTo>
                      <a:pt x="68" y="294"/>
                      <a:pt x="63" y="292"/>
                      <a:pt x="60" y="287"/>
                    </a:cubicBezTo>
                    <a:cubicBezTo>
                      <a:pt x="46" y="290"/>
                      <a:pt x="46" y="290"/>
                      <a:pt x="46" y="290"/>
                    </a:cubicBezTo>
                    <a:cubicBezTo>
                      <a:pt x="58" y="338"/>
                      <a:pt x="58" y="338"/>
                      <a:pt x="58" y="338"/>
                    </a:cubicBezTo>
                    <a:cubicBezTo>
                      <a:pt x="71" y="335"/>
                      <a:pt x="71" y="335"/>
                      <a:pt x="71" y="335"/>
                    </a:cubicBezTo>
                    <a:cubicBezTo>
                      <a:pt x="72" y="329"/>
                      <a:pt x="76" y="325"/>
                      <a:pt x="81" y="323"/>
                    </a:cubicBezTo>
                    <a:cubicBezTo>
                      <a:pt x="88" y="322"/>
                      <a:pt x="95" y="326"/>
                      <a:pt x="96" y="333"/>
                    </a:cubicBezTo>
                    <a:cubicBezTo>
                      <a:pt x="98" y="340"/>
                      <a:pt x="94" y="347"/>
                      <a:pt x="87" y="348"/>
                    </a:cubicBezTo>
                    <a:cubicBezTo>
                      <a:pt x="82" y="350"/>
                      <a:pt x="76" y="347"/>
                      <a:pt x="73" y="343"/>
                    </a:cubicBezTo>
                    <a:cubicBezTo>
                      <a:pt x="60" y="346"/>
                      <a:pt x="60" y="346"/>
                      <a:pt x="60" y="346"/>
                    </a:cubicBezTo>
                    <a:cubicBezTo>
                      <a:pt x="71" y="393"/>
                      <a:pt x="71" y="393"/>
                      <a:pt x="71" y="393"/>
                    </a:cubicBezTo>
                    <a:cubicBezTo>
                      <a:pt x="85" y="390"/>
                      <a:pt x="85" y="390"/>
                      <a:pt x="85" y="390"/>
                    </a:cubicBezTo>
                    <a:cubicBezTo>
                      <a:pt x="85" y="385"/>
                      <a:pt x="89" y="380"/>
                      <a:pt x="94" y="379"/>
                    </a:cubicBezTo>
                    <a:cubicBezTo>
                      <a:pt x="101" y="377"/>
                      <a:pt x="108" y="382"/>
                      <a:pt x="110" y="389"/>
                    </a:cubicBezTo>
                    <a:cubicBezTo>
                      <a:pt x="111" y="395"/>
                      <a:pt x="107" y="402"/>
                      <a:pt x="100" y="404"/>
                    </a:cubicBezTo>
                    <a:cubicBezTo>
                      <a:pt x="95" y="405"/>
                      <a:pt x="89" y="403"/>
                      <a:pt x="87" y="399"/>
                    </a:cubicBezTo>
                    <a:cubicBezTo>
                      <a:pt x="73" y="402"/>
                      <a:pt x="73" y="402"/>
                      <a:pt x="73" y="402"/>
                    </a:cubicBezTo>
                    <a:cubicBezTo>
                      <a:pt x="84" y="449"/>
                      <a:pt x="84" y="449"/>
                      <a:pt x="84" y="449"/>
                    </a:cubicBezTo>
                    <a:cubicBezTo>
                      <a:pt x="98" y="446"/>
                      <a:pt x="98" y="446"/>
                      <a:pt x="98" y="446"/>
                    </a:cubicBezTo>
                    <a:cubicBezTo>
                      <a:pt x="98" y="441"/>
                      <a:pt x="102" y="436"/>
                      <a:pt x="108" y="435"/>
                    </a:cubicBezTo>
                    <a:cubicBezTo>
                      <a:pt x="115" y="433"/>
                      <a:pt x="122" y="437"/>
                      <a:pt x="123" y="444"/>
                    </a:cubicBezTo>
                    <a:cubicBezTo>
                      <a:pt x="125" y="451"/>
                      <a:pt x="121" y="458"/>
                      <a:pt x="114" y="460"/>
                    </a:cubicBezTo>
                    <a:cubicBezTo>
                      <a:pt x="108" y="461"/>
                      <a:pt x="103" y="459"/>
                      <a:pt x="100" y="454"/>
                    </a:cubicBezTo>
                    <a:cubicBezTo>
                      <a:pt x="86" y="457"/>
                      <a:pt x="86" y="457"/>
                      <a:pt x="86" y="457"/>
                    </a:cubicBezTo>
                    <a:cubicBezTo>
                      <a:pt x="98" y="505"/>
                      <a:pt x="98" y="505"/>
                      <a:pt x="98" y="505"/>
                    </a:cubicBezTo>
                    <a:cubicBezTo>
                      <a:pt x="111" y="502"/>
                      <a:pt x="111" y="502"/>
                      <a:pt x="111" y="502"/>
                    </a:cubicBezTo>
                    <a:cubicBezTo>
                      <a:pt x="112" y="496"/>
                      <a:pt x="116" y="492"/>
                      <a:pt x="121" y="490"/>
                    </a:cubicBezTo>
                    <a:cubicBezTo>
                      <a:pt x="128" y="489"/>
                      <a:pt x="135" y="493"/>
                      <a:pt x="136" y="500"/>
                    </a:cubicBezTo>
                    <a:cubicBezTo>
                      <a:pt x="138" y="507"/>
                      <a:pt x="134" y="514"/>
                      <a:pt x="127" y="515"/>
                    </a:cubicBezTo>
                    <a:cubicBezTo>
                      <a:pt x="122" y="517"/>
                      <a:pt x="116" y="514"/>
                      <a:pt x="113" y="510"/>
                    </a:cubicBezTo>
                    <a:cubicBezTo>
                      <a:pt x="100" y="513"/>
                      <a:pt x="100" y="513"/>
                      <a:pt x="100" y="513"/>
                    </a:cubicBezTo>
                    <a:cubicBezTo>
                      <a:pt x="111" y="560"/>
                      <a:pt x="111" y="560"/>
                      <a:pt x="111" y="560"/>
                    </a:cubicBezTo>
                    <a:cubicBezTo>
                      <a:pt x="125" y="557"/>
                      <a:pt x="125" y="557"/>
                      <a:pt x="125" y="557"/>
                    </a:cubicBezTo>
                    <a:cubicBezTo>
                      <a:pt x="125" y="552"/>
                      <a:pt x="129" y="547"/>
                      <a:pt x="134" y="546"/>
                    </a:cubicBezTo>
                    <a:cubicBezTo>
                      <a:pt x="141" y="544"/>
                      <a:pt x="148" y="549"/>
                      <a:pt x="150" y="556"/>
                    </a:cubicBezTo>
                    <a:cubicBezTo>
                      <a:pt x="151" y="562"/>
                      <a:pt x="147" y="569"/>
                      <a:pt x="140" y="571"/>
                    </a:cubicBezTo>
                    <a:cubicBezTo>
                      <a:pt x="135" y="572"/>
                      <a:pt x="129" y="570"/>
                      <a:pt x="127" y="566"/>
                    </a:cubicBezTo>
                    <a:cubicBezTo>
                      <a:pt x="113" y="569"/>
                      <a:pt x="113" y="569"/>
                      <a:pt x="113" y="569"/>
                    </a:cubicBezTo>
                    <a:cubicBezTo>
                      <a:pt x="124" y="616"/>
                      <a:pt x="124" y="616"/>
                      <a:pt x="124" y="616"/>
                    </a:cubicBezTo>
                    <a:cubicBezTo>
                      <a:pt x="138" y="613"/>
                      <a:pt x="138" y="613"/>
                      <a:pt x="138" y="613"/>
                    </a:cubicBezTo>
                    <a:cubicBezTo>
                      <a:pt x="138" y="608"/>
                      <a:pt x="142" y="603"/>
                      <a:pt x="148" y="602"/>
                    </a:cubicBezTo>
                    <a:cubicBezTo>
                      <a:pt x="155" y="600"/>
                      <a:pt x="162" y="604"/>
                      <a:pt x="163" y="611"/>
                    </a:cubicBezTo>
                    <a:cubicBezTo>
                      <a:pt x="165" y="618"/>
                      <a:pt x="161" y="625"/>
                      <a:pt x="154" y="627"/>
                    </a:cubicBezTo>
                    <a:cubicBezTo>
                      <a:pt x="148" y="628"/>
                      <a:pt x="143" y="626"/>
                      <a:pt x="140" y="621"/>
                    </a:cubicBezTo>
                    <a:cubicBezTo>
                      <a:pt x="126" y="624"/>
                      <a:pt x="126" y="624"/>
                      <a:pt x="126" y="624"/>
                    </a:cubicBezTo>
                    <a:cubicBezTo>
                      <a:pt x="131" y="644"/>
                      <a:pt x="131" y="644"/>
                      <a:pt x="131" y="644"/>
                    </a:cubicBezTo>
                    <a:cubicBezTo>
                      <a:pt x="532" y="548"/>
                      <a:pt x="532" y="548"/>
                      <a:pt x="532" y="548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5" name="Freeform 141"/>
              <p:cNvSpPr>
                <a:spLocks/>
              </p:cNvSpPr>
              <p:nvPr/>
            </p:nvSpPr>
            <p:spPr bwMode="auto">
              <a:xfrm>
                <a:off x="2441" y="2394"/>
                <a:ext cx="411" cy="102"/>
              </a:xfrm>
              <a:custGeom>
                <a:avLst/>
                <a:gdLst>
                  <a:gd name="T0" fmla="*/ 0 w 411"/>
                  <a:gd name="T1" fmla="*/ 99 h 102"/>
                  <a:gd name="T2" fmla="*/ 411 w 411"/>
                  <a:gd name="T3" fmla="*/ 0 h 102"/>
                  <a:gd name="T4" fmla="*/ 411 w 411"/>
                  <a:gd name="T5" fmla="*/ 3 h 102"/>
                  <a:gd name="T6" fmla="*/ 0 w 411"/>
                  <a:gd name="T7" fmla="*/ 102 h 102"/>
                  <a:gd name="T8" fmla="*/ 0 w 411"/>
                  <a:gd name="T9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2">
                    <a:moveTo>
                      <a:pt x="0" y="99"/>
                    </a:moveTo>
                    <a:lnTo>
                      <a:pt x="411" y="0"/>
                    </a:lnTo>
                    <a:lnTo>
                      <a:pt x="411" y="3"/>
                    </a:lnTo>
                    <a:lnTo>
                      <a:pt x="0" y="102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6" name="Freeform 142"/>
              <p:cNvSpPr>
                <a:spLocks/>
              </p:cNvSpPr>
              <p:nvPr/>
            </p:nvSpPr>
            <p:spPr bwMode="auto">
              <a:xfrm>
                <a:off x="2441" y="2394"/>
                <a:ext cx="411" cy="102"/>
              </a:xfrm>
              <a:custGeom>
                <a:avLst/>
                <a:gdLst>
                  <a:gd name="T0" fmla="*/ 0 w 411"/>
                  <a:gd name="T1" fmla="*/ 99 h 102"/>
                  <a:gd name="T2" fmla="*/ 411 w 411"/>
                  <a:gd name="T3" fmla="*/ 0 h 102"/>
                  <a:gd name="T4" fmla="*/ 411 w 411"/>
                  <a:gd name="T5" fmla="*/ 3 h 102"/>
                  <a:gd name="T6" fmla="*/ 0 w 411"/>
                  <a:gd name="T7" fmla="*/ 102 h 102"/>
                  <a:gd name="T8" fmla="*/ 0 w 411"/>
                  <a:gd name="T9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2">
                    <a:moveTo>
                      <a:pt x="0" y="99"/>
                    </a:moveTo>
                    <a:lnTo>
                      <a:pt x="411" y="0"/>
                    </a:lnTo>
                    <a:lnTo>
                      <a:pt x="411" y="3"/>
                    </a:lnTo>
                    <a:lnTo>
                      <a:pt x="0" y="102"/>
                    </a:lnTo>
                    <a:lnTo>
                      <a:pt x="0" y="9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7" name="Freeform 143"/>
              <p:cNvSpPr>
                <a:spLocks/>
              </p:cNvSpPr>
              <p:nvPr/>
            </p:nvSpPr>
            <p:spPr bwMode="auto">
              <a:xfrm>
                <a:off x="2432" y="2360"/>
                <a:ext cx="411" cy="100"/>
              </a:xfrm>
              <a:custGeom>
                <a:avLst/>
                <a:gdLst>
                  <a:gd name="T0" fmla="*/ 0 w 411"/>
                  <a:gd name="T1" fmla="*/ 98 h 100"/>
                  <a:gd name="T2" fmla="*/ 411 w 411"/>
                  <a:gd name="T3" fmla="*/ 0 h 100"/>
                  <a:gd name="T4" fmla="*/ 411 w 411"/>
                  <a:gd name="T5" fmla="*/ 2 h 100"/>
                  <a:gd name="T6" fmla="*/ 0 w 411"/>
                  <a:gd name="T7" fmla="*/ 100 h 100"/>
                  <a:gd name="T8" fmla="*/ 0 w 411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8" name="Freeform 144"/>
              <p:cNvSpPr>
                <a:spLocks/>
              </p:cNvSpPr>
              <p:nvPr/>
            </p:nvSpPr>
            <p:spPr bwMode="auto">
              <a:xfrm>
                <a:off x="2432" y="2360"/>
                <a:ext cx="411" cy="100"/>
              </a:xfrm>
              <a:custGeom>
                <a:avLst/>
                <a:gdLst>
                  <a:gd name="T0" fmla="*/ 0 w 411"/>
                  <a:gd name="T1" fmla="*/ 98 h 100"/>
                  <a:gd name="T2" fmla="*/ 411 w 411"/>
                  <a:gd name="T3" fmla="*/ 0 h 100"/>
                  <a:gd name="T4" fmla="*/ 411 w 411"/>
                  <a:gd name="T5" fmla="*/ 2 h 100"/>
                  <a:gd name="T6" fmla="*/ 0 w 411"/>
                  <a:gd name="T7" fmla="*/ 100 h 100"/>
                  <a:gd name="T8" fmla="*/ 0 w 411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0"/>
                    </a:lnTo>
                    <a:lnTo>
                      <a:pt x="0" y="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9" name="Freeform 145"/>
              <p:cNvSpPr>
                <a:spLocks/>
              </p:cNvSpPr>
              <p:nvPr/>
            </p:nvSpPr>
            <p:spPr bwMode="auto">
              <a:xfrm>
                <a:off x="2424" y="2325"/>
                <a:ext cx="411" cy="100"/>
              </a:xfrm>
              <a:custGeom>
                <a:avLst/>
                <a:gdLst>
                  <a:gd name="T0" fmla="*/ 0 w 411"/>
                  <a:gd name="T1" fmla="*/ 98 h 100"/>
                  <a:gd name="T2" fmla="*/ 411 w 411"/>
                  <a:gd name="T3" fmla="*/ 0 h 100"/>
                  <a:gd name="T4" fmla="*/ 411 w 411"/>
                  <a:gd name="T5" fmla="*/ 2 h 100"/>
                  <a:gd name="T6" fmla="*/ 0 w 411"/>
                  <a:gd name="T7" fmla="*/ 100 h 100"/>
                  <a:gd name="T8" fmla="*/ 0 w 411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0" name="Freeform 146"/>
              <p:cNvSpPr>
                <a:spLocks/>
              </p:cNvSpPr>
              <p:nvPr/>
            </p:nvSpPr>
            <p:spPr bwMode="auto">
              <a:xfrm>
                <a:off x="2424" y="2325"/>
                <a:ext cx="411" cy="100"/>
              </a:xfrm>
              <a:custGeom>
                <a:avLst/>
                <a:gdLst>
                  <a:gd name="T0" fmla="*/ 0 w 411"/>
                  <a:gd name="T1" fmla="*/ 98 h 100"/>
                  <a:gd name="T2" fmla="*/ 411 w 411"/>
                  <a:gd name="T3" fmla="*/ 0 h 100"/>
                  <a:gd name="T4" fmla="*/ 411 w 411"/>
                  <a:gd name="T5" fmla="*/ 2 h 100"/>
                  <a:gd name="T6" fmla="*/ 0 w 411"/>
                  <a:gd name="T7" fmla="*/ 100 h 100"/>
                  <a:gd name="T8" fmla="*/ 0 w 411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0"/>
                    </a:lnTo>
                    <a:lnTo>
                      <a:pt x="0" y="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1" name="Freeform 147"/>
              <p:cNvSpPr>
                <a:spLocks/>
              </p:cNvSpPr>
              <p:nvPr/>
            </p:nvSpPr>
            <p:spPr bwMode="auto">
              <a:xfrm>
                <a:off x="2415" y="2290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1 w 411"/>
                  <a:gd name="T3" fmla="*/ 0 h 101"/>
                  <a:gd name="T4" fmla="*/ 411 w 411"/>
                  <a:gd name="T5" fmla="*/ 2 h 101"/>
                  <a:gd name="T6" fmla="*/ 2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2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2" name="Freeform 148"/>
              <p:cNvSpPr>
                <a:spLocks/>
              </p:cNvSpPr>
              <p:nvPr/>
            </p:nvSpPr>
            <p:spPr bwMode="auto">
              <a:xfrm>
                <a:off x="2415" y="2290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1 w 411"/>
                  <a:gd name="T3" fmla="*/ 0 h 101"/>
                  <a:gd name="T4" fmla="*/ 411 w 411"/>
                  <a:gd name="T5" fmla="*/ 2 h 101"/>
                  <a:gd name="T6" fmla="*/ 2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2" y="101"/>
                    </a:lnTo>
                    <a:lnTo>
                      <a:pt x="0" y="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3" name="Freeform 149"/>
              <p:cNvSpPr>
                <a:spLocks/>
              </p:cNvSpPr>
              <p:nvPr/>
            </p:nvSpPr>
            <p:spPr bwMode="auto">
              <a:xfrm>
                <a:off x="2407" y="2254"/>
                <a:ext cx="412" cy="102"/>
              </a:xfrm>
              <a:custGeom>
                <a:avLst/>
                <a:gdLst>
                  <a:gd name="T0" fmla="*/ 0 w 412"/>
                  <a:gd name="T1" fmla="*/ 100 h 102"/>
                  <a:gd name="T2" fmla="*/ 411 w 412"/>
                  <a:gd name="T3" fmla="*/ 0 h 102"/>
                  <a:gd name="T4" fmla="*/ 412 w 412"/>
                  <a:gd name="T5" fmla="*/ 4 h 102"/>
                  <a:gd name="T6" fmla="*/ 1 w 412"/>
                  <a:gd name="T7" fmla="*/ 102 h 102"/>
                  <a:gd name="T8" fmla="*/ 0 w 412"/>
                  <a:gd name="T9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2">
                    <a:moveTo>
                      <a:pt x="0" y="100"/>
                    </a:moveTo>
                    <a:lnTo>
                      <a:pt x="411" y="0"/>
                    </a:lnTo>
                    <a:lnTo>
                      <a:pt x="412" y="4"/>
                    </a:lnTo>
                    <a:lnTo>
                      <a:pt x="1" y="102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4" name="Freeform 150"/>
              <p:cNvSpPr>
                <a:spLocks/>
              </p:cNvSpPr>
              <p:nvPr/>
            </p:nvSpPr>
            <p:spPr bwMode="auto">
              <a:xfrm>
                <a:off x="2407" y="2254"/>
                <a:ext cx="412" cy="102"/>
              </a:xfrm>
              <a:custGeom>
                <a:avLst/>
                <a:gdLst>
                  <a:gd name="T0" fmla="*/ 0 w 412"/>
                  <a:gd name="T1" fmla="*/ 100 h 102"/>
                  <a:gd name="T2" fmla="*/ 411 w 412"/>
                  <a:gd name="T3" fmla="*/ 0 h 102"/>
                  <a:gd name="T4" fmla="*/ 412 w 412"/>
                  <a:gd name="T5" fmla="*/ 4 h 102"/>
                  <a:gd name="T6" fmla="*/ 1 w 412"/>
                  <a:gd name="T7" fmla="*/ 102 h 102"/>
                  <a:gd name="T8" fmla="*/ 0 w 412"/>
                  <a:gd name="T9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2">
                    <a:moveTo>
                      <a:pt x="0" y="100"/>
                    </a:moveTo>
                    <a:lnTo>
                      <a:pt x="411" y="0"/>
                    </a:lnTo>
                    <a:lnTo>
                      <a:pt x="412" y="4"/>
                    </a:lnTo>
                    <a:lnTo>
                      <a:pt x="1" y="102"/>
                    </a:lnTo>
                    <a:lnTo>
                      <a:pt x="0" y="1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5" name="Freeform 151"/>
              <p:cNvSpPr>
                <a:spLocks/>
              </p:cNvSpPr>
              <p:nvPr/>
            </p:nvSpPr>
            <p:spPr bwMode="auto">
              <a:xfrm>
                <a:off x="2398" y="2220"/>
                <a:ext cx="413" cy="101"/>
              </a:xfrm>
              <a:custGeom>
                <a:avLst/>
                <a:gdLst>
                  <a:gd name="T0" fmla="*/ 0 w 413"/>
                  <a:gd name="T1" fmla="*/ 99 h 101"/>
                  <a:gd name="T2" fmla="*/ 411 w 413"/>
                  <a:gd name="T3" fmla="*/ 0 h 101"/>
                  <a:gd name="T4" fmla="*/ 413 w 413"/>
                  <a:gd name="T5" fmla="*/ 3 h 101"/>
                  <a:gd name="T6" fmla="*/ 2 w 413"/>
                  <a:gd name="T7" fmla="*/ 101 h 101"/>
                  <a:gd name="T8" fmla="*/ 0 w 413"/>
                  <a:gd name="T9" fmla="*/ 9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101">
                    <a:moveTo>
                      <a:pt x="0" y="99"/>
                    </a:moveTo>
                    <a:lnTo>
                      <a:pt x="411" y="0"/>
                    </a:lnTo>
                    <a:lnTo>
                      <a:pt x="413" y="3"/>
                    </a:lnTo>
                    <a:lnTo>
                      <a:pt x="2" y="101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6" name="Freeform 152"/>
              <p:cNvSpPr>
                <a:spLocks/>
              </p:cNvSpPr>
              <p:nvPr/>
            </p:nvSpPr>
            <p:spPr bwMode="auto">
              <a:xfrm>
                <a:off x="2398" y="2220"/>
                <a:ext cx="413" cy="101"/>
              </a:xfrm>
              <a:custGeom>
                <a:avLst/>
                <a:gdLst>
                  <a:gd name="T0" fmla="*/ 0 w 413"/>
                  <a:gd name="T1" fmla="*/ 99 h 101"/>
                  <a:gd name="T2" fmla="*/ 411 w 413"/>
                  <a:gd name="T3" fmla="*/ 0 h 101"/>
                  <a:gd name="T4" fmla="*/ 413 w 413"/>
                  <a:gd name="T5" fmla="*/ 3 h 101"/>
                  <a:gd name="T6" fmla="*/ 2 w 413"/>
                  <a:gd name="T7" fmla="*/ 101 h 101"/>
                  <a:gd name="T8" fmla="*/ 0 w 413"/>
                  <a:gd name="T9" fmla="*/ 9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101">
                    <a:moveTo>
                      <a:pt x="0" y="99"/>
                    </a:moveTo>
                    <a:lnTo>
                      <a:pt x="411" y="0"/>
                    </a:lnTo>
                    <a:lnTo>
                      <a:pt x="413" y="3"/>
                    </a:lnTo>
                    <a:lnTo>
                      <a:pt x="2" y="101"/>
                    </a:lnTo>
                    <a:lnTo>
                      <a:pt x="0" y="9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7" name="Freeform 153"/>
              <p:cNvSpPr>
                <a:spLocks/>
              </p:cNvSpPr>
              <p:nvPr/>
            </p:nvSpPr>
            <p:spPr bwMode="auto">
              <a:xfrm>
                <a:off x="2390" y="2185"/>
                <a:ext cx="412" cy="101"/>
              </a:xfrm>
              <a:custGeom>
                <a:avLst/>
                <a:gdLst>
                  <a:gd name="T0" fmla="*/ 0 w 412"/>
                  <a:gd name="T1" fmla="*/ 98 h 101"/>
                  <a:gd name="T2" fmla="*/ 411 w 412"/>
                  <a:gd name="T3" fmla="*/ 0 h 101"/>
                  <a:gd name="T4" fmla="*/ 412 w 412"/>
                  <a:gd name="T5" fmla="*/ 3 h 101"/>
                  <a:gd name="T6" fmla="*/ 1 w 412"/>
                  <a:gd name="T7" fmla="*/ 101 h 101"/>
                  <a:gd name="T8" fmla="*/ 0 w 412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2" y="3"/>
                    </a:lnTo>
                    <a:lnTo>
                      <a:pt x="1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8" name="Freeform 154"/>
              <p:cNvSpPr>
                <a:spLocks/>
              </p:cNvSpPr>
              <p:nvPr/>
            </p:nvSpPr>
            <p:spPr bwMode="auto">
              <a:xfrm>
                <a:off x="2381" y="2150"/>
                <a:ext cx="413" cy="102"/>
              </a:xfrm>
              <a:custGeom>
                <a:avLst/>
                <a:gdLst>
                  <a:gd name="T0" fmla="*/ 0 w 413"/>
                  <a:gd name="T1" fmla="*/ 98 h 102"/>
                  <a:gd name="T2" fmla="*/ 411 w 413"/>
                  <a:gd name="T3" fmla="*/ 0 h 102"/>
                  <a:gd name="T4" fmla="*/ 413 w 413"/>
                  <a:gd name="T5" fmla="*/ 2 h 102"/>
                  <a:gd name="T6" fmla="*/ 2 w 413"/>
                  <a:gd name="T7" fmla="*/ 102 h 102"/>
                  <a:gd name="T8" fmla="*/ 0 w 413"/>
                  <a:gd name="T9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102">
                    <a:moveTo>
                      <a:pt x="0" y="98"/>
                    </a:moveTo>
                    <a:lnTo>
                      <a:pt x="411" y="0"/>
                    </a:lnTo>
                    <a:lnTo>
                      <a:pt x="413" y="2"/>
                    </a:lnTo>
                    <a:lnTo>
                      <a:pt x="2" y="102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9" name="Freeform 155"/>
              <p:cNvSpPr>
                <a:spLocks/>
              </p:cNvSpPr>
              <p:nvPr/>
            </p:nvSpPr>
            <p:spPr bwMode="auto">
              <a:xfrm>
                <a:off x="2374" y="2115"/>
                <a:ext cx="411" cy="102"/>
              </a:xfrm>
              <a:custGeom>
                <a:avLst/>
                <a:gdLst>
                  <a:gd name="T0" fmla="*/ 0 w 411"/>
                  <a:gd name="T1" fmla="*/ 99 h 102"/>
                  <a:gd name="T2" fmla="*/ 410 w 411"/>
                  <a:gd name="T3" fmla="*/ 0 h 102"/>
                  <a:gd name="T4" fmla="*/ 411 w 411"/>
                  <a:gd name="T5" fmla="*/ 4 h 102"/>
                  <a:gd name="T6" fmla="*/ 0 w 411"/>
                  <a:gd name="T7" fmla="*/ 102 h 102"/>
                  <a:gd name="T8" fmla="*/ 0 w 411"/>
                  <a:gd name="T9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2">
                    <a:moveTo>
                      <a:pt x="0" y="99"/>
                    </a:moveTo>
                    <a:lnTo>
                      <a:pt x="410" y="0"/>
                    </a:lnTo>
                    <a:lnTo>
                      <a:pt x="411" y="4"/>
                    </a:lnTo>
                    <a:lnTo>
                      <a:pt x="0" y="102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0" name="Freeform 156"/>
              <p:cNvSpPr>
                <a:spLocks/>
              </p:cNvSpPr>
              <p:nvPr/>
            </p:nvSpPr>
            <p:spPr bwMode="auto">
              <a:xfrm>
                <a:off x="2366" y="2081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1 w 411"/>
                  <a:gd name="T3" fmla="*/ 0 h 101"/>
                  <a:gd name="T4" fmla="*/ 411 w 411"/>
                  <a:gd name="T5" fmla="*/ 2 h 101"/>
                  <a:gd name="T6" fmla="*/ 0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1" name="Freeform 157"/>
              <p:cNvSpPr>
                <a:spLocks/>
              </p:cNvSpPr>
              <p:nvPr/>
            </p:nvSpPr>
            <p:spPr bwMode="auto">
              <a:xfrm>
                <a:off x="2357" y="2046"/>
                <a:ext cx="411" cy="100"/>
              </a:xfrm>
              <a:custGeom>
                <a:avLst/>
                <a:gdLst>
                  <a:gd name="T0" fmla="*/ 0 w 411"/>
                  <a:gd name="T1" fmla="*/ 98 h 100"/>
                  <a:gd name="T2" fmla="*/ 411 w 411"/>
                  <a:gd name="T3" fmla="*/ 0 h 100"/>
                  <a:gd name="T4" fmla="*/ 411 w 411"/>
                  <a:gd name="T5" fmla="*/ 2 h 100"/>
                  <a:gd name="T6" fmla="*/ 0 w 411"/>
                  <a:gd name="T7" fmla="*/ 100 h 100"/>
                  <a:gd name="T8" fmla="*/ 0 w 411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2" name="Freeform 158"/>
              <p:cNvSpPr>
                <a:spLocks/>
              </p:cNvSpPr>
              <p:nvPr/>
            </p:nvSpPr>
            <p:spPr bwMode="auto">
              <a:xfrm>
                <a:off x="2349" y="2011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1 w 411"/>
                  <a:gd name="T3" fmla="*/ 0 h 101"/>
                  <a:gd name="T4" fmla="*/ 411 w 411"/>
                  <a:gd name="T5" fmla="*/ 2 h 101"/>
                  <a:gd name="T6" fmla="*/ 0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3" name="Freeform 159"/>
              <p:cNvSpPr>
                <a:spLocks/>
              </p:cNvSpPr>
              <p:nvPr/>
            </p:nvSpPr>
            <p:spPr bwMode="auto">
              <a:xfrm>
                <a:off x="2340" y="1975"/>
                <a:ext cx="411" cy="102"/>
              </a:xfrm>
              <a:custGeom>
                <a:avLst/>
                <a:gdLst>
                  <a:gd name="T0" fmla="*/ 0 w 411"/>
                  <a:gd name="T1" fmla="*/ 100 h 102"/>
                  <a:gd name="T2" fmla="*/ 411 w 411"/>
                  <a:gd name="T3" fmla="*/ 0 h 102"/>
                  <a:gd name="T4" fmla="*/ 411 w 411"/>
                  <a:gd name="T5" fmla="*/ 4 h 102"/>
                  <a:gd name="T6" fmla="*/ 1 w 411"/>
                  <a:gd name="T7" fmla="*/ 102 h 102"/>
                  <a:gd name="T8" fmla="*/ 0 w 411"/>
                  <a:gd name="T9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2">
                    <a:moveTo>
                      <a:pt x="0" y="100"/>
                    </a:moveTo>
                    <a:lnTo>
                      <a:pt x="411" y="0"/>
                    </a:lnTo>
                    <a:lnTo>
                      <a:pt x="411" y="4"/>
                    </a:lnTo>
                    <a:lnTo>
                      <a:pt x="1" y="102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4" name="Freeform 160"/>
              <p:cNvSpPr>
                <a:spLocks/>
              </p:cNvSpPr>
              <p:nvPr/>
            </p:nvSpPr>
            <p:spPr bwMode="auto">
              <a:xfrm>
                <a:off x="2332" y="1942"/>
                <a:ext cx="412" cy="100"/>
              </a:xfrm>
              <a:custGeom>
                <a:avLst/>
                <a:gdLst>
                  <a:gd name="T0" fmla="*/ 0 w 412"/>
                  <a:gd name="T1" fmla="*/ 98 h 100"/>
                  <a:gd name="T2" fmla="*/ 411 w 412"/>
                  <a:gd name="T3" fmla="*/ 0 h 100"/>
                  <a:gd name="T4" fmla="*/ 412 w 412"/>
                  <a:gd name="T5" fmla="*/ 2 h 100"/>
                  <a:gd name="T6" fmla="*/ 1 w 412"/>
                  <a:gd name="T7" fmla="*/ 100 h 100"/>
                  <a:gd name="T8" fmla="*/ 0 w 412"/>
                  <a:gd name="T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0">
                    <a:moveTo>
                      <a:pt x="0" y="98"/>
                    </a:moveTo>
                    <a:lnTo>
                      <a:pt x="411" y="0"/>
                    </a:lnTo>
                    <a:lnTo>
                      <a:pt x="412" y="2"/>
                    </a:lnTo>
                    <a:lnTo>
                      <a:pt x="1" y="10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5" name="Freeform 161"/>
              <p:cNvSpPr>
                <a:spLocks/>
              </p:cNvSpPr>
              <p:nvPr/>
            </p:nvSpPr>
            <p:spPr bwMode="auto">
              <a:xfrm>
                <a:off x="2323" y="1906"/>
                <a:ext cx="412" cy="101"/>
              </a:xfrm>
              <a:custGeom>
                <a:avLst/>
                <a:gdLst>
                  <a:gd name="T0" fmla="*/ 0 w 412"/>
                  <a:gd name="T1" fmla="*/ 99 h 101"/>
                  <a:gd name="T2" fmla="*/ 411 w 412"/>
                  <a:gd name="T3" fmla="*/ 0 h 101"/>
                  <a:gd name="T4" fmla="*/ 412 w 412"/>
                  <a:gd name="T5" fmla="*/ 3 h 101"/>
                  <a:gd name="T6" fmla="*/ 1 w 412"/>
                  <a:gd name="T7" fmla="*/ 101 h 101"/>
                  <a:gd name="T8" fmla="*/ 0 w 412"/>
                  <a:gd name="T9" fmla="*/ 9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1">
                    <a:moveTo>
                      <a:pt x="0" y="99"/>
                    </a:moveTo>
                    <a:lnTo>
                      <a:pt x="411" y="0"/>
                    </a:lnTo>
                    <a:lnTo>
                      <a:pt x="412" y="3"/>
                    </a:lnTo>
                    <a:lnTo>
                      <a:pt x="1" y="101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6" name="Freeform 162"/>
              <p:cNvSpPr>
                <a:spLocks/>
              </p:cNvSpPr>
              <p:nvPr/>
            </p:nvSpPr>
            <p:spPr bwMode="auto">
              <a:xfrm>
                <a:off x="2315" y="1871"/>
                <a:ext cx="412" cy="102"/>
              </a:xfrm>
              <a:custGeom>
                <a:avLst/>
                <a:gdLst>
                  <a:gd name="T0" fmla="*/ 0 w 412"/>
                  <a:gd name="T1" fmla="*/ 98 h 102"/>
                  <a:gd name="T2" fmla="*/ 411 w 412"/>
                  <a:gd name="T3" fmla="*/ 0 h 102"/>
                  <a:gd name="T4" fmla="*/ 412 w 412"/>
                  <a:gd name="T5" fmla="*/ 3 h 102"/>
                  <a:gd name="T6" fmla="*/ 1 w 412"/>
                  <a:gd name="T7" fmla="*/ 102 h 102"/>
                  <a:gd name="T8" fmla="*/ 0 w 412"/>
                  <a:gd name="T9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2">
                    <a:moveTo>
                      <a:pt x="0" y="98"/>
                    </a:moveTo>
                    <a:lnTo>
                      <a:pt x="411" y="0"/>
                    </a:lnTo>
                    <a:lnTo>
                      <a:pt x="412" y="3"/>
                    </a:lnTo>
                    <a:lnTo>
                      <a:pt x="1" y="102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7" name="Freeform 163"/>
              <p:cNvSpPr>
                <a:spLocks/>
              </p:cNvSpPr>
              <p:nvPr/>
            </p:nvSpPr>
            <p:spPr bwMode="auto">
              <a:xfrm>
                <a:off x="2306" y="1836"/>
                <a:ext cx="412" cy="102"/>
              </a:xfrm>
              <a:custGeom>
                <a:avLst/>
                <a:gdLst>
                  <a:gd name="T0" fmla="*/ 0 w 412"/>
                  <a:gd name="T1" fmla="*/ 99 h 102"/>
                  <a:gd name="T2" fmla="*/ 411 w 412"/>
                  <a:gd name="T3" fmla="*/ 0 h 102"/>
                  <a:gd name="T4" fmla="*/ 412 w 412"/>
                  <a:gd name="T5" fmla="*/ 4 h 102"/>
                  <a:gd name="T6" fmla="*/ 1 w 412"/>
                  <a:gd name="T7" fmla="*/ 102 h 102"/>
                  <a:gd name="T8" fmla="*/ 0 w 412"/>
                  <a:gd name="T9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102">
                    <a:moveTo>
                      <a:pt x="0" y="99"/>
                    </a:moveTo>
                    <a:lnTo>
                      <a:pt x="411" y="0"/>
                    </a:lnTo>
                    <a:lnTo>
                      <a:pt x="412" y="4"/>
                    </a:lnTo>
                    <a:lnTo>
                      <a:pt x="1" y="102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8" name="Freeform 164"/>
              <p:cNvSpPr>
                <a:spLocks/>
              </p:cNvSpPr>
              <p:nvPr/>
            </p:nvSpPr>
            <p:spPr bwMode="auto">
              <a:xfrm>
                <a:off x="2299" y="1802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0 w 411"/>
                  <a:gd name="T3" fmla="*/ 0 h 101"/>
                  <a:gd name="T4" fmla="*/ 411 w 411"/>
                  <a:gd name="T5" fmla="*/ 3 h 101"/>
                  <a:gd name="T6" fmla="*/ 0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0" y="0"/>
                    </a:lnTo>
                    <a:lnTo>
                      <a:pt x="411" y="3"/>
                    </a:lnTo>
                    <a:lnTo>
                      <a:pt x="0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9" name="Freeform 165"/>
              <p:cNvSpPr>
                <a:spLocks/>
              </p:cNvSpPr>
              <p:nvPr/>
            </p:nvSpPr>
            <p:spPr bwMode="auto">
              <a:xfrm>
                <a:off x="2290" y="1767"/>
                <a:ext cx="411" cy="101"/>
              </a:xfrm>
              <a:custGeom>
                <a:avLst/>
                <a:gdLst>
                  <a:gd name="T0" fmla="*/ 0 w 411"/>
                  <a:gd name="T1" fmla="*/ 98 h 101"/>
                  <a:gd name="T2" fmla="*/ 411 w 411"/>
                  <a:gd name="T3" fmla="*/ 0 h 101"/>
                  <a:gd name="T4" fmla="*/ 411 w 411"/>
                  <a:gd name="T5" fmla="*/ 2 h 101"/>
                  <a:gd name="T6" fmla="*/ 0 w 411"/>
                  <a:gd name="T7" fmla="*/ 101 h 101"/>
                  <a:gd name="T8" fmla="*/ 0 w 411"/>
                  <a:gd name="T9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01">
                    <a:moveTo>
                      <a:pt x="0" y="98"/>
                    </a:moveTo>
                    <a:lnTo>
                      <a:pt x="411" y="0"/>
                    </a:lnTo>
                    <a:lnTo>
                      <a:pt x="411" y="2"/>
                    </a:lnTo>
                    <a:lnTo>
                      <a:pt x="0" y="101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0" name="Freeform 166"/>
              <p:cNvSpPr>
                <a:spLocks/>
              </p:cNvSpPr>
              <p:nvPr/>
            </p:nvSpPr>
            <p:spPr bwMode="auto">
              <a:xfrm>
                <a:off x="2283" y="1848"/>
                <a:ext cx="163" cy="666"/>
              </a:xfrm>
              <a:custGeom>
                <a:avLst/>
                <a:gdLst>
                  <a:gd name="T0" fmla="*/ 159 w 163"/>
                  <a:gd name="T1" fmla="*/ 666 h 666"/>
                  <a:gd name="T2" fmla="*/ 163 w 163"/>
                  <a:gd name="T3" fmla="*/ 665 h 666"/>
                  <a:gd name="T4" fmla="*/ 3 w 163"/>
                  <a:gd name="T5" fmla="*/ 0 h 666"/>
                  <a:gd name="T6" fmla="*/ 0 w 163"/>
                  <a:gd name="T7" fmla="*/ 0 h 666"/>
                  <a:gd name="T8" fmla="*/ 159 w 163"/>
                  <a:gd name="T9" fmla="*/ 66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666">
                    <a:moveTo>
                      <a:pt x="159" y="666"/>
                    </a:moveTo>
                    <a:lnTo>
                      <a:pt x="163" y="665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59" y="666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1" name="Freeform 167"/>
              <p:cNvSpPr>
                <a:spLocks/>
              </p:cNvSpPr>
              <p:nvPr/>
            </p:nvSpPr>
            <p:spPr bwMode="auto">
              <a:xfrm>
                <a:off x="2797" y="1808"/>
                <a:ext cx="106" cy="165"/>
              </a:xfrm>
              <a:custGeom>
                <a:avLst/>
                <a:gdLst>
                  <a:gd name="T0" fmla="*/ 61 w 87"/>
                  <a:gd name="T1" fmla="*/ 111 h 136"/>
                  <a:gd name="T2" fmla="*/ 24 w 87"/>
                  <a:gd name="T3" fmla="*/ 131 h 136"/>
                  <a:gd name="T4" fmla="*/ 5 w 87"/>
                  <a:gd name="T5" fmla="*/ 94 h 136"/>
                  <a:gd name="T6" fmla="*/ 26 w 87"/>
                  <a:gd name="T7" fmla="*/ 25 h 136"/>
                  <a:gd name="T8" fmla="*/ 63 w 87"/>
                  <a:gd name="T9" fmla="*/ 5 h 136"/>
                  <a:gd name="T10" fmla="*/ 82 w 87"/>
                  <a:gd name="T11" fmla="*/ 42 h 136"/>
                  <a:gd name="T12" fmla="*/ 61 w 87"/>
                  <a:gd name="T13" fmla="*/ 11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36">
                    <a:moveTo>
                      <a:pt x="61" y="111"/>
                    </a:moveTo>
                    <a:cubicBezTo>
                      <a:pt x="56" y="127"/>
                      <a:pt x="40" y="136"/>
                      <a:pt x="24" y="131"/>
                    </a:cubicBezTo>
                    <a:cubicBezTo>
                      <a:pt x="9" y="126"/>
                      <a:pt x="0" y="109"/>
                      <a:pt x="5" y="9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9"/>
                      <a:pt x="47" y="0"/>
                      <a:pt x="63" y="5"/>
                    </a:cubicBezTo>
                    <a:cubicBezTo>
                      <a:pt x="78" y="10"/>
                      <a:pt x="87" y="27"/>
                      <a:pt x="82" y="42"/>
                    </a:cubicBezTo>
                    <a:lnTo>
                      <a:pt x="61" y="111"/>
                    </a:lnTo>
                    <a:close/>
                  </a:path>
                </a:pathLst>
              </a:custGeom>
              <a:solidFill>
                <a:srgbClr val="BF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2" name="Freeform 168"/>
              <p:cNvSpPr>
                <a:spLocks/>
              </p:cNvSpPr>
              <p:nvPr/>
            </p:nvSpPr>
            <p:spPr bwMode="auto">
              <a:xfrm>
                <a:off x="2819" y="1813"/>
                <a:ext cx="84" cy="160"/>
              </a:xfrm>
              <a:custGeom>
                <a:avLst/>
                <a:gdLst>
                  <a:gd name="T0" fmla="*/ 45 w 69"/>
                  <a:gd name="T1" fmla="*/ 1 h 132"/>
                  <a:gd name="T2" fmla="*/ 39 w 69"/>
                  <a:gd name="T3" fmla="*/ 0 h 132"/>
                  <a:gd name="T4" fmla="*/ 0 w 69"/>
                  <a:gd name="T5" fmla="*/ 124 h 132"/>
                  <a:gd name="T6" fmla="*/ 6 w 69"/>
                  <a:gd name="T7" fmla="*/ 127 h 132"/>
                  <a:gd name="T8" fmla="*/ 43 w 69"/>
                  <a:gd name="T9" fmla="*/ 107 h 132"/>
                  <a:gd name="T10" fmla="*/ 64 w 69"/>
                  <a:gd name="T11" fmla="*/ 38 h 132"/>
                  <a:gd name="T12" fmla="*/ 45 w 69"/>
                  <a:gd name="T13" fmla="*/ 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32">
                    <a:moveTo>
                      <a:pt x="45" y="1"/>
                    </a:moveTo>
                    <a:cubicBezTo>
                      <a:pt x="43" y="1"/>
                      <a:pt x="41" y="0"/>
                      <a:pt x="39" y="0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" y="125"/>
                      <a:pt x="4" y="126"/>
                      <a:pt x="6" y="127"/>
                    </a:cubicBezTo>
                    <a:cubicBezTo>
                      <a:pt x="22" y="132"/>
                      <a:pt x="38" y="123"/>
                      <a:pt x="43" y="107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9" y="23"/>
                      <a:pt x="60" y="6"/>
                      <a:pt x="45" y="1"/>
                    </a:cubicBezTo>
                    <a:close/>
                  </a:path>
                </a:pathLst>
              </a:custGeom>
              <a:solidFill>
                <a:srgbClr val="A321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3" name="Freeform 169"/>
              <p:cNvSpPr>
                <a:spLocks/>
              </p:cNvSpPr>
              <p:nvPr/>
            </p:nvSpPr>
            <p:spPr bwMode="auto">
              <a:xfrm>
                <a:off x="2848" y="1826"/>
                <a:ext cx="52" cy="141"/>
              </a:xfrm>
              <a:custGeom>
                <a:avLst/>
                <a:gdLst>
                  <a:gd name="T0" fmla="*/ 35 w 43"/>
                  <a:gd name="T1" fmla="*/ 0 h 116"/>
                  <a:gd name="T2" fmla="*/ 0 w 43"/>
                  <a:gd name="T3" fmla="*/ 116 h 116"/>
                  <a:gd name="T4" fmla="*/ 19 w 43"/>
                  <a:gd name="T5" fmla="*/ 96 h 116"/>
                  <a:gd name="T6" fmla="*/ 40 w 43"/>
                  <a:gd name="T7" fmla="*/ 27 h 116"/>
                  <a:gd name="T8" fmla="*/ 35 w 43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16">
                    <a:moveTo>
                      <a:pt x="35" y="0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9" y="113"/>
                      <a:pt x="16" y="106"/>
                      <a:pt x="19" y="9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3" y="17"/>
                      <a:pt x="41" y="7"/>
                      <a:pt x="35" y="0"/>
                    </a:cubicBezTo>
                    <a:close/>
                  </a:path>
                </a:pathLst>
              </a:custGeom>
              <a:solidFill>
                <a:srgbClr val="8A1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4" name="Freeform 170"/>
              <p:cNvSpPr>
                <a:spLocks/>
              </p:cNvSpPr>
              <p:nvPr/>
            </p:nvSpPr>
            <p:spPr bwMode="auto">
              <a:xfrm>
                <a:off x="2649" y="1900"/>
                <a:ext cx="229" cy="543"/>
              </a:xfrm>
              <a:custGeom>
                <a:avLst/>
                <a:gdLst>
                  <a:gd name="T0" fmla="*/ 68 w 229"/>
                  <a:gd name="T1" fmla="*/ 543 h 543"/>
                  <a:gd name="T2" fmla="*/ 0 w 229"/>
                  <a:gd name="T3" fmla="*/ 523 h 543"/>
                  <a:gd name="T4" fmla="*/ 160 w 229"/>
                  <a:gd name="T5" fmla="*/ 0 h 543"/>
                  <a:gd name="T6" fmla="*/ 229 w 229"/>
                  <a:gd name="T7" fmla="*/ 21 h 543"/>
                  <a:gd name="T8" fmla="*/ 68 w 229"/>
                  <a:gd name="T9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543">
                    <a:moveTo>
                      <a:pt x="68" y="543"/>
                    </a:moveTo>
                    <a:lnTo>
                      <a:pt x="0" y="523"/>
                    </a:lnTo>
                    <a:lnTo>
                      <a:pt x="160" y="0"/>
                    </a:lnTo>
                    <a:lnTo>
                      <a:pt x="229" y="21"/>
                    </a:lnTo>
                    <a:lnTo>
                      <a:pt x="68" y="543"/>
                    </a:lnTo>
                    <a:close/>
                  </a:path>
                </a:pathLst>
              </a:custGeom>
              <a:solidFill>
                <a:srgbClr val="00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5" name="Freeform 171"/>
              <p:cNvSpPr>
                <a:spLocks/>
              </p:cNvSpPr>
              <p:nvPr/>
            </p:nvSpPr>
            <p:spPr bwMode="auto">
              <a:xfrm>
                <a:off x="2649" y="1900"/>
                <a:ext cx="229" cy="543"/>
              </a:xfrm>
              <a:custGeom>
                <a:avLst/>
                <a:gdLst>
                  <a:gd name="T0" fmla="*/ 68 w 229"/>
                  <a:gd name="T1" fmla="*/ 543 h 543"/>
                  <a:gd name="T2" fmla="*/ 0 w 229"/>
                  <a:gd name="T3" fmla="*/ 523 h 543"/>
                  <a:gd name="T4" fmla="*/ 160 w 229"/>
                  <a:gd name="T5" fmla="*/ 0 h 543"/>
                  <a:gd name="T6" fmla="*/ 229 w 229"/>
                  <a:gd name="T7" fmla="*/ 21 h 543"/>
                  <a:gd name="T8" fmla="*/ 68 w 229"/>
                  <a:gd name="T9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543">
                    <a:moveTo>
                      <a:pt x="68" y="543"/>
                    </a:moveTo>
                    <a:lnTo>
                      <a:pt x="0" y="523"/>
                    </a:lnTo>
                    <a:lnTo>
                      <a:pt x="160" y="0"/>
                    </a:lnTo>
                    <a:lnTo>
                      <a:pt x="229" y="21"/>
                    </a:lnTo>
                    <a:lnTo>
                      <a:pt x="68" y="5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6" name="Freeform 172"/>
              <p:cNvSpPr>
                <a:spLocks/>
              </p:cNvSpPr>
              <p:nvPr/>
            </p:nvSpPr>
            <p:spPr bwMode="auto">
              <a:xfrm>
                <a:off x="2676" y="1909"/>
                <a:ext cx="202" cy="534"/>
              </a:xfrm>
              <a:custGeom>
                <a:avLst/>
                <a:gdLst>
                  <a:gd name="T0" fmla="*/ 160 w 202"/>
                  <a:gd name="T1" fmla="*/ 0 h 534"/>
                  <a:gd name="T2" fmla="*/ 0 w 202"/>
                  <a:gd name="T3" fmla="*/ 521 h 534"/>
                  <a:gd name="T4" fmla="*/ 41 w 202"/>
                  <a:gd name="T5" fmla="*/ 534 h 534"/>
                  <a:gd name="T6" fmla="*/ 202 w 202"/>
                  <a:gd name="T7" fmla="*/ 12 h 534"/>
                  <a:gd name="T8" fmla="*/ 160 w 202"/>
                  <a:gd name="T9" fmla="*/ 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534">
                    <a:moveTo>
                      <a:pt x="160" y="0"/>
                    </a:moveTo>
                    <a:lnTo>
                      <a:pt x="0" y="521"/>
                    </a:lnTo>
                    <a:lnTo>
                      <a:pt x="41" y="534"/>
                    </a:lnTo>
                    <a:lnTo>
                      <a:pt x="202" y="1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00AB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7" name="Freeform 173"/>
              <p:cNvSpPr>
                <a:spLocks/>
              </p:cNvSpPr>
              <p:nvPr/>
            </p:nvSpPr>
            <p:spPr bwMode="auto">
              <a:xfrm>
                <a:off x="2676" y="1909"/>
                <a:ext cx="202" cy="534"/>
              </a:xfrm>
              <a:custGeom>
                <a:avLst/>
                <a:gdLst>
                  <a:gd name="T0" fmla="*/ 160 w 202"/>
                  <a:gd name="T1" fmla="*/ 0 h 534"/>
                  <a:gd name="T2" fmla="*/ 0 w 202"/>
                  <a:gd name="T3" fmla="*/ 521 h 534"/>
                  <a:gd name="T4" fmla="*/ 41 w 202"/>
                  <a:gd name="T5" fmla="*/ 534 h 534"/>
                  <a:gd name="T6" fmla="*/ 202 w 202"/>
                  <a:gd name="T7" fmla="*/ 12 h 534"/>
                  <a:gd name="T8" fmla="*/ 160 w 202"/>
                  <a:gd name="T9" fmla="*/ 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534">
                    <a:moveTo>
                      <a:pt x="160" y="0"/>
                    </a:moveTo>
                    <a:lnTo>
                      <a:pt x="0" y="521"/>
                    </a:lnTo>
                    <a:lnTo>
                      <a:pt x="41" y="534"/>
                    </a:lnTo>
                    <a:lnTo>
                      <a:pt x="202" y="12"/>
                    </a:lnTo>
                    <a:lnTo>
                      <a:pt x="1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8" name="Freeform 174"/>
              <p:cNvSpPr>
                <a:spLocks/>
              </p:cNvSpPr>
              <p:nvPr/>
            </p:nvSpPr>
            <p:spPr bwMode="auto">
              <a:xfrm>
                <a:off x="2703" y="1916"/>
                <a:ext cx="175" cy="527"/>
              </a:xfrm>
              <a:custGeom>
                <a:avLst/>
                <a:gdLst>
                  <a:gd name="T0" fmla="*/ 160 w 175"/>
                  <a:gd name="T1" fmla="*/ 0 h 527"/>
                  <a:gd name="T2" fmla="*/ 0 w 175"/>
                  <a:gd name="T3" fmla="*/ 523 h 527"/>
                  <a:gd name="T4" fmla="*/ 14 w 175"/>
                  <a:gd name="T5" fmla="*/ 527 h 527"/>
                  <a:gd name="T6" fmla="*/ 175 w 175"/>
                  <a:gd name="T7" fmla="*/ 5 h 527"/>
                  <a:gd name="T8" fmla="*/ 160 w 175"/>
                  <a:gd name="T9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527">
                    <a:moveTo>
                      <a:pt x="160" y="0"/>
                    </a:moveTo>
                    <a:lnTo>
                      <a:pt x="0" y="523"/>
                    </a:lnTo>
                    <a:lnTo>
                      <a:pt x="14" y="527"/>
                    </a:lnTo>
                    <a:lnTo>
                      <a:pt x="175" y="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00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9" name="Freeform 175"/>
              <p:cNvSpPr>
                <a:spLocks/>
              </p:cNvSpPr>
              <p:nvPr/>
            </p:nvSpPr>
            <p:spPr bwMode="auto">
              <a:xfrm>
                <a:off x="2703" y="1916"/>
                <a:ext cx="175" cy="527"/>
              </a:xfrm>
              <a:custGeom>
                <a:avLst/>
                <a:gdLst>
                  <a:gd name="T0" fmla="*/ 160 w 175"/>
                  <a:gd name="T1" fmla="*/ 0 h 527"/>
                  <a:gd name="T2" fmla="*/ 0 w 175"/>
                  <a:gd name="T3" fmla="*/ 523 h 527"/>
                  <a:gd name="T4" fmla="*/ 14 w 175"/>
                  <a:gd name="T5" fmla="*/ 527 h 527"/>
                  <a:gd name="T6" fmla="*/ 175 w 175"/>
                  <a:gd name="T7" fmla="*/ 5 h 527"/>
                  <a:gd name="T8" fmla="*/ 160 w 175"/>
                  <a:gd name="T9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527">
                    <a:moveTo>
                      <a:pt x="160" y="0"/>
                    </a:moveTo>
                    <a:lnTo>
                      <a:pt x="0" y="523"/>
                    </a:lnTo>
                    <a:lnTo>
                      <a:pt x="14" y="527"/>
                    </a:lnTo>
                    <a:lnTo>
                      <a:pt x="175" y="5"/>
                    </a:lnTo>
                    <a:lnTo>
                      <a:pt x="1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0" name="Freeform 176"/>
              <p:cNvSpPr>
                <a:spLocks/>
              </p:cNvSpPr>
              <p:nvPr/>
            </p:nvSpPr>
            <p:spPr bwMode="auto">
              <a:xfrm>
                <a:off x="2649" y="2423"/>
                <a:ext cx="68" cy="97"/>
              </a:xfrm>
              <a:custGeom>
                <a:avLst/>
                <a:gdLst>
                  <a:gd name="T0" fmla="*/ 68 w 68"/>
                  <a:gd name="T1" fmla="*/ 20 h 97"/>
                  <a:gd name="T2" fmla="*/ 8 w 68"/>
                  <a:gd name="T3" fmla="*/ 97 h 97"/>
                  <a:gd name="T4" fmla="*/ 0 w 68"/>
                  <a:gd name="T5" fmla="*/ 0 h 97"/>
                  <a:gd name="T6" fmla="*/ 68 w 68"/>
                  <a:gd name="T7" fmla="*/ 2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97">
                    <a:moveTo>
                      <a:pt x="68" y="20"/>
                    </a:moveTo>
                    <a:lnTo>
                      <a:pt x="8" y="97"/>
                    </a:lnTo>
                    <a:lnTo>
                      <a:pt x="0" y="0"/>
                    </a:lnTo>
                    <a:lnTo>
                      <a:pt x="68" y="20"/>
                    </a:lnTo>
                    <a:close/>
                  </a:path>
                </a:pathLst>
              </a:custGeom>
              <a:solidFill>
                <a:srgbClr val="F9D5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1" name="Freeform 177"/>
              <p:cNvSpPr>
                <a:spLocks/>
              </p:cNvSpPr>
              <p:nvPr/>
            </p:nvSpPr>
            <p:spPr bwMode="auto">
              <a:xfrm>
                <a:off x="2649" y="2423"/>
                <a:ext cx="68" cy="97"/>
              </a:xfrm>
              <a:custGeom>
                <a:avLst/>
                <a:gdLst>
                  <a:gd name="T0" fmla="*/ 68 w 68"/>
                  <a:gd name="T1" fmla="*/ 20 h 97"/>
                  <a:gd name="T2" fmla="*/ 8 w 68"/>
                  <a:gd name="T3" fmla="*/ 97 h 97"/>
                  <a:gd name="T4" fmla="*/ 0 w 68"/>
                  <a:gd name="T5" fmla="*/ 0 h 97"/>
                  <a:gd name="T6" fmla="*/ 68 w 68"/>
                  <a:gd name="T7" fmla="*/ 2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97">
                    <a:moveTo>
                      <a:pt x="68" y="20"/>
                    </a:moveTo>
                    <a:lnTo>
                      <a:pt x="8" y="97"/>
                    </a:lnTo>
                    <a:lnTo>
                      <a:pt x="0" y="0"/>
                    </a:lnTo>
                    <a:lnTo>
                      <a:pt x="68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2" name="Freeform 178"/>
              <p:cNvSpPr>
                <a:spLocks/>
              </p:cNvSpPr>
              <p:nvPr/>
            </p:nvSpPr>
            <p:spPr bwMode="auto">
              <a:xfrm>
                <a:off x="2654" y="2494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3 w 18"/>
                  <a:gd name="T3" fmla="*/ 26 h 26"/>
                  <a:gd name="T4" fmla="*/ 18 w 18"/>
                  <a:gd name="T5" fmla="*/ 6 h 26"/>
                  <a:gd name="T6" fmla="*/ 0 w 18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3" y="26"/>
                    </a:lnTo>
                    <a:lnTo>
                      <a:pt x="18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3" name="Freeform 179"/>
              <p:cNvSpPr>
                <a:spLocks/>
              </p:cNvSpPr>
              <p:nvPr/>
            </p:nvSpPr>
            <p:spPr bwMode="auto">
              <a:xfrm>
                <a:off x="2654" y="2494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3 w 18"/>
                  <a:gd name="T3" fmla="*/ 26 h 26"/>
                  <a:gd name="T4" fmla="*/ 18 w 18"/>
                  <a:gd name="T5" fmla="*/ 6 h 26"/>
                  <a:gd name="T6" fmla="*/ 0 w 18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3" y="26"/>
                    </a:lnTo>
                    <a:lnTo>
                      <a:pt x="18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4" name="Freeform 180"/>
              <p:cNvSpPr>
                <a:spLocks/>
              </p:cNvSpPr>
              <p:nvPr/>
            </p:nvSpPr>
            <p:spPr bwMode="auto">
              <a:xfrm>
                <a:off x="2805" y="1891"/>
                <a:ext cx="78" cy="40"/>
              </a:xfrm>
              <a:custGeom>
                <a:avLst/>
                <a:gdLst>
                  <a:gd name="T0" fmla="*/ 62 w 65"/>
                  <a:gd name="T1" fmla="*/ 30 h 33"/>
                  <a:gd name="T2" fmla="*/ 58 w 65"/>
                  <a:gd name="T3" fmla="*/ 33 h 33"/>
                  <a:gd name="T4" fmla="*/ 3 w 65"/>
                  <a:gd name="T5" fmla="*/ 16 h 33"/>
                  <a:gd name="T6" fmla="*/ 0 w 65"/>
                  <a:gd name="T7" fmla="*/ 11 h 33"/>
                  <a:gd name="T8" fmla="*/ 3 w 65"/>
                  <a:gd name="T9" fmla="*/ 3 h 33"/>
                  <a:gd name="T10" fmla="*/ 7 w 65"/>
                  <a:gd name="T11" fmla="*/ 0 h 33"/>
                  <a:gd name="T12" fmla="*/ 62 w 65"/>
                  <a:gd name="T13" fmla="*/ 17 h 33"/>
                  <a:gd name="T14" fmla="*/ 65 w 65"/>
                  <a:gd name="T15" fmla="*/ 22 h 33"/>
                  <a:gd name="T16" fmla="*/ 62 w 65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33">
                    <a:moveTo>
                      <a:pt x="62" y="30"/>
                    </a:moveTo>
                    <a:cubicBezTo>
                      <a:pt x="61" y="32"/>
                      <a:pt x="59" y="33"/>
                      <a:pt x="58" y="3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4" y="18"/>
                      <a:pt x="65" y="20"/>
                      <a:pt x="65" y="22"/>
                    </a:cubicBezTo>
                    <a:lnTo>
                      <a:pt x="62" y="30"/>
                    </a:lnTo>
                    <a:close/>
                  </a:path>
                </a:pathLst>
              </a:custGeom>
              <a:solidFill>
                <a:srgbClr val="FAE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5" name="Freeform 181"/>
              <p:cNvSpPr>
                <a:spLocks/>
              </p:cNvSpPr>
              <p:nvPr/>
            </p:nvSpPr>
            <p:spPr bwMode="auto">
              <a:xfrm>
                <a:off x="2834" y="1899"/>
                <a:ext cx="49" cy="32"/>
              </a:xfrm>
              <a:custGeom>
                <a:avLst/>
                <a:gdLst>
                  <a:gd name="T0" fmla="*/ 38 w 41"/>
                  <a:gd name="T1" fmla="*/ 10 h 26"/>
                  <a:gd name="T2" fmla="*/ 5 w 41"/>
                  <a:gd name="T3" fmla="*/ 0 h 26"/>
                  <a:gd name="T4" fmla="*/ 0 w 41"/>
                  <a:gd name="T5" fmla="*/ 15 h 26"/>
                  <a:gd name="T6" fmla="*/ 34 w 41"/>
                  <a:gd name="T7" fmla="*/ 26 h 26"/>
                  <a:gd name="T8" fmla="*/ 38 w 41"/>
                  <a:gd name="T9" fmla="*/ 23 h 26"/>
                  <a:gd name="T10" fmla="*/ 41 w 41"/>
                  <a:gd name="T11" fmla="*/ 15 h 26"/>
                  <a:gd name="T12" fmla="*/ 38 w 41"/>
                  <a:gd name="T13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38" y="1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5" y="26"/>
                      <a:pt x="37" y="25"/>
                      <a:pt x="38" y="2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3"/>
                      <a:pt x="40" y="11"/>
                      <a:pt x="38" y="10"/>
                    </a:cubicBezTo>
                    <a:close/>
                  </a:path>
                </a:pathLst>
              </a:custGeom>
              <a:solidFill>
                <a:srgbClr val="E0D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6" name="Freeform 182"/>
              <p:cNvSpPr>
                <a:spLocks/>
              </p:cNvSpPr>
              <p:nvPr/>
            </p:nvSpPr>
            <p:spPr bwMode="auto">
              <a:xfrm>
                <a:off x="2805" y="1891"/>
                <a:ext cx="14" cy="20"/>
              </a:xfrm>
              <a:custGeom>
                <a:avLst/>
                <a:gdLst>
                  <a:gd name="T0" fmla="*/ 12 w 12"/>
                  <a:gd name="T1" fmla="*/ 2 h 17"/>
                  <a:gd name="T2" fmla="*/ 7 w 12"/>
                  <a:gd name="T3" fmla="*/ 0 h 17"/>
                  <a:gd name="T4" fmla="*/ 3 w 12"/>
                  <a:gd name="T5" fmla="*/ 3 h 17"/>
                  <a:gd name="T6" fmla="*/ 0 w 12"/>
                  <a:gd name="T7" fmla="*/ 11 h 17"/>
                  <a:gd name="T8" fmla="*/ 3 w 12"/>
                  <a:gd name="T9" fmla="*/ 16 h 17"/>
                  <a:gd name="T10" fmla="*/ 7 w 12"/>
                  <a:gd name="T11" fmla="*/ 17 h 17"/>
                  <a:gd name="T12" fmla="*/ 12 w 12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2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4" y="1"/>
                      <a:pt x="3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1" y="15"/>
                      <a:pt x="3" y="16"/>
                    </a:cubicBezTo>
                    <a:cubicBezTo>
                      <a:pt x="7" y="17"/>
                      <a:pt x="7" y="17"/>
                      <a:pt x="7" y="1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E0D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7" name="Freeform 183"/>
              <p:cNvSpPr>
                <a:spLocks/>
              </p:cNvSpPr>
              <p:nvPr/>
            </p:nvSpPr>
            <p:spPr bwMode="auto">
              <a:xfrm>
                <a:off x="2860" y="1908"/>
                <a:ext cx="23" cy="23"/>
              </a:xfrm>
              <a:custGeom>
                <a:avLst/>
                <a:gdLst>
                  <a:gd name="T0" fmla="*/ 16 w 19"/>
                  <a:gd name="T1" fmla="*/ 3 h 19"/>
                  <a:gd name="T2" fmla="*/ 4 w 19"/>
                  <a:gd name="T3" fmla="*/ 0 h 19"/>
                  <a:gd name="T4" fmla="*/ 0 w 19"/>
                  <a:gd name="T5" fmla="*/ 15 h 19"/>
                  <a:gd name="T6" fmla="*/ 12 w 19"/>
                  <a:gd name="T7" fmla="*/ 19 h 19"/>
                  <a:gd name="T8" fmla="*/ 16 w 19"/>
                  <a:gd name="T9" fmla="*/ 16 h 19"/>
                  <a:gd name="T10" fmla="*/ 19 w 19"/>
                  <a:gd name="T11" fmla="*/ 8 h 19"/>
                  <a:gd name="T12" fmla="*/ 16 w 19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16" y="3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5" y="18"/>
                      <a:pt x="16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8" y="4"/>
                      <a:pt x="16" y="3"/>
                    </a:cubicBezTo>
                    <a:close/>
                  </a:path>
                </a:pathLst>
              </a:custGeom>
              <a:solidFill>
                <a:srgbClr val="C4B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8" name="Freeform 184"/>
              <p:cNvSpPr>
                <a:spLocks/>
              </p:cNvSpPr>
              <p:nvPr/>
            </p:nvSpPr>
            <p:spPr bwMode="auto">
              <a:xfrm>
                <a:off x="1707" y="1797"/>
                <a:ext cx="702" cy="817"/>
              </a:xfrm>
              <a:custGeom>
                <a:avLst/>
                <a:gdLst>
                  <a:gd name="T0" fmla="*/ 702 w 702"/>
                  <a:gd name="T1" fmla="*/ 586 h 817"/>
                  <a:gd name="T2" fmla="*/ 376 w 702"/>
                  <a:gd name="T3" fmla="*/ 0 h 817"/>
                  <a:gd name="T4" fmla="*/ 0 w 702"/>
                  <a:gd name="T5" fmla="*/ 231 h 817"/>
                  <a:gd name="T6" fmla="*/ 326 w 702"/>
                  <a:gd name="T7" fmla="*/ 817 h 817"/>
                  <a:gd name="T8" fmla="*/ 702 w 702"/>
                  <a:gd name="T9" fmla="*/ 586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817">
                    <a:moveTo>
                      <a:pt x="702" y="586"/>
                    </a:moveTo>
                    <a:lnTo>
                      <a:pt x="376" y="0"/>
                    </a:lnTo>
                    <a:lnTo>
                      <a:pt x="0" y="231"/>
                    </a:lnTo>
                    <a:lnTo>
                      <a:pt x="326" y="817"/>
                    </a:lnTo>
                    <a:lnTo>
                      <a:pt x="702" y="58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9" name="Freeform 185"/>
              <p:cNvSpPr>
                <a:spLocks/>
              </p:cNvSpPr>
              <p:nvPr/>
            </p:nvSpPr>
            <p:spPr bwMode="auto">
              <a:xfrm>
                <a:off x="1707" y="2028"/>
                <a:ext cx="537" cy="586"/>
              </a:xfrm>
              <a:custGeom>
                <a:avLst/>
                <a:gdLst>
                  <a:gd name="T0" fmla="*/ 0 w 537"/>
                  <a:gd name="T1" fmla="*/ 0 h 586"/>
                  <a:gd name="T2" fmla="*/ 537 w 537"/>
                  <a:gd name="T3" fmla="*/ 63 h 586"/>
                  <a:gd name="T4" fmla="*/ 326 w 537"/>
                  <a:gd name="T5" fmla="*/ 586 h 586"/>
                  <a:gd name="T6" fmla="*/ 0 w 537"/>
                  <a:gd name="T7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7" h="586">
                    <a:moveTo>
                      <a:pt x="0" y="0"/>
                    </a:moveTo>
                    <a:lnTo>
                      <a:pt x="537" y="63"/>
                    </a:lnTo>
                    <a:lnTo>
                      <a:pt x="326" y="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0" name="Freeform 186"/>
              <p:cNvSpPr>
                <a:spLocks/>
              </p:cNvSpPr>
              <p:nvPr/>
            </p:nvSpPr>
            <p:spPr bwMode="auto">
              <a:xfrm>
                <a:off x="1944" y="1797"/>
                <a:ext cx="465" cy="586"/>
              </a:xfrm>
              <a:custGeom>
                <a:avLst/>
                <a:gdLst>
                  <a:gd name="T0" fmla="*/ 465 w 465"/>
                  <a:gd name="T1" fmla="*/ 586 h 586"/>
                  <a:gd name="T2" fmla="*/ 0 w 465"/>
                  <a:gd name="T3" fmla="*/ 479 h 586"/>
                  <a:gd name="T4" fmla="*/ 139 w 465"/>
                  <a:gd name="T5" fmla="*/ 0 h 586"/>
                  <a:gd name="T6" fmla="*/ 465 w 465"/>
                  <a:gd name="T7" fmla="*/ 586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5" h="586">
                    <a:moveTo>
                      <a:pt x="465" y="586"/>
                    </a:moveTo>
                    <a:lnTo>
                      <a:pt x="0" y="479"/>
                    </a:lnTo>
                    <a:lnTo>
                      <a:pt x="139" y="0"/>
                    </a:lnTo>
                    <a:lnTo>
                      <a:pt x="465" y="5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1" name="Freeform 187"/>
              <p:cNvSpPr>
                <a:spLocks/>
              </p:cNvSpPr>
              <p:nvPr/>
            </p:nvSpPr>
            <p:spPr bwMode="auto">
              <a:xfrm>
                <a:off x="1562" y="1606"/>
                <a:ext cx="798" cy="727"/>
              </a:xfrm>
              <a:custGeom>
                <a:avLst/>
                <a:gdLst>
                  <a:gd name="T0" fmla="*/ 798 w 798"/>
                  <a:gd name="T1" fmla="*/ 348 h 727"/>
                  <a:gd name="T2" fmla="*/ 234 w 798"/>
                  <a:gd name="T3" fmla="*/ 0 h 727"/>
                  <a:gd name="T4" fmla="*/ 0 w 798"/>
                  <a:gd name="T5" fmla="*/ 379 h 727"/>
                  <a:gd name="T6" fmla="*/ 562 w 798"/>
                  <a:gd name="T7" fmla="*/ 727 h 727"/>
                  <a:gd name="T8" fmla="*/ 798 w 798"/>
                  <a:gd name="T9" fmla="*/ 348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8" h="727">
                    <a:moveTo>
                      <a:pt x="798" y="348"/>
                    </a:moveTo>
                    <a:lnTo>
                      <a:pt x="234" y="0"/>
                    </a:lnTo>
                    <a:lnTo>
                      <a:pt x="0" y="379"/>
                    </a:lnTo>
                    <a:lnTo>
                      <a:pt x="562" y="727"/>
                    </a:lnTo>
                    <a:lnTo>
                      <a:pt x="798" y="348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2" name="Freeform 188"/>
              <p:cNvSpPr>
                <a:spLocks/>
              </p:cNvSpPr>
              <p:nvPr/>
            </p:nvSpPr>
            <p:spPr bwMode="auto">
              <a:xfrm>
                <a:off x="1562" y="1781"/>
                <a:ext cx="562" cy="552"/>
              </a:xfrm>
              <a:custGeom>
                <a:avLst/>
                <a:gdLst>
                  <a:gd name="T0" fmla="*/ 0 w 562"/>
                  <a:gd name="T1" fmla="*/ 204 h 552"/>
                  <a:gd name="T2" fmla="*/ 515 w 562"/>
                  <a:gd name="T3" fmla="*/ 0 h 552"/>
                  <a:gd name="T4" fmla="*/ 562 w 562"/>
                  <a:gd name="T5" fmla="*/ 552 h 552"/>
                  <a:gd name="T6" fmla="*/ 0 w 562"/>
                  <a:gd name="T7" fmla="*/ 204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2" h="552">
                    <a:moveTo>
                      <a:pt x="0" y="204"/>
                    </a:moveTo>
                    <a:lnTo>
                      <a:pt x="515" y="0"/>
                    </a:lnTo>
                    <a:lnTo>
                      <a:pt x="562" y="552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3" name="Freeform 189"/>
              <p:cNvSpPr>
                <a:spLocks/>
              </p:cNvSpPr>
              <p:nvPr/>
            </p:nvSpPr>
            <p:spPr bwMode="auto">
              <a:xfrm>
                <a:off x="1796" y="1606"/>
                <a:ext cx="564" cy="479"/>
              </a:xfrm>
              <a:custGeom>
                <a:avLst/>
                <a:gdLst>
                  <a:gd name="T0" fmla="*/ 564 w 564"/>
                  <a:gd name="T1" fmla="*/ 348 h 479"/>
                  <a:gd name="T2" fmla="*/ 93 w 564"/>
                  <a:gd name="T3" fmla="*/ 479 h 479"/>
                  <a:gd name="T4" fmla="*/ 0 w 564"/>
                  <a:gd name="T5" fmla="*/ 0 h 479"/>
                  <a:gd name="T6" fmla="*/ 564 w 564"/>
                  <a:gd name="T7" fmla="*/ 348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4" h="479">
                    <a:moveTo>
                      <a:pt x="564" y="348"/>
                    </a:moveTo>
                    <a:lnTo>
                      <a:pt x="93" y="479"/>
                    </a:lnTo>
                    <a:lnTo>
                      <a:pt x="0" y="0"/>
                    </a:lnTo>
                    <a:lnTo>
                      <a:pt x="564" y="3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4" name="Freeform 190"/>
              <p:cNvSpPr>
                <a:spLocks/>
              </p:cNvSpPr>
              <p:nvPr/>
            </p:nvSpPr>
            <p:spPr bwMode="auto">
              <a:xfrm>
                <a:off x="234" y="2218"/>
                <a:ext cx="923" cy="752"/>
              </a:xfrm>
              <a:custGeom>
                <a:avLst/>
                <a:gdLst>
                  <a:gd name="T0" fmla="*/ 139 w 761"/>
                  <a:gd name="T1" fmla="*/ 0 h 620"/>
                  <a:gd name="T2" fmla="*/ 8 w 761"/>
                  <a:gd name="T3" fmla="*/ 355 h 620"/>
                  <a:gd name="T4" fmla="*/ 36 w 761"/>
                  <a:gd name="T5" fmla="*/ 414 h 620"/>
                  <a:gd name="T6" fmla="*/ 570 w 761"/>
                  <a:gd name="T7" fmla="*/ 611 h 620"/>
                  <a:gd name="T8" fmla="*/ 630 w 761"/>
                  <a:gd name="T9" fmla="*/ 584 h 620"/>
                  <a:gd name="T10" fmla="*/ 761 w 761"/>
                  <a:gd name="T11" fmla="*/ 230 h 620"/>
                  <a:gd name="T12" fmla="*/ 139 w 761"/>
                  <a:gd name="T13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1" h="620">
                    <a:moveTo>
                      <a:pt x="139" y="0"/>
                    </a:moveTo>
                    <a:cubicBezTo>
                      <a:pt x="8" y="355"/>
                      <a:pt x="8" y="355"/>
                      <a:pt x="8" y="355"/>
                    </a:cubicBezTo>
                    <a:cubicBezTo>
                      <a:pt x="0" y="379"/>
                      <a:pt x="12" y="405"/>
                      <a:pt x="36" y="414"/>
                    </a:cubicBezTo>
                    <a:cubicBezTo>
                      <a:pt x="570" y="611"/>
                      <a:pt x="570" y="611"/>
                      <a:pt x="570" y="611"/>
                    </a:cubicBezTo>
                    <a:cubicBezTo>
                      <a:pt x="594" y="620"/>
                      <a:pt x="621" y="608"/>
                      <a:pt x="630" y="584"/>
                    </a:cubicBezTo>
                    <a:cubicBezTo>
                      <a:pt x="761" y="230"/>
                      <a:pt x="761" y="230"/>
                      <a:pt x="761" y="230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A3A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5" name="Freeform 191"/>
              <p:cNvSpPr>
                <a:spLocks/>
              </p:cNvSpPr>
              <p:nvPr/>
            </p:nvSpPr>
            <p:spPr bwMode="auto">
              <a:xfrm>
                <a:off x="581" y="2277"/>
                <a:ext cx="82" cy="84"/>
              </a:xfrm>
              <a:custGeom>
                <a:avLst/>
                <a:gdLst>
                  <a:gd name="T0" fmla="*/ 82 w 82"/>
                  <a:gd name="T1" fmla="*/ 22 h 84"/>
                  <a:gd name="T2" fmla="*/ 22 w 82"/>
                  <a:gd name="T3" fmla="*/ 0 h 84"/>
                  <a:gd name="T4" fmla="*/ 0 w 82"/>
                  <a:gd name="T5" fmla="*/ 62 h 84"/>
                  <a:gd name="T6" fmla="*/ 59 w 82"/>
                  <a:gd name="T7" fmla="*/ 84 h 84"/>
                  <a:gd name="T8" fmla="*/ 82 w 82"/>
                  <a:gd name="T9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4">
                    <a:moveTo>
                      <a:pt x="82" y="22"/>
                    </a:moveTo>
                    <a:lnTo>
                      <a:pt x="22" y="0"/>
                    </a:lnTo>
                    <a:lnTo>
                      <a:pt x="0" y="62"/>
                    </a:lnTo>
                    <a:lnTo>
                      <a:pt x="59" y="84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6" name="Freeform 192"/>
              <p:cNvSpPr>
                <a:spLocks/>
              </p:cNvSpPr>
              <p:nvPr/>
            </p:nvSpPr>
            <p:spPr bwMode="auto">
              <a:xfrm>
                <a:off x="249" y="2237"/>
                <a:ext cx="883" cy="739"/>
              </a:xfrm>
              <a:custGeom>
                <a:avLst/>
                <a:gdLst>
                  <a:gd name="T0" fmla="*/ 140 w 729"/>
                  <a:gd name="T1" fmla="*/ 0 h 609"/>
                  <a:gd name="T2" fmla="*/ 9 w 729"/>
                  <a:gd name="T3" fmla="*/ 354 h 609"/>
                  <a:gd name="T4" fmla="*/ 34 w 729"/>
                  <a:gd name="T5" fmla="*/ 413 h 609"/>
                  <a:gd name="T6" fmla="*/ 540 w 729"/>
                  <a:gd name="T7" fmla="*/ 600 h 609"/>
                  <a:gd name="T8" fmla="*/ 598 w 729"/>
                  <a:gd name="T9" fmla="*/ 572 h 609"/>
                  <a:gd name="T10" fmla="*/ 729 w 729"/>
                  <a:gd name="T11" fmla="*/ 218 h 609"/>
                  <a:gd name="T12" fmla="*/ 140 w 729"/>
                  <a:gd name="T13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609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9"/>
                      <a:pt x="11" y="405"/>
                      <a:pt x="34" y="413"/>
                    </a:cubicBezTo>
                    <a:cubicBezTo>
                      <a:pt x="540" y="600"/>
                      <a:pt x="540" y="600"/>
                      <a:pt x="540" y="600"/>
                    </a:cubicBezTo>
                    <a:cubicBezTo>
                      <a:pt x="563" y="609"/>
                      <a:pt x="589" y="596"/>
                      <a:pt x="598" y="572"/>
                    </a:cubicBezTo>
                    <a:cubicBezTo>
                      <a:pt x="729" y="218"/>
                      <a:pt x="729" y="218"/>
                      <a:pt x="729" y="21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7" name="Freeform 193"/>
              <p:cNvSpPr>
                <a:spLocks/>
              </p:cNvSpPr>
              <p:nvPr/>
            </p:nvSpPr>
            <p:spPr bwMode="auto">
              <a:xfrm>
                <a:off x="503" y="2248"/>
                <a:ext cx="84" cy="85"/>
              </a:xfrm>
              <a:custGeom>
                <a:avLst/>
                <a:gdLst>
                  <a:gd name="T0" fmla="*/ 84 w 84"/>
                  <a:gd name="T1" fmla="*/ 23 h 85"/>
                  <a:gd name="T2" fmla="*/ 23 w 84"/>
                  <a:gd name="T3" fmla="*/ 0 h 85"/>
                  <a:gd name="T4" fmla="*/ 0 w 84"/>
                  <a:gd name="T5" fmla="*/ 62 h 85"/>
                  <a:gd name="T6" fmla="*/ 61 w 84"/>
                  <a:gd name="T7" fmla="*/ 85 h 85"/>
                  <a:gd name="T8" fmla="*/ 84 w 84"/>
                  <a:gd name="T9" fmla="*/ 2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5">
                    <a:moveTo>
                      <a:pt x="84" y="23"/>
                    </a:moveTo>
                    <a:lnTo>
                      <a:pt x="23" y="0"/>
                    </a:lnTo>
                    <a:lnTo>
                      <a:pt x="0" y="62"/>
                    </a:lnTo>
                    <a:lnTo>
                      <a:pt x="61" y="85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8" name="Freeform 194"/>
              <p:cNvSpPr>
                <a:spLocks/>
              </p:cNvSpPr>
              <p:nvPr/>
            </p:nvSpPr>
            <p:spPr bwMode="auto">
              <a:xfrm>
                <a:off x="244" y="2251"/>
                <a:ext cx="884" cy="738"/>
              </a:xfrm>
              <a:custGeom>
                <a:avLst/>
                <a:gdLst>
                  <a:gd name="T0" fmla="*/ 140 w 729"/>
                  <a:gd name="T1" fmla="*/ 0 h 609"/>
                  <a:gd name="T2" fmla="*/ 9 w 729"/>
                  <a:gd name="T3" fmla="*/ 354 h 609"/>
                  <a:gd name="T4" fmla="*/ 34 w 729"/>
                  <a:gd name="T5" fmla="*/ 413 h 609"/>
                  <a:gd name="T6" fmla="*/ 540 w 729"/>
                  <a:gd name="T7" fmla="*/ 600 h 609"/>
                  <a:gd name="T8" fmla="*/ 598 w 729"/>
                  <a:gd name="T9" fmla="*/ 572 h 609"/>
                  <a:gd name="T10" fmla="*/ 729 w 729"/>
                  <a:gd name="T11" fmla="*/ 218 h 609"/>
                  <a:gd name="T12" fmla="*/ 140 w 729"/>
                  <a:gd name="T13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609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8"/>
                      <a:pt x="11" y="405"/>
                      <a:pt x="34" y="413"/>
                    </a:cubicBezTo>
                    <a:cubicBezTo>
                      <a:pt x="540" y="600"/>
                      <a:pt x="540" y="600"/>
                      <a:pt x="540" y="600"/>
                    </a:cubicBezTo>
                    <a:cubicBezTo>
                      <a:pt x="563" y="609"/>
                      <a:pt x="589" y="596"/>
                      <a:pt x="598" y="572"/>
                    </a:cubicBezTo>
                    <a:cubicBezTo>
                      <a:pt x="729" y="218"/>
                      <a:pt x="729" y="218"/>
                      <a:pt x="729" y="21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9" name="Freeform 195"/>
              <p:cNvSpPr>
                <a:spLocks/>
              </p:cNvSpPr>
              <p:nvPr/>
            </p:nvSpPr>
            <p:spPr bwMode="auto">
              <a:xfrm>
                <a:off x="430" y="2222"/>
                <a:ext cx="84" cy="84"/>
              </a:xfrm>
              <a:custGeom>
                <a:avLst/>
                <a:gdLst>
                  <a:gd name="T0" fmla="*/ 84 w 84"/>
                  <a:gd name="T1" fmla="*/ 23 h 84"/>
                  <a:gd name="T2" fmla="*/ 23 w 84"/>
                  <a:gd name="T3" fmla="*/ 0 h 84"/>
                  <a:gd name="T4" fmla="*/ 0 w 84"/>
                  <a:gd name="T5" fmla="*/ 61 h 84"/>
                  <a:gd name="T6" fmla="*/ 61 w 84"/>
                  <a:gd name="T7" fmla="*/ 84 h 84"/>
                  <a:gd name="T8" fmla="*/ 84 w 84"/>
                  <a:gd name="T9" fmla="*/ 2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4">
                    <a:moveTo>
                      <a:pt x="84" y="23"/>
                    </a:moveTo>
                    <a:lnTo>
                      <a:pt x="23" y="0"/>
                    </a:lnTo>
                    <a:lnTo>
                      <a:pt x="0" y="61"/>
                    </a:lnTo>
                    <a:lnTo>
                      <a:pt x="61" y="84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EB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0" name="Freeform 196"/>
              <p:cNvSpPr>
                <a:spLocks/>
              </p:cNvSpPr>
              <p:nvPr/>
            </p:nvSpPr>
            <p:spPr bwMode="auto">
              <a:xfrm>
                <a:off x="239" y="2264"/>
                <a:ext cx="884" cy="738"/>
              </a:xfrm>
              <a:custGeom>
                <a:avLst/>
                <a:gdLst>
                  <a:gd name="T0" fmla="*/ 140 w 729"/>
                  <a:gd name="T1" fmla="*/ 0 h 609"/>
                  <a:gd name="T2" fmla="*/ 9 w 729"/>
                  <a:gd name="T3" fmla="*/ 354 h 609"/>
                  <a:gd name="T4" fmla="*/ 34 w 729"/>
                  <a:gd name="T5" fmla="*/ 413 h 609"/>
                  <a:gd name="T6" fmla="*/ 540 w 729"/>
                  <a:gd name="T7" fmla="*/ 600 h 609"/>
                  <a:gd name="T8" fmla="*/ 598 w 729"/>
                  <a:gd name="T9" fmla="*/ 572 h 609"/>
                  <a:gd name="T10" fmla="*/ 729 w 729"/>
                  <a:gd name="T11" fmla="*/ 218 h 609"/>
                  <a:gd name="T12" fmla="*/ 140 w 729"/>
                  <a:gd name="T13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609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8"/>
                      <a:pt x="11" y="405"/>
                      <a:pt x="34" y="413"/>
                    </a:cubicBezTo>
                    <a:cubicBezTo>
                      <a:pt x="540" y="600"/>
                      <a:pt x="540" y="600"/>
                      <a:pt x="540" y="600"/>
                    </a:cubicBezTo>
                    <a:cubicBezTo>
                      <a:pt x="563" y="609"/>
                      <a:pt x="589" y="596"/>
                      <a:pt x="598" y="572"/>
                    </a:cubicBezTo>
                    <a:cubicBezTo>
                      <a:pt x="729" y="218"/>
                      <a:pt x="729" y="218"/>
                      <a:pt x="729" y="21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1" name="Freeform 197"/>
              <p:cNvSpPr>
                <a:spLocks/>
              </p:cNvSpPr>
              <p:nvPr/>
            </p:nvSpPr>
            <p:spPr bwMode="auto">
              <a:xfrm>
                <a:off x="212" y="2275"/>
                <a:ext cx="924" cy="752"/>
              </a:xfrm>
              <a:custGeom>
                <a:avLst/>
                <a:gdLst>
                  <a:gd name="T0" fmla="*/ 140 w 762"/>
                  <a:gd name="T1" fmla="*/ 0 h 620"/>
                  <a:gd name="T2" fmla="*/ 9 w 762"/>
                  <a:gd name="T3" fmla="*/ 354 h 620"/>
                  <a:gd name="T4" fmla="*/ 37 w 762"/>
                  <a:gd name="T5" fmla="*/ 414 h 620"/>
                  <a:gd name="T6" fmla="*/ 571 w 762"/>
                  <a:gd name="T7" fmla="*/ 611 h 620"/>
                  <a:gd name="T8" fmla="*/ 631 w 762"/>
                  <a:gd name="T9" fmla="*/ 583 h 620"/>
                  <a:gd name="T10" fmla="*/ 762 w 762"/>
                  <a:gd name="T11" fmla="*/ 229 h 620"/>
                  <a:gd name="T12" fmla="*/ 140 w 762"/>
                  <a:gd name="T13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2" h="620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8"/>
                      <a:pt x="13" y="405"/>
                      <a:pt x="37" y="414"/>
                    </a:cubicBezTo>
                    <a:cubicBezTo>
                      <a:pt x="571" y="611"/>
                      <a:pt x="571" y="611"/>
                      <a:pt x="571" y="611"/>
                    </a:cubicBezTo>
                    <a:cubicBezTo>
                      <a:pt x="595" y="620"/>
                      <a:pt x="622" y="607"/>
                      <a:pt x="631" y="583"/>
                    </a:cubicBezTo>
                    <a:cubicBezTo>
                      <a:pt x="762" y="229"/>
                      <a:pt x="762" y="229"/>
                      <a:pt x="762" y="229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3A4F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2" name="Freeform 198"/>
              <p:cNvSpPr>
                <a:spLocks/>
              </p:cNvSpPr>
              <p:nvPr/>
            </p:nvSpPr>
            <p:spPr bwMode="auto">
              <a:xfrm>
                <a:off x="2641" y="2591"/>
                <a:ext cx="916" cy="1107"/>
              </a:xfrm>
              <a:custGeom>
                <a:avLst/>
                <a:gdLst>
                  <a:gd name="T0" fmla="*/ 459 w 756"/>
                  <a:gd name="T1" fmla="*/ 0 h 913"/>
                  <a:gd name="T2" fmla="*/ 42 w 756"/>
                  <a:gd name="T3" fmla="*/ 169 h 913"/>
                  <a:gd name="T4" fmla="*/ 11 w 756"/>
                  <a:gd name="T5" fmla="*/ 241 h 913"/>
                  <a:gd name="T6" fmla="*/ 266 w 756"/>
                  <a:gd name="T7" fmla="*/ 871 h 913"/>
                  <a:gd name="T8" fmla="*/ 338 w 756"/>
                  <a:gd name="T9" fmla="*/ 901 h 913"/>
                  <a:gd name="T10" fmla="*/ 756 w 756"/>
                  <a:gd name="T11" fmla="*/ 732 h 913"/>
                  <a:gd name="T12" fmla="*/ 459 w 756"/>
                  <a:gd name="T1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6" h="913">
                    <a:moveTo>
                      <a:pt x="459" y="0"/>
                    </a:moveTo>
                    <a:cubicBezTo>
                      <a:pt x="42" y="169"/>
                      <a:pt x="42" y="169"/>
                      <a:pt x="42" y="169"/>
                    </a:cubicBezTo>
                    <a:cubicBezTo>
                      <a:pt x="13" y="180"/>
                      <a:pt x="0" y="213"/>
                      <a:pt x="11" y="241"/>
                    </a:cubicBezTo>
                    <a:cubicBezTo>
                      <a:pt x="266" y="871"/>
                      <a:pt x="266" y="871"/>
                      <a:pt x="266" y="871"/>
                    </a:cubicBezTo>
                    <a:cubicBezTo>
                      <a:pt x="277" y="899"/>
                      <a:pt x="310" y="913"/>
                      <a:pt x="338" y="901"/>
                    </a:cubicBezTo>
                    <a:cubicBezTo>
                      <a:pt x="756" y="732"/>
                      <a:pt x="756" y="732"/>
                      <a:pt x="756" y="732"/>
                    </a:cubicBezTo>
                    <a:cubicBezTo>
                      <a:pt x="459" y="0"/>
                      <a:pt x="459" y="0"/>
                      <a:pt x="459" y="0"/>
                    </a:cubicBezTo>
                  </a:path>
                </a:pathLst>
              </a:custGeom>
              <a:solidFill>
                <a:srgbClr val="EF5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3" name="Freeform 199"/>
              <p:cNvSpPr>
                <a:spLocks/>
              </p:cNvSpPr>
              <p:nvPr/>
            </p:nvSpPr>
            <p:spPr bwMode="auto">
              <a:xfrm>
                <a:off x="2635" y="2621"/>
                <a:ext cx="898" cy="1059"/>
              </a:xfrm>
              <a:custGeom>
                <a:avLst/>
                <a:gdLst>
                  <a:gd name="T0" fmla="*/ 460 w 741"/>
                  <a:gd name="T1" fmla="*/ 0 h 874"/>
                  <a:gd name="T2" fmla="*/ 43 w 741"/>
                  <a:gd name="T3" fmla="*/ 169 h 874"/>
                  <a:gd name="T4" fmla="*/ 11 w 741"/>
                  <a:gd name="T5" fmla="*/ 238 h 874"/>
                  <a:gd name="T6" fmla="*/ 253 w 741"/>
                  <a:gd name="T7" fmla="*/ 835 h 874"/>
                  <a:gd name="T8" fmla="*/ 324 w 741"/>
                  <a:gd name="T9" fmla="*/ 863 h 874"/>
                  <a:gd name="T10" fmla="*/ 741 w 741"/>
                  <a:gd name="T11" fmla="*/ 694 h 874"/>
                  <a:gd name="T12" fmla="*/ 460 w 741"/>
                  <a:gd name="T13" fmla="*/ 0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1" h="874">
                    <a:moveTo>
                      <a:pt x="460" y="0"/>
                    </a:moveTo>
                    <a:cubicBezTo>
                      <a:pt x="43" y="169"/>
                      <a:pt x="43" y="169"/>
                      <a:pt x="43" y="169"/>
                    </a:cubicBezTo>
                    <a:cubicBezTo>
                      <a:pt x="14" y="180"/>
                      <a:pt x="0" y="211"/>
                      <a:pt x="11" y="238"/>
                    </a:cubicBezTo>
                    <a:cubicBezTo>
                      <a:pt x="253" y="835"/>
                      <a:pt x="253" y="835"/>
                      <a:pt x="253" y="835"/>
                    </a:cubicBezTo>
                    <a:cubicBezTo>
                      <a:pt x="263" y="862"/>
                      <a:pt x="295" y="874"/>
                      <a:pt x="324" y="863"/>
                    </a:cubicBezTo>
                    <a:cubicBezTo>
                      <a:pt x="741" y="694"/>
                      <a:pt x="741" y="694"/>
                      <a:pt x="741" y="694"/>
                    </a:cubicBezTo>
                    <a:cubicBezTo>
                      <a:pt x="460" y="0"/>
                      <a:pt x="460" y="0"/>
                      <a:pt x="460" y="0"/>
                    </a:cubicBezTo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4" name="Freeform 200"/>
              <p:cNvSpPr>
                <a:spLocks/>
              </p:cNvSpPr>
              <p:nvPr/>
            </p:nvSpPr>
            <p:spPr bwMode="auto">
              <a:xfrm>
                <a:off x="2619" y="2627"/>
                <a:ext cx="898" cy="1061"/>
              </a:xfrm>
              <a:custGeom>
                <a:avLst/>
                <a:gdLst>
                  <a:gd name="T0" fmla="*/ 460 w 741"/>
                  <a:gd name="T1" fmla="*/ 0 h 875"/>
                  <a:gd name="T2" fmla="*/ 43 w 741"/>
                  <a:gd name="T3" fmla="*/ 169 h 875"/>
                  <a:gd name="T4" fmla="*/ 11 w 741"/>
                  <a:gd name="T5" fmla="*/ 238 h 875"/>
                  <a:gd name="T6" fmla="*/ 253 w 741"/>
                  <a:gd name="T7" fmla="*/ 835 h 875"/>
                  <a:gd name="T8" fmla="*/ 324 w 741"/>
                  <a:gd name="T9" fmla="*/ 863 h 875"/>
                  <a:gd name="T10" fmla="*/ 741 w 741"/>
                  <a:gd name="T11" fmla="*/ 694 h 875"/>
                  <a:gd name="T12" fmla="*/ 460 w 741"/>
                  <a:gd name="T13" fmla="*/ 0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1" h="875">
                    <a:moveTo>
                      <a:pt x="460" y="0"/>
                    </a:moveTo>
                    <a:cubicBezTo>
                      <a:pt x="43" y="169"/>
                      <a:pt x="43" y="169"/>
                      <a:pt x="43" y="169"/>
                    </a:cubicBezTo>
                    <a:cubicBezTo>
                      <a:pt x="14" y="180"/>
                      <a:pt x="0" y="211"/>
                      <a:pt x="11" y="238"/>
                    </a:cubicBezTo>
                    <a:cubicBezTo>
                      <a:pt x="253" y="835"/>
                      <a:pt x="253" y="835"/>
                      <a:pt x="253" y="835"/>
                    </a:cubicBezTo>
                    <a:cubicBezTo>
                      <a:pt x="264" y="862"/>
                      <a:pt x="295" y="875"/>
                      <a:pt x="324" y="863"/>
                    </a:cubicBezTo>
                    <a:cubicBezTo>
                      <a:pt x="741" y="694"/>
                      <a:pt x="741" y="694"/>
                      <a:pt x="741" y="694"/>
                    </a:cubicBezTo>
                    <a:cubicBezTo>
                      <a:pt x="460" y="0"/>
                      <a:pt x="460" y="0"/>
                      <a:pt x="460" y="0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5" name="Freeform 201"/>
              <p:cNvSpPr>
                <a:spLocks/>
              </p:cNvSpPr>
              <p:nvPr/>
            </p:nvSpPr>
            <p:spPr bwMode="auto">
              <a:xfrm>
                <a:off x="2603" y="2633"/>
                <a:ext cx="900" cy="1061"/>
              </a:xfrm>
              <a:custGeom>
                <a:avLst/>
                <a:gdLst>
                  <a:gd name="T0" fmla="*/ 460 w 742"/>
                  <a:gd name="T1" fmla="*/ 0 h 875"/>
                  <a:gd name="T2" fmla="*/ 43 w 742"/>
                  <a:gd name="T3" fmla="*/ 169 h 875"/>
                  <a:gd name="T4" fmla="*/ 11 w 742"/>
                  <a:gd name="T5" fmla="*/ 239 h 875"/>
                  <a:gd name="T6" fmla="*/ 253 w 742"/>
                  <a:gd name="T7" fmla="*/ 835 h 875"/>
                  <a:gd name="T8" fmla="*/ 324 w 742"/>
                  <a:gd name="T9" fmla="*/ 863 h 875"/>
                  <a:gd name="T10" fmla="*/ 742 w 742"/>
                  <a:gd name="T11" fmla="*/ 694 h 875"/>
                  <a:gd name="T12" fmla="*/ 460 w 742"/>
                  <a:gd name="T13" fmla="*/ 0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2" h="875">
                    <a:moveTo>
                      <a:pt x="460" y="0"/>
                    </a:moveTo>
                    <a:cubicBezTo>
                      <a:pt x="43" y="169"/>
                      <a:pt x="43" y="169"/>
                      <a:pt x="43" y="169"/>
                    </a:cubicBezTo>
                    <a:cubicBezTo>
                      <a:pt x="14" y="180"/>
                      <a:pt x="0" y="212"/>
                      <a:pt x="11" y="239"/>
                    </a:cubicBezTo>
                    <a:cubicBezTo>
                      <a:pt x="253" y="835"/>
                      <a:pt x="253" y="835"/>
                      <a:pt x="253" y="835"/>
                    </a:cubicBezTo>
                    <a:cubicBezTo>
                      <a:pt x="264" y="862"/>
                      <a:pt x="296" y="875"/>
                      <a:pt x="324" y="863"/>
                    </a:cubicBezTo>
                    <a:cubicBezTo>
                      <a:pt x="742" y="694"/>
                      <a:pt x="742" y="694"/>
                      <a:pt x="742" y="694"/>
                    </a:cubicBezTo>
                    <a:cubicBezTo>
                      <a:pt x="460" y="0"/>
                      <a:pt x="460" y="0"/>
                      <a:pt x="46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6" name="Freeform 202"/>
              <p:cNvSpPr>
                <a:spLocks/>
              </p:cNvSpPr>
              <p:nvPr/>
            </p:nvSpPr>
            <p:spPr bwMode="auto">
              <a:xfrm>
                <a:off x="2574" y="2618"/>
                <a:ext cx="917" cy="1107"/>
              </a:xfrm>
              <a:custGeom>
                <a:avLst/>
                <a:gdLst>
                  <a:gd name="T0" fmla="*/ 460 w 756"/>
                  <a:gd name="T1" fmla="*/ 0 h 913"/>
                  <a:gd name="T2" fmla="*/ 42 w 756"/>
                  <a:gd name="T3" fmla="*/ 169 h 913"/>
                  <a:gd name="T4" fmla="*/ 11 w 756"/>
                  <a:gd name="T5" fmla="*/ 241 h 913"/>
                  <a:gd name="T6" fmla="*/ 266 w 756"/>
                  <a:gd name="T7" fmla="*/ 871 h 913"/>
                  <a:gd name="T8" fmla="*/ 339 w 756"/>
                  <a:gd name="T9" fmla="*/ 901 h 913"/>
                  <a:gd name="T10" fmla="*/ 756 w 756"/>
                  <a:gd name="T11" fmla="*/ 732 h 913"/>
                  <a:gd name="T12" fmla="*/ 460 w 756"/>
                  <a:gd name="T1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6" h="913">
                    <a:moveTo>
                      <a:pt x="460" y="0"/>
                    </a:moveTo>
                    <a:cubicBezTo>
                      <a:pt x="42" y="169"/>
                      <a:pt x="42" y="169"/>
                      <a:pt x="42" y="169"/>
                    </a:cubicBezTo>
                    <a:cubicBezTo>
                      <a:pt x="14" y="180"/>
                      <a:pt x="0" y="213"/>
                      <a:pt x="11" y="241"/>
                    </a:cubicBezTo>
                    <a:cubicBezTo>
                      <a:pt x="266" y="871"/>
                      <a:pt x="266" y="871"/>
                      <a:pt x="266" y="871"/>
                    </a:cubicBezTo>
                    <a:cubicBezTo>
                      <a:pt x="278" y="899"/>
                      <a:pt x="310" y="913"/>
                      <a:pt x="339" y="901"/>
                    </a:cubicBezTo>
                    <a:cubicBezTo>
                      <a:pt x="756" y="732"/>
                      <a:pt x="756" y="732"/>
                      <a:pt x="756" y="732"/>
                    </a:cubicBezTo>
                    <a:cubicBezTo>
                      <a:pt x="460" y="0"/>
                      <a:pt x="460" y="0"/>
                      <a:pt x="460" y="0"/>
                    </a:cubicBezTo>
                  </a:path>
                </a:pathLst>
              </a:custGeom>
              <a:solidFill>
                <a:srgbClr val="F591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7" name="Freeform 203"/>
              <p:cNvSpPr>
                <a:spLocks/>
              </p:cNvSpPr>
              <p:nvPr/>
            </p:nvSpPr>
            <p:spPr bwMode="auto">
              <a:xfrm>
                <a:off x="2574" y="2800"/>
                <a:ext cx="468" cy="925"/>
              </a:xfrm>
              <a:custGeom>
                <a:avLst/>
                <a:gdLst>
                  <a:gd name="T0" fmla="*/ 89 w 386"/>
                  <a:gd name="T1" fmla="*/ 0 h 763"/>
                  <a:gd name="T2" fmla="*/ 42 w 386"/>
                  <a:gd name="T3" fmla="*/ 19 h 763"/>
                  <a:gd name="T4" fmla="*/ 11 w 386"/>
                  <a:gd name="T5" fmla="*/ 91 h 763"/>
                  <a:gd name="T6" fmla="*/ 266 w 386"/>
                  <a:gd name="T7" fmla="*/ 721 h 763"/>
                  <a:gd name="T8" fmla="*/ 339 w 386"/>
                  <a:gd name="T9" fmla="*/ 751 h 763"/>
                  <a:gd name="T10" fmla="*/ 386 w 386"/>
                  <a:gd name="T11" fmla="*/ 732 h 763"/>
                  <a:gd name="T12" fmla="*/ 89 w 386"/>
                  <a:gd name="T13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763">
                    <a:moveTo>
                      <a:pt x="89" y="0"/>
                    </a:moveTo>
                    <a:cubicBezTo>
                      <a:pt x="42" y="19"/>
                      <a:pt x="42" y="19"/>
                      <a:pt x="42" y="19"/>
                    </a:cubicBezTo>
                    <a:cubicBezTo>
                      <a:pt x="14" y="30"/>
                      <a:pt x="0" y="63"/>
                      <a:pt x="11" y="91"/>
                    </a:cubicBezTo>
                    <a:cubicBezTo>
                      <a:pt x="266" y="721"/>
                      <a:pt x="266" y="721"/>
                      <a:pt x="266" y="721"/>
                    </a:cubicBezTo>
                    <a:cubicBezTo>
                      <a:pt x="278" y="749"/>
                      <a:pt x="310" y="763"/>
                      <a:pt x="339" y="751"/>
                    </a:cubicBezTo>
                    <a:cubicBezTo>
                      <a:pt x="386" y="732"/>
                      <a:pt x="386" y="732"/>
                      <a:pt x="386" y="732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BF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8" name="Oval 204"/>
              <p:cNvSpPr>
                <a:spLocks noChangeArrowheads="1"/>
              </p:cNvSpPr>
              <p:nvPr/>
            </p:nvSpPr>
            <p:spPr bwMode="auto">
              <a:xfrm>
                <a:off x="2859" y="2831"/>
                <a:ext cx="293" cy="294"/>
              </a:xfrm>
              <a:prstGeom prst="ellipse">
                <a:avLst/>
              </a:prstGeom>
              <a:solidFill>
                <a:srgbClr val="F9A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Freeform 206"/>
            <p:cNvSpPr>
              <a:spLocks/>
            </p:cNvSpPr>
            <p:nvPr/>
          </p:nvSpPr>
          <p:spPr bwMode="auto">
            <a:xfrm>
              <a:off x="1250951" y="3411539"/>
              <a:ext cx="3414713" cy="2538413"/>
            </a:xfrm>
            <a:custGeom>
              <a:avLst/>
              <a:gdLst>
                <a:gd name="T0" fmla="*/ 1774 w 1774"/>
                <a:gd name="T1" fmla="*/ 1233 h 1319"/>
                <a:gd name="T2" fmla="*/ 1688 w 1774"/>
                <a:gd name="T3" fmla="*/ 1319 h 1319"/>
                <a:gd name="T4" fmla="*/ 86 w 1774"/>
                <a:gd name="T5" fmla="*/ 1319 h 1319"/>
                <a:gd name="T6" fmla="*/ 0 w 1774"/>
                <a:gd name="T7" fmla="*/ 1233 h 1319"/>
                <a:gd name="T8" fmla="*/ 0 w 1774"/>
                <a:gd name="T9" fmla="*/ 86 h 1319"/>
                <a:gd name="T10" fmla="*/ 86 w 1774"/>
                <a:gd name="T11" fmla="*/ 0 h 1319"/>
                <a:gd name="T12" fmla="*/ 1688 w 1774"/>
                <a:gd name="T13" fmla="*/ 0 h 1319"/>
                <a:gd name="T14" fmla="*/ 1774 w 1774"/>
                <a:gd name="T15" fmla="*/ 86 h 1319"/>
                <a:gd name="T16" fmla="*/ 1774 w 1774"/>
                <a:gd name="T17" fmla="*/ 12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4" h="1319">
                  <a:moveTo>
                    <a:pt x="1774" y="1233"/>
                  </a:moveTo>
                  <a:cubicBezTo>
                    <a:pt x="1774" y="1281"/>
                    <a:pt x="1735" y="1319"/>
                    <a:pt x="1688" y="1319"/>
                  </a:cubicBezTo>
                  <a:cubicBezTo>
                    <a:pt x="86" y="1319"/>
                    <a:pt x="86" y="1319"/>
                    <a:pt x="86" y="1319"/>
                  </a:cubicBezTo>
                  <a:cubicBezTo>
                    <a:pt x="38" y="1319"/>
                    <a:pt x="0" y="1281"/>
                    <a:pt x="0" y="123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1735" y="0"/>
                    <a:pt x="1774" y="38"/>
                    <a:pt x="1774" y="86"/>
                  </a:cubicBezTo>
                  <a:cubicBezTo>
                    <a:pt x="1774" y="1233"/>
                    <a:pt x="1774" y="1233"/>
                    <a:pt x="1774" y="1233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7"/>
            <p:cNvSpPr>
              <a:spLocks/>
            </p:cNvSpPr>
            <p:nvPr/>
          </p:nvSpPr>
          <p:spPr bwMode="auto">
            <a:xfrm>
              <a:off x="1277938" y="3430589"/>
              <a:ext cx="3360738" cy="2500313"/>
            </a:xfrm>
            <a:custGeom>
              <a:avLst/>
              <a:gdLst>
                <a:gd name="T0" fmla="*/ 1746 w 1746"/>
                <a:gd name="T1" fmla="*/ 1214 h 1299"/>
                <a:gd name="T2" fmla="*/ 1661 w 1746"/>
                <a:gd name="T3" fmla="*/ 1299 h 1299"/>
                <a:gd name="T4" fmla="*/ 85 w 1746"/>
                <a:gd name="T5" fmla="*/ 1299 h 1299"/>
                <a:gd name="T6" fmla="*/ 0 w 1746"/>
                <a:gd name="T7" fmla="*/ 1214 h 1299"/>
                <a:gd name="T8" fmla="*/ 0 w 1746"/>
                <a:gd name="T9" fmla="*/ 85 h 1299"/>
                <a:gd name="T10" fmla="*/ 85 w 1746"/>
                <a:gd name="T11" fmla="*/ 0 h 1299"/>
                <a:gd name="T12" fmla="*/ 1661 w 1746"/>
                <a:gd name="T13" fmla="*/ 0 h 1299"/>
                <a:gd name="T14" fmla="*/ 1746 w 1746"/>
                <a:gd name="T15" fmla="*/ 85 h 1299"/>
                <a:gd name="T16" fmla="*/ 1746 w 1746"/>
                <a:gd name="T17" fmla="*/ 121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6" h="1299">
                  <a:moveTo>
                    <a:pt x="1746" y="1214"/>
                  </a:moveTo>
                  <a:cubicBezTo>
                    <a:pt x="1746" y="1261"/>
                    <a:pt x="1708" y="1299"/>
                    <a:pt x="1661" y="1299"/>
                  </a:cubicBezTo>
                  <a:cubicBezTo>
                    <a:pt x="85" y="1299"/>
                    <a:pt x="85" y="1299"/>
                    <a:pt x="85" y="1299"/>
                  </a:cubicBezTo>
                  <a:cubicBezTo>
                    <a:pt x="38" y="1299"/>
                    <a:pt x="0" y="1261"/>
                    <a:pt x="0" y="12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661" y="0"/>
                    <a:pt x="1661" y="0"/>
                    <a:pt x="1661" y="0"/>
                  </a:cubicBezTo>
                  <a:cubicBezTo>
                    <a:pt x="1708" y="0"/>
                    <a:pt x="1746" y="38"/>
                    <a:pt x="1746" y="85"/>
                  </a:cubicBezTo>
                  <a:cubicBezTo>
                    <a:pt x="1746" y="1214"/>
                    <a:pt x="1746" y="1214"/>
                    <a:pt x="1746" y="121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"/>
            <p:cNvSpPr>
              <a:spLocks/>
            </p:cNvSpPr>
            <p:nvPr/>
          </p:nvSpPr>
          <p:spPr bwMode="auto">
            <a:xfrm>
              <a:off x="715963" y="5638801"/>
              <a:ext cx="4483100" cy="311150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9"/>
            <p:cNvSpPr>
              <a:spLocks/>
            </p:cNvSpPr>
            <p:nvPr/>
          </p:nvSpPr>
          <p:spPr bwMode="auto">
            <a:xfrm>
              <a:off x="722313" y="5821364"/>
              <a:ext cx="4470400" cy="128588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428751" y="3600451"/>
              <a:ext cx="3060700" cy="1914525"/>
            </a:xfrm>
            <a:prstGeom prst="rect">
              <a:avLst/>
            </a:prstGeom>
            <a:solidFill>
              <a:srgbClr val="A5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211"/>
            <p:cNvSpPr>
              <a:spLocks noChangeArrowheads="1"/>
            </p:cNvSpPr>
            <p:nvPr/>
          </p:nvSpPr>
          <p:spPr bwMode="auto">
            <a:xfrm>
              <a:off x="1428751" y="3600451"/>
              <a:ext cx="3060700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3"/>
            <p:cNvSpPr>
              <a:spLocks/>
            </p:cNvSpPr>
            <p:nvPr/>
          </p:nvSpPr>
          <p:spPr bwMode="auto">
            <a:xfrm>
              <a:off x="1428751" y="3651251"/>
              <a:ext cx="3060700" cy="1863725"/>
            </a:xfrm>
            <a:custGeom>
              <a:avLst/>
              <a:gdLst>
                <a:gd name="T0" fmla="*/ 1928 w 1928"/>
                <a:gd name="T1" fmla="*/ 1174 h 1174"/>
                <a:gd name="T2" fmla="*/ 0 w 1928"/>
                <a:gd name="T3" fmla="*/ 1174 h 1174"/>
                <a:gd name="T4" fmla="*/ 25 w 1928"/>
                <a:gd name="T5" fmla="*/ 0 h 1174"/>
                <a:gd name="T6" fmla="*/ 1901 w 1928"/>
                <a:gd name="T7" fmla="*/ 0 h 1174"/>
                <a:gd name="T8" fmla="*/ 1928 w 1928"/>
                <a:gd name="T9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8" h="1174">
                  <a:moveTo>
                    <a:pt x="1928" y="1174"/>
                  </a:moveTo>
                  <a:lnTo>
                    <a:pt x="0" y="1174"/>
                  </a:lnTo>
                  <a:lnTo>
                    <a:pt x="25" y="0"/>
                  </a:lnTo>
                  <a:lnTo>
                    <a:pt x="1901" y="0"/>
                  </a:lnTo>
                  <a:lnTo>
                    <a:pt x="1928" y="11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218"/>
            <p:cNvSpPr>
              <a:spLocks noChangeArrowheads="1"/>
            </p:cNvSpPr>
            <p:nvPr/>
          </p:nvSpPr>
          <p:spPr bwMode="auto">
            <a:xfrm>
              <a:off x="2914651" y="3465514"/>
              <a:ext cx="87313" cy="88900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219"/>
            <p:cNvSpPr>
              <a:spLocks noChangeArrowheads="1"/>
            </p:cNvSpPr>
            <p:nvPr/>
          </p:nvSpPr>
          <p:spPr bwMode="auto">
            <a:xfrm>
              <a:off x="2922588" y="3473451"/>
              <a:ext cx="73025" cy="7461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0"/>
            <p:cNvSpPr>
              <a:spLocks noEditPoints="1"/>
            </p:cNvSpPr>
            <p:nvPr/>
          </p:nvSpPr>
          <p:spPr bwMode="auto">
            <a:xfrm>
              <a:off x="2171701" y="5638801"/>
              <a:ext cx="1571625" cy="98425"/>
            </a:xfrm>
            <a:custGeom>
              <a:avLst/>
              <a:gdLst>
                <a:gd name="T0" fmla="*/ 984 w 990"/>
                <a:gd name="T1" fmla="*/ 6 h 62"/>
                <a:gd name="T2" fmla="*/ 984 w 990"/>
                <a:gd name="T3" fmla="*/ 55 h 62"/>
                <a:gd name="T4" fmla="*/ 6 w 990"/>
                <a:gd name="T5" fmla="*/ 55 h 62"/>
                <a:gd name="T6" fmla="*/ 6 w 990"/>
                <a:gd name="T7" fmla="*/ 6 h 62"/>
                <a:gd name="T8" fmla="*/ 984 w 990"/>
                <a:gd name="T9" fmla="*/ 6 h 62"/>
                <a:gd name="T10" fmla="*/ 990 w 990"/>
                <a:gd name="T11" fmla="*/ 0 h 62"/>
                <a:gd name="T12" fmla="*/ 0 w 990"/>
                <a:gd name="T13" fmla="*/ 0 h 62"/>
                <a:gd name="T14" fmla="*/ 0 w 990"/>
                <a:gd name="T15" fmla="*/ 62 h 62"/>
                <a:gd name="T16" fmla="*/ 990 w 990"/>
                <a:gd name="T17" fmla="*/ 62 h 62"/>
                <a:gd name="T18" fmla="*/ 990 w 990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0" h="62">
                  <a:moveTo>
                    <a:pt x="984" y="6"/>
                  </a:moveTo>
                  <a:lnTo>
                    <a:pt x="984" y="55"/>
                  </a:lnTo>
                  <a:lnTo>
                    <a:pt x="6" y="55"/>
                  </a:lnTo>
                  <a:lnTo>
                    <a:pt x="6" y="6"/>
                  </a:lnTo>
                  <a:lnTo>
                    <a:pt x="984" y="6"/>
                  </a:lnTo>
                  <a:close/>
                  <a:moveTo>
                    <a:pt x="990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990" y="6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1"/>
            <p:cNvSpPr>
              <a:spLocks noEditPoints="1"/>
            </p:cNvSpPr>
            <p:nvPr/>
          </p:nvSpPr>
          <p:spPr bwMode="auto">
            <a:xfrm>
              <a:off x="2171701" y="5638801"/>
              <a:ext cx="1571625" cy="98425"/>
            </a:xfrm>
            <a:custGeom>
              <a:avLst/>
              <a:gdLst>
                <a:gd name="T0" fmla="*/ 984 w 990"/>
                <a:gd name="T1" fmla="*/ 6 h 62"/>
                <a:gd name="T2" fmla="*/ 984 w 990"/>
                <a:gd name="T3" fmla="*/ 55 h 62"/>
                <a:gd name="T4" fmla="*/ 6 w 990"/>
                <a:gd name="T5" fmla="*/ 55 h 62"/>
                <a:gd name="T6" fmla="*/ 6 w 990"/>
                <a:gd name="T7" fmla="*/ 6 h 62"/>
                <a:gd name="T8" fmla="*/ 984 w 990"/>
                <a:gd name="T9" fmla="*/ 6 h 62"/>
                <a:gd name="T10" fmla="*/ 990 w 990"/>
                <a:gd name="T11" fmla="*/ 0 h 62"/>
                <a:gd name="T12" fmla="*/ 0 w 990"/>
                <a:gd name="T13" fmla="*/ 0 h 62"/>
                <a:gd name="T14" fmla="*/ 0 w 990"/>
                <a:gd name="T15" fmla="*/ 62 h 62"/>
                <a:gd name="T16" fmla="*/ 990 w 990"/>
                <a:gd name="T17" fmla="*/ 62 h 62"/>
                <a:gd name="T18" fmla="*/ 990 w 990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0" h="62">
                  <a:moveTo>
                    <a:pt x="984" y="6"/>
                  </a:moveTo>
                  <a:lnTo>
                    <a:pt x="984" y="55"/>
                  </a:lnTo>
                  <a:lnTo>
                    <a:pt x="6" y="55"/>
                  </a:lnTo>
                  <a:lnTo>
                    <a:pt x="6" y="6"/>
                  </a:lnTo>
                  <a:lnTo>
                    <a:pt x="984" y="6"/>
                  </a:lnTo>
                  <a:moveTo>
                    <a:pt x="990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990" y="62"/>
                  </a:lnTo>
                  <a:lnTo>
                    <a:pt x="9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22"/>
            <p:cNvSpPr>
              <a:spLocks noChangeArrowheads="1"/>
            </p:cNvSpPr>
            <p:nvPr/>
          </p:nvSpPr>
          <p:spPr bwMode="auto">
            <a:xfrm>
              <a:off x="817563" y="5695951"/>
              <a:ext cx="66675" cy="6508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23"/>
            <p:cNvSpPr>
              <a:spLocks noChangeArrowheads="1"/>
            </p:cNvSpPr>
            <p:nvPr/>
          </p:nvSpPr>
          <p:spPr bwMode="auto">
            <a:xfrm>
              <a:off x="825501" y="5703889"/>
              <a:ext cx="50800" cy="49213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24"/>
            <p:cNvSpPr>
              <a:spLocks noChangeArrowheads="1"/>
            </p:cNvSpPr>
            <p:nvPr/>
          </p:nvSpPr>
          <p:spPr bwMode="auto">
            <a:xfrm>
              <a:off x="922338" y="5695951"/>
              <a:ext cx="65088" cy="6508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5"/>
            <p:cNvSpPr>
              <a:spLocks noChangeArrowheads="1"/>
            </p:cNvSpPr>
            <p:nvPr/>
          </p:nvSpPr>
          <p:spPr bwMode="auto">
            <a:xfrm>
              <a:off x="930276" y="5703889"/>
              <a:ext cx="49213" cy="49213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26"/>
            <p:cNvSpPr>
              <a:spLocks noChangeArrowheads="1"/>
            </p:cNvSpPr>
            <p:nvPr/>
          </p:nvSpPr>
          <p:spPr bwMode="auto">
            <a:xfrm>
              <a:off x="1025526" y="5695951"/>
              <a:ext cx="68263" cy="65088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27"/>
            <p:cNvSpPr>
              <a:spLocks noChangeArrowheads="1"/>
            </p:cNvSpPr>
            <p:nvPr/>
          </p:nvSpPr>
          <p:spPr bwMode="auto">
            <a:xfrm>
              <a:off x="1035051" y="5703889"/>
              <a:ext cx="49213" cy="49213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3006726" y="4451351"/>
              <a:ext cx="190500" cy="190500"/>
            </a:xfrm>
            <a:custGeom>
              <a:avLst/>
              <a:gdLst>
                <a:gd name="T0" fmla="*/ 120 w 120"/>
                <a:gd name="T1" fmla="*/ 75 h 120"/>
                <a:gd name="T2" fmla="*/ 75 w 120"/>
                <a:gd name="T3" fmla="*/ 120 h 120"/>
                <a:gd name="T4" fmla="*/ 0 w 120"/>
                <a:gd name="T5" fmla="*/ 46 h 120"/>
                <a:gd name="T6" fmla="*/ 46 w 120"/>
                <a:gd name="T7" fmla="*/ 0 h 120"/>
                <a:gd name="T8" fmla="*/ 120 w 120"/>
                <a:gd name="T9" fmla="*/ 7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120" y="75"/>
                  </a:moveTo>
                  <a:lnTo>
                    <a:pt x="75" y="120"/>
                  </a:lnTo>
                  <a:lnTo>
                    <a:pt x="0" y="46"/>
                  </a:lnTo>
                  <a:lnTo>
                    <a:pt x="46" y="0"/>
                  </a:lnTo>
                  <a:lnTo>
                    <a:pt x="120" y="75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3006726" y="4511676"/>
              <a:ext cx="128588" cy="130175"/>
            </a:xfrm>
            <a:custGeom>
              <a:avLst/>
              <a:gdLst>
                <a:gd name="T0" fmla="*/ 7 w 81"/>
                <a:gd name="T1" fmla="*/ 0 h 82"/>
                <a:gd name="T2" fmla="*/ 0 w 81"/>
                <a:gd name="T3" fmla="*/ 8 h 82"/>
                <a:gd name="T4" fmla="*/ 75 w 81"/>
                <a:gd name="T5" fmla="*/ 82 h 82"/>
                <a:gd name="T6" fmla="*/ 81 w 81"/>
                <a:gd name="T7" fmla="*/ 76 h 82"/>
                <a:gd name="T8" fmla="*/ 7 w 81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7" y="0"/>
                  </a:moveTo>
                  <a:lnTo>
                    <a:pt x="0" y="8"/>
                  </a:lnTo>
                  <a:lnTo>
                    <a:pt x="75" y="82"/>
                  </a:lnTo>
                  <a:lnTo>
                    <a:pt x="81" y="7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6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1"/>
            <p:cNvSpPr>
              <a:spLocks/>
            </p:cNvSpPr>
            <p:nvPr/>
          </p:nvSpPr>
          <p:spPr bwMode="auto">
            <a:xfrm>
              <a:off x="3035301" y="4451351"/>
              <a:ext cx="161925" cy="163513"/>
            </a:xfrm>
            <a:custGeom>
              <a:avLst/>
              <a:gdLst>
                <a:gd name="T0" fmla="*/ 0 w 102"/>
                <a:gd name="T1" fmla="*/ 27 h 103"/>
                <a:gd name="T2" fmla="*/ 74 w 102"/>
                <a:gd name="T3" fmla="*/ 103 h 103"/>
                <a:gd name="T4" fmla="*/ 102 w 102"/>
                <a:gd name="T5" fmla="*/ 75 h 103"/>
                <a:gd name="T6" fmla="*/ 28 w 102"/>
                <a:gd name="T7" fmla="*/ 0 h 103"/>
                <a:gd name="T8" fmla="*/ 0 w 102"/>
                <a:gd name="T9" fmla="*/ 2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0" y="27"/>
                  </a:moveTo>
                  <a:lnTo>
                    <a:pt x="74" y="103"/>
                  </a:lnTo>
                  <a:lnTo>
                    <a:pt x="102" y="75"/>
                  </a:lnTo>
                  <a:lnTo>
                    <a:pt x="2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D6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3062288" y="4451351"/>
              <a:ext cx="134938" cy="133350"/>
            </a:xfrm>
            <a:custGeom>
              <a:avLst/>
              <a:gdLst>
                <a:gd name="T0" fmla="*/ 0 w 85"/>
                <a:gd name="T1" fmla="*/ 11 h 84"/>
                <a:gd name="T2" fmla="*/ 75 w 85"/>
                <a:gd name="T3" fmla="*/ 84 h 84"/>
                <a:gd name="T4" fmla="*/ 85 w 85"/>
                <a:gd name="T5" fmla="*/ 75 h 84"/>
                <a:gd name="T6" fmla="*/ 11 w 85"/>
                <a:gd name="T7" fmla="*/ 0 h 84"/>
                <a:gd name="T8" fmla="*/ 0 w 85"/>
                <a:gd name="T9" fmla="*/ 1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4">
                  <a:moveTo>
                    <a:pt x="0" y="11"/>
                  </a:moveTo>
                  <a:lnTo>
                    <a:pt x="75" y="84"/>
                  </a:lnTo>
                  <a:lnTo>
                    <a:pt x="85" y="75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3"/>
            <p:cNvSpPr>
              <a:spLocks noEditPoints="1"/>
            </p:cNvSpPr>
            <p:nvPr/>
          </p:nvSpPr>
          <p:spPr bwMode="auto">
            <a:xfrm>
              <a:off x="2416176" y="3859214"/>
              <a:ext cx="781050" cy="782638"/>
            </a:xfrm>
            <a:custGeom>
              <a:avLst/>
              <a:gdLst>
                <a:gd name="T0" fmla="*/ 103 w 406"/>
                <a:gd name="T1" fmla="*/ 103 h 406"/>
                <a:gd name="T2" fmla="*/ 303 w 406"/>
                <a:gd name="T3" fmla="*/ 103 h 406"/>
                <a:gd name="T4" fmla="*/ 303 w 406"/>
                <a:gd name="T5" fmla="*/ 303 h 406"/>
                <a:gd name="T6" fmla="*/ 103 w 406"/>
                <a:gd name="T7" fmla="*/ 303 h 406"/>
                <a:gd name="T8" fmla="*/ 103 w 406"/>
                <a:gd name="T9" fmla="*/ 103 h 406"/>
                <a:gd name="T10" fmla="*/ 72 w 406"/>
                <a:gd name="T11" fmla="*/ 72 h 406"/>
                <a:gd name="T12" fmla="*/ 72 w 406"/>
                <a:gd name="T13" fmla="*/ 334 h 406"/>
                <a:gd name="T14" fmla="*/ 334 w 406"/>
                <a:gd name="T15" fmla="*/ 334 h 406"/>
                <a:gd name="T16" fmla="*/ 334 w 406"/>
                <a:gd name="T17" fmla="*/ 72 h 406"/>
                <a:gd name="T18" fmla="*/ 72 w 406"/>
                <a:gd name="T19" fmla="*/ 7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" h="406">
                  <a:moveTo>
                    <a:pt x="103" y="103"/>
                  </a:moveTo>
                  <a:cubicBezTo>
                    <a:pt x="158" y="48"/>
                    <a:pt x="248" y="48"/>
                    <a:pt x="303" y="103"/>
                  </a:cubicBezTo>
                  <a:cubicBezTo>
                    <a:pt x="358" y="158"/>
                    <a:pt x="358" y="248"/>
                    <a:pt x="303" y="303"/>
                  </a:cubicBezTo>
                  <a:cubicBezTo>
                    <a:pt x="248" y="358"/>
                    <a:pt x="158" y="358"/>
                    <a:pt x="103" y="303"/>
                  </a:cubicBezTo>
                  <a:cubicBezTo>
                    <a:pt x="48" y="248"/>
                    <a:pt x="48" y="158"/>
                    <a:pt x="103" y="103"/>
                  </a:cubicBezTo>
                  <a:moveTo>
                    <a:pt x="72" y="72"/>
                  </a:moveTo>
                  <a:cubicBezTo>
                    <a:pt x="0" y="145"/>
                    <a:pt x="0" y="262"/>
                    <a:pt x="72" y="334"/>
                  </a:cubicBezTo>
                  <a:cubicBezTo>
                    <a:pt x="144" y="406"/>
                    <a:pt x="262" y="406"/>
                    <a:pt x="334" y="334"/>
                  </a:cubicBezTo>
                  <a:cubicBezTo>
                    <a:pt x="406" y="262"/>
                    <a:pt x="406" y="145"/>
                    <a:pt x="334" y="72"/>
                  </a:cubicBezTo>
                  <a:cubicBezTo>
                    <a:pt x="262" y="0"/>
                    <a:pt x="144" y="0"/>
                    <a:pt x="72" y="72"/>
                  </a:cubicBezTo>
                </a:path>
              </a:pathLst>
            </a:custGeom>
            <a:solidFill>
              <a:srgbClr val="E2A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234"/>
            <p:cNvSpPr>
              <a:spLocks noEditPoints="1"/>
            </p:cNvSpPr>
            <p:nvPr/>
          </p:nvSpPr>
          <p:spPr bwMode="auto">
            <a:xfrm>
              <a:off x="2416176" y="3859214"/>
              <a:ext cx="781050" cy="782638"/>
            </a:xfrm>
            <a:custGeom>
              <a:avLst/>
              <a:gdLst>
                <a:gd name="T0" fmla="*/ 72 w 406"/>
                <a:gd name="T1" fmla="*/ 72 h 406"/>
                <a:gd name="T2" fmla="*/ 72 w 406"/>
                <a:gd name="T3" fmla="*/ 334 h 406"/>
                <a:gd name="T4" fmla="*/ 334 w 406"/>
                <a:gd name="T5" fmla="*/ 334 h 406"/>
                <a:gd name="T6" fmla="*/ 334 w 406"/>
                <a:gd name="T7" fmla="*/ 72 h 406"/>
                <a:gd name="T8" fmla="*/ 72 w 406"/>
                <a:gd name="T9" fmla="*/ 72 h 406"/>
                <a:gd name="T10" fmla="*/ 319 w 406"/>
                <a:gd name="T11" fmla="*/ 319 h 406"/>
                <a:gd name="T12" fmla="*/ 87 w 406"/>
                <a:gd name="T13" fmla="*/ 319 h 406"/>
                <a:gd name="T14" fmla="*/ 87 w 406"/>
                <a:gd name="T15" fmla="*/ 87 h 406"/>
                <a:gd name="T16" fmla="*/ 319 w 406"/>
                <a:gd name="T17" fmla="*/ 87 h 406"/>
                <a:gd name="T18" fmla="*/ 319 w 406"/>
                <a:gd name="T19" fmla="*/ 31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" h="406">
                  <a:moveTo>
                    <a:pt x="72" y="72"/>
                  </a:moveTo>
                  <a:cubicBezTo>
                    <a:pt x="0" y="145"/>
                    <a:pt x="0" y="262"/>
                    <a:pt x="72" y="334"/>
                  </a:cubicBezTo>
                  <a:cubicBezTo>
                    <a:pt x="144" y="406"/>
                    <a:pt x="262" y="406"/>
                    <a:pt x="334" y="334"/>
                  </a:cubicBezTo>
                  <a:cubicBezTo>
                    <a:pt x="406" y="262"/>
                    <a:pt x="406" y="145"/>
                    <a:pt x="334" y="72"/>
                  </a:cubicBezTo>
                  <a:cubicBezTo>
                    <a:pt x="262" y="0"/>
                    <a:pt x="144" y="0"/>
                    <a:pt x="72" y="72"/>
                  </a:cubicBezTo>
                  <a:moveTo>
                    <a:pt x="319" y="319"/>
                  </a:moveTo>
                  <a:cubicBezTo>
                    <a:pt x="255" y="383"/>
                    <a:pt x="151" y="383"/>
                    <a:pt x="87" y="319"/>
                  </a:cubicBezTo>
                  <a:cubicBezTo>
                    <a:pt x="23" y="255"/>
                    <a:pt x="23" y="151"/>
                    <a:pt x="87" y="87"/>
                  </a:cubicBezTo>
                  <a:cubicBezTo>
                    <a:pt x="151" y="23"/>
                    <a:pt x="255" y="23"/>
                    <a:pt x="319" y="87"/>
                  </a:cubicBezTo>
                  <a:cubicBezTo>
                    <a:pt x="383" y="151"/>
                    <a:pt x="383" y="255"/>
                    <a:pt x="319" y="319"/>
                  </a:cubicBezTo>
                </a:path>
              </a:pathLst>
            </a:custGeom>
            <a:solidFill>
              <a:srgbClr val="DB8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235"/>
            <p:cNvSpPr>
              <a:spLocks/>
            </p:cNvSpPr>
            <p:nvPr/>
          </p:nvSpPr>
          <p:spPr bwMode="auto">
            <a:xfrm>
              <a:off x="3092451" y="4538664"/>
              <a:ext cx="468313" cy="466725"/>
            </a:xfrm>
            <a:custGeom>
              <a:avLst/>
              <a:gdLst>
                <a:gd name="T0" fmla="*/ 0 w 243"/>
                <a:gd name="T1" fmla="*/ 46 h 242"/>
                <a:gd name="T2" fmla="*/ 183 w 243"/>
                <a:gd name="T3" fmla="*/ 229 h 242"/>
                <a:gd name="T4" fmla="*/ 228 w 243"/>
                <a:gd name="T5" fmla="*/ 229 h 242"/>
                <a:gd name="T6" fmla="*/ 230 w 243"/>
                <a:gd name="T7" fmla="*/ 228 h 242"/>
                <a:gd name="T8" fmla="*/ 230 w 243"/>
                <a:gd name="T9" fmla="*/ 182 h 242"/>
                <a:gd name="T10" fmla="*/ 47 w 243"/>
                <a:gd name="T11" fmla="*/ 0 h 242"/>
                <a:gd name="T12" fmla="*/ 0 w 243"/>
                <a:gd name="T13" fmla="*/ 4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2">
                  <a:moveTo>
                    <a:pt x="0" y="46"/>
                  </a:moveTo>
                  <a:cubicBezTo>
                    <a:pt x="183" y="229"/>
                    <a:pt x="183" y="229"/>
                    <a:pt x="183" y="229"/>
                  </a:cubicBezTo>
                  <a:cubicBezTo>
                    <a:pt x="196" y="242"/>
                    <a:pt x="216" y="242"/>
                    <a:pt x="228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43" y="215"/>
                    <a:pt x="243" y="195"/>
                    <a:pt x="230" y="182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EA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236"/>
            <p:cNvSpPr>
              <a:spLocks/>
            </p:cNvSpPr>
            <p:nvPr/>
          </p:nvSpPr>
          <p:spPr bwMode="auto">
            <a:xfrm>
              <a:off x="3092451" y="4619626"/>
              <a:ext cx="387350" cy="377825"/>
            </a:xfrm>
            <a:custGeom>
              <a:avLst/>
              <a:gdLst>
                <a:gd name="T0" fmla="*/ 5 w 201"/>
                <a:gd name="T1" fmla="*/ 0 h 196"/>
                <a:gd name="T2" fmla="*/ 0 w 201"/>
                <a:gd name="T3" fmla="*/ 4 h 196"/>
                <a:gd name="T4" fmla="*/ 183 w 201"/>
                <a:gd name="T5" fmla="*/ 187 h 196"/>
                <a:gd name="T6" fmla="*/ 201 w 201"/>
                <a:gd name="T7" fmla="*/ 196 h 196"/>
                <a:gd name="T8" fmla="*/ 5 w 201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6">
                  <a:moveTo>
                    <a:pt x="5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8" y="192"/>
                    <a:pt x="195" y="195"/>
                    <a:pt x="201" y="19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2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237"/>
            <p:cNvSpPr>
              <a:spLocks/>
            </p:cNvSpPr>
            <p:nvPr/>
          </p:nvSpPr>
          <p:spPr bwMode="auto">
            <a:xfrm>
              <a:off x="3135313" y="4538664"/>
              <a:ext cx="425450" cy="442913"/>
            </a:xfrm>
            <a:custGeom>
              <a:avLst/>
              <a:gdLst>
                <a:gd name="T0" fmla="*/ 0 w 221"/>
                <a:gd name="T1" fmla="*/ 24 h 230"/>
                <a:gd name="T2" fmla="*/ 206 w 221"/>
                <a:gd name="T3" fmla="*/ 230 h 230"/>
                <a:gd name="T4" fmla="*/ 206 w 221"/>
                <a:gd name="T5" fmla="*/ 229 h 230"/>
                <a:gd name="T6" fmla="*/ 208 w 221"/>
                <a:gd name="T7" fmla="*/ 228 h 230"/>
                <a:gd name="T8" fmla="*/ 208 w 221"/>
                <a:gd name="T9" fmla="*/ 182 h 230"/>
                <a:gd name="T10" fmla="*/ 25 w 221"/>
                <a:gd name="T11" fmla="*/ 0 h 230"/>
                <a:gd name="T12" fmla="*/ 0 w 221"/>
                <a:gd name="T13" fmla="*/ 2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0">
                  <a:moveTo>
                    <a:pt x="0" y="24"/>
                  </a:moveTo>
                  <a:cubicBezTo>
                    <a:pt x="206" y="230"/>
                    <a:pt x="206" y="230"/>
                    <a:pt x="206" y="230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28"/>
                    <a:pt x="208" y="228"/>
                    <a:pt x="208" y="228"/>
                  </a:cubicBezTo>
                  <a:cubicBezTo>
                    <a:pt x="221" y="215"/>
                    <a:pt x="221" y="195"/>
                    <a:pt x="208" y="182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E2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238"/>
            <p:cNvSpPr>
              <a:spLocks/>
            </p:cNvSpPr>
            <p:nvPr/>
          </p:nvSpPr>
          <p:spPr bwMode="auto">
            <a:xfrm>
              <a:off x="3162301" y="4538664"/>
              <a:ext cx="395288" cy="411163"/>
            </a:xfrm>
            <a:custGeom>
              <a:avLst/>
              <a:gdLst>
                <a:gd name="T0" fmla="*/ 0 w 205"/>
                <a:gd name="T1" fmla="*/ 10 h 213"/>
                <a:gd name="T2" fmla="*/ 202 w 205"/>
                <a:gd name="T3" fmla="*/ 213 h 213"/>
                <a:gd name="T4" fmla="*/ 194 w 205"/>
                <a:gd name="T5" fmla="*/ 182 h 213"/>
                <a:gd name="T6" fmla="*/ 11 w 205"/>
                <a:gd name="T7" fmla="*/ 0 h 213"/>
                <a:gd name="T8" fmla="*/ 0 w 205"/>
                <a:gd name="T9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3">
                  <a:moveTo>
                    <a:pt x="0" y="10"/>
                  </a:moveTo>
                  <a:cubicBezTo>
                    <a:pt x="202" y="213"/>
                    <a:pt x="202" y="213"/>
                    <a:pt x="202" y="213"/>
                  </a:cubicBezTo>
                  <a:cubicBezTo>
                    <a:pt x="205" y="202"/>
                    <a:pt x="202" y="191"/>
                    <a:pt x="194" y="182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DB1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240"/>
            <p:cNvSpPr>
              <a:spLocks/>
            </p:cNvSpPr>
            <p:nvPr/>
          </p:nvSpPr>
          <p:spPr bwMode="auto">
            <a:xfrm>
              <a:off x="2420938" y="5103814"/>
              <a:ext cx="1160463" cy="127000"/>
            </a:xfrm>
            <a:custGeom>
              <a:avLst/>
              <a:gdLst>
                <a:gd name="T0" fmla="*/ 603 w 603"/>
                <a:gd name="T1" fmla="*/ 33 h 66"/>
                <a:gd name="T2" fmla="*/ 570 w 603"/>
                <a:gd name="T3" fmla="*/ 66 h 66"/>
                <a:gd name="T4" fmla="*/ 33 w 603"/>
                <a:gd name="T5" fmla="*/ 66 h 66"/>
                <a:gd name="T6" fmla="*/ 0 w 603"/>
                <a:gd name="T7" fmla="*/ 33 h 66"/>
                <a:gd name="T8" fmla="*/ 33 w 603"/>
                <a:gd name="T9" fmla="*/ 0 h 66"/>
                <a:gd name="T10" fmla="*/ 570 w 603"/>
                <a:gd name="T11" fmla="*/ 0 h 66"/>
                <a:gd name="T12" fmla="*/ 603 w 603"/>
                <a:gd name="T13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66">
                  <a:moveTo>
                    <a:pt x="603" y="33"/>
                  </a:moveTo>
                  <a:cubicBezTo>
                    <a:pt x="603" y="51"/>
                    <a:pt x="589" y="66"/>
                    <a:pt x="570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89" y="0"/>
                    <a:pt x="603" y="15"/>
                    <a:pt x="603" y="33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241"/>
            <p:cNvSpPr>
              <a:spLocks/>
            </p:cNvSpPr>
            <p:nvPr/>
          </p:nvSpPr>
          <p:spPr bwMode="auto">
            <a:xfrm>
              <a:off x="3376613" y="5103814"/>
              <a:ext cx="204788" cy="127000"/>
            </a:xfrm>
            <a:custGeom>
              <a:avLst/>
              <a:gdLst>
                <a:gd name="T0" fmla="*/ 74 w 107"/>
                <a:gd name="T1" fmla="*/ 0 h 66"/>
                <a:gd name="T2" fmla="*/ 0 w 107"/>
                <a:gd name="T3" fmla="*/ 0 h 66"/>
                <a:gd name="T4" fmla="*/ 0 w 107"/>
                <a:gd name="T5" fmla="*/ 66 h 66"/>
                <a:gd name="T6" fmla="*/ 74 w 107"/>
                <a:gd name="T7" fmla="*/ 66 h 66"/>
                <a:gd name="T8" fmla="*/ 107 w 107"/>
                <a:gd name="T9" fmla="*/ 33 h 66"/>
                <a:gd name="T10" fmla="*/ 74 w 107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6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93" y="66"/>
                    <a:pt x="107" y="51"/>
                    <a:pt x="107" y="33"/>
                  </a:cubicBezTo>
                  <a:cubicBezTo>
                    <a:pt x="107" y="15"/>
                    <a:pt x="93" y="0"/>
                    <a:pt x="74" y="0"/>
                  </a:cubicBezTo>
                  <a:close/>
                </a:path>
              </a:pathLst>
            </a:custGeom>
            <a:solidFill>
              <a:srgbClr val="2D6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242"/>
            <p:cNvSpPr>
              <a:spLocks/>
            </p:cNvSpPr>
            <p:nvPr/>
          </p:nvSpPr>
          <p:spPr bwMode="auto">
            <a:xfrm>
              <a:off x="2420938" y="5118101"/>
              <a:ext cx="1160463" cy="125413"/>
            </a:xfrm>
            <a:custGeom>
              <a:avLst/>
              <a:gdLst>
                <a:gd name="T0" fmla="*/ 603 w 603"/>
                <a:gd name="T1" fmla="*/ 33 h 65"/>
                <a:gd name="T2" fmla="*/ 570 w 603"/>
                <a:gd name="T3" fmla="*/ 65 h 65"/>
                <a:gd name="T4" fmla="*/ 33 w 603"/>
                <a:gd name="T5" fmla="*/ 65 h 65"/>
                <a:gd name="T6" fmla="*/ 0 w 603"/>
                <a:gd name="T7" fmla="*/ 33 h 65"/>
                <a:gd name="T8" fmla="*/ 33 w 603"/>
                <a:gd name="T9" fmla="*/ 0 h 65"/>
                <a:gd name="T10" fmla="*/ 570 w 603"/>
                <a:gd name="T11" fmla="*/ 0 h 65"/>
                <a:gd name="T12" fmla="*/ 603 w 603"/>
                <a:gd name="T13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65">
                  <a:moveTo>
                    <a:pt x="603" y="33"/>
                  </a:moveTo>
                  <a:cubicBezTo>
                    <a:pt x="603" y="51"/>
                    <a:pt x="589" y="65"/>
                    <a:pt x="570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89" y="0"/>
                    <a:pt x="603" y="14"/>
                    <a:pt x="60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4" name="Freeform 243"/>
            <p:cNvSpPr>
              <a:spLocks/>
            </p:cNvSpPr>
            <p:nvPr/>
          </p:nvSpPr>
          <p:spPr bwMode="auto">
            <a:xfrm>
              <a:off x="3376613" y="5118101"/>
              <a:ext cx="204788" cy="125413"/>
            </a:xfrm>
            <a:custGeom>
              <a:avLst/>
              <a:gdLst>
                <a:gd name="T0" fmla="*/ 74 w 107"/>
                <a:gd name="T1" fmla="*/ 0 h 65"/>
                <a:gd name="T2" fmla="*/ 0 w 107"/>
                <a:gd name="T3" fmla="*/ 0 h 65"/>
                <a:gd name="T4" fmla="*/ 0 w 107"/>
                <a:gd name="T5" fmla="*/ 65 h 65"/>
                <a:gd name="T6" fmla="*/ 74 w 107"/>
                <a:gd name="T7" fmla="*/ 65 h 65"/>
                <a:gd name="T8" fmla="*/ 107 w 107"/>
                <a:gd name="T9" fmla="*/ 33 h 65"/>
                <a:gd name="T10" fmla="*/ 74 w 107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5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93" y="65"/>
                    <a:pt x="107" y="51"/>
                    <a:pt x="107" y="33"/>
                  </a:cubicBezTo>
                  <a:cubicBezTo>
                    <a:pt x="107" y="14"/>
                    <a:pt x="93" y="0"/>
                    <a:pt x="74" y="0"/>
                  </a:cubicBezTo>
                  <a:close/>
                </a:path>
              </a:pathLst>
            </a:custGeom>
            <a:solidFill>
              <a:srgbClr val="578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5" name="Freeform 244"/>
            <p:cNvSpPr>
              <a:spLocks noEditPoints="1"/>
            </p:cNvSpPr>
            <p:nvPr/>
          </p:nvSpPr>
          <p:spPr bwMode="auto">
            <a:xfrm>
              <a:off x="3405188" y="5124451"/>
              <a:ext cx="107950" cy="109538"/>
            </a:xfrm>
            <a:custGeom>
              <a:avLst/>
              <a:gdLst>
                <a:gd name="T0" fmla="*/ 34 w 56"/>
                <a:gd name="T1" fmla="*/ 8 h 57"/>
                <a:gd name="T2" fmla="*/ 7 w 56"/>
                <a:gd name="T3" fmla="*/ 8 h 57"/>
                <a:gd name="T4" fmla="*/ 7 w 56"/>
                <a:gd name="T5" fmla="*/ 34 h 57"/>
                <a:gd name="T6" fmla="*/ 31 w 56"/>
                <a:gd name="T7" fmla="*/ 37 h 57"/>
                <a:gd name="T8" fmla="*/ 51 w 56"/>
                <a:gd name="T9" fmla="*/ 57 h 57"/>
                <a:gd name="T10" fmla="*/ 56 w 56"/>
                <a:gd name="T11" fmla="*/ 52 h 57"/>
                <a:gd name="T12" fmla="*/ 36 w 56"/>
                <a:gd name="T13" fmla="*/ 32 h 57"/>
                <a:gd name="T14" fmla="*/ 34 w 56"/>
                <a:gd name="T15" fmla="*/ 8 h 57"/>
                <a:gd name="T16" fmla="*/ 30 w 56"/>
                <a:gd name="T17" fmla="*/ 31 h 57"/>
                <a:gd name="T18" fmla="*/ 11 w 56"/>
                <a:gd name="T19" fmla="*/ 31 h 57"/>
                <a:gd name="T20" fmla="*/ 11 w 56"/>
                <a:gd name="T21" fmla="*/ 11 h 57"/>
                <a:gd name="T22" fmla="*/ 30 w 56"/>
                <a:gd name="T23" fmla="*/ 11 h 57"/>
                <a:gd name="T24" fmla="*/ 30 w 56"/>
                <a:gd name="T25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7">
                  <a:moveTo>
                    <a:pt x="34" y="8"/>
                  </a:moveTo>
                  <a:cubicBezTo>
                    <a:pt x="26" y="0"/>
                    <a:pt x="14" y="0"/>
                    <a:pt x="7" y="8"/>
                  </a:cubicBezTo>
                  <a:cubicBezTo>
                    <a:pt x="0" y="15"/>
                    <a:pt x="0" y="27"/>
                    <a:pt x="7" y="34"/>
                  </a:cubicBezTo>
                  <a:cubicBezTo>
                    <a:pt x="14" y="41"/>
                    <a:pt x="24" y="42"/>
                    <a:pt x="31" y="3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1" y="25"/>
                    <a:pt x="40" y="14"/>
                    <a:pt x="34" y="8"/>
                  </a:cubicBezTo>
                  <a:close/>
                  <a:moveTo>
                    <a:pt x="30" y="31"/>
                  </a:moveTo>
                  <a:cubicBezTo>
                    <a:pt x="25" y="36"/>
                    <a:pt x="16" y="36"/>
                    <a:pt x="11" y="31"/>
                  </a:cubicBezTo>
                  <a:cubicBezTo>
                    <a:pt x="5" y="26"/>
                    <a:pt x="5" y="17"/>
                    <a:pt x="11" y="11"/>
                  </a:cubicBezTo>
                  <a:cubicBezTo>
                    <a:pt x="16" y="6"/>
                    <a:pt x="25" y="6"/>
                    <a:pt x="30" y="11"/>
                  </a:cubicBezTo>
                  <a:cubicBezTo>
                    <a:pt x="36" y="17"/>
                    <a:pt x="36" y="26"/>
                    <a:pt x="30" y="3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6" name="Freeform 245"/>
            <p:cNvSpPr>
              <a:spLocks/>
            </p:cNvSpPr>
            <p:nvPr/>
          </p:nvSpPr>
          <p:spPr bwMode="auto">
            <a:xfrm>
              <a:off x="4440238" y="5775326"/>
              <a:ext cx="1657350" cy="203200"/>
            </a:xfrm>
            <a:custGeom>
              <a:avLst/>
              <a:gdLst>
                <a:gd name="T0" fmla="*/ 430 w 861"/>
                <a:gd name="T1" fmla="*/ 0 h 106"/>
                <a:gd name="T2" fmla="*/ 2 w 861"/>
                <a:gd name="T3" fmla="*/ 32 h 106"/>
                <a:gd name="T4" fmla="*/ 430 w 861"/>
                <a:gd name="T5" fmla="*/ 106 h 106"/>
                <a:gd name="T6" fmla="*/ 859 w 861"/>
                <a:gd name="T7" fmla="*/ 32 h 106"/>
                <a:gd name="T8" fmla="*/ 430 w 8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106">
                  <a:moveTo>
                    <a:pt x="430" y="0"/>
                  </a:moveTo>
                  <a:cubicBezTo>
                    <a:pt x="0" y="0"/>
                    <a:pt x="2" y="32"/>
                    <a:pt x="2" y="32"/>
                  </a:cubicBezTo>
                  <a:cubicBezTo>
                    <a:pt x="28" y="73"/>
                    <a:pt x="430" y="106"/>
                    <a:pt x="430" y="106"/>
                  </a:cubicBezTo>
                  <a:cubicBezTo>
                    <a:pt x="430" y="106"/>
                    <a:pt x="833" y="73"/>
                    <a:pt x="859" y="32"/>
                  </a:cubicBezTo>
                  <a:cubicBezTo>
                    <a:pt x="859" y="32"/>
                    <a:pt x="861" y="0"/>
                    <a:pt x="430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7" name="Freeform 246"/>
            <p:cNvSpPr>
              <a:spLocks/>
            </p:cNvSpPr>
            <p:nvPr/>
          </p:nvSpPr>
          <p:spPr bwMode="auto">
            <a:xfrm>
              <a:off x="5581651" y="5267326"/>
              <a:ext cx="404813" cy="549275"/>
            </a:xfrm>
            <a:custGeom>
              <a:avLst/>
              <a:gdLst>
                <a:gd name="T0" fmla="*/ 14 w 210"/>
                <a:gd name="T1" fmla="*/ 286 h 286"/>
                <a:gd name="T2" fmla="*/ 0 w 210"/>
                <a:gd name="T3" fmla="*/ 259 h 286"/>
                <a:gd name="T4" fmla="*/ 142 w 210"/>
                <a:gd name="T5" fmla="*/ 146 h 286"/>
                <a:gd name="T6" fmla="*/ 168 w 210"/>
                <a:gd name="T7" fmla="*/ 56 h 286"/>
                <a:gd name="T8" fmla="*/ 130 w 210"/>
                <a:gd name="T9" fmla="*/ 31 h 286"/>
                <a:gd name="T10" fmla="*/ 102 w 210"/>
                <a:gd name="T11" fmla="*/ 36 h 286"/>
                <a:gd name="T12" fmla="*/ 90 w 210"/>
                <a:gd name="T13" fmla="*/ 8 h 286"/>
                <a:gd name="T14" fmla="*/ 130 w 210"/>
                <a:gd name="T15" fmla="*/ 0 h 286"/>
                <a:gd name="T16" fmla="*/ 196 w 210"/>
                <a:gd name="T17" fmla="*/ 44 h 286"/>
                <a:gd name="T18" fmla="*/ 167 w 210"/>
                <a:gd name="T19" fmla="*/ 164 h 286"/>
                <a:gd name="T20" fmla="*/ 14 w 210"/>
                <a:gd name="T2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86">
                  <a:moveTo>
                    <a:pt x="14" y="286"/>
                  </a:moveTo>
                  <a:cubicBezTo>
                    <a:pt x="0" y="259"/>
                    <a:pt x="0" y="259"/>
                    <a:pt x="0" y="259"/>
                  </a:cubicBezTo>
                  <a:cubicBezTo>
                    <a:pt x="61" y="227"/>
                    <a:pt x="112" y="186"/>
                    <a:pt x="142" y="146"/>
                  </a:cubicBezTo>
                  <a:cubicBezTo>
                    <a:pt x="168" y="111"/>
                    <a:pt x="177" y="78"/>
                    <a:pt x="168" y="56"/>
                  </a:cubicBezTo>
                  <a:cubicBezTo>
                    <a:pt x="161" y="40"/>
                    <a:pt x="148" y="32"/>
                    <a:pt x="130" y="31"/>
                  </a:cubicBezTo>
                  <a:cubicBezTo>
                    <a:pt x="115" y="31"/>
                    <a:pt x="102" y="36"/>
                    <a:pt x="102" y="36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1" y="7"/>
                    <a:pt x="109" y="0"/>
                    <a:pt x="130" y="0"/>
                  </a:cubicBezTo>
                  <a:cubicBezTo>
                    <a:pt x="160" y="1"/>
                    <a:pt x="184" y="16"/>
                    <a:pt x="196" y="44"/>
                  </a:cubicBezTo>
                  <a:cubicBezTo>
                    <a:pt x="210" y="77"/>
                    <a:pt x="200" y="120"/>
                    <a:pt x="167" y="164"/>
                  </a:cubicBezTo>
                  <a:cubicBezTo>
                    <a:pt x="133" y="209"/>
                    <a:pt x="81" y="251"/>
                    <a:pt x="14" y="286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8" name="Freeform 247"/>
            <p:cNvSpPr>
              <a:spLocks/>
            </p:cNvSpPr>
            <p:nvPr/>
          </p:nvSpPr>
          <p:spPr bwMode="auto">
            <a:xfrm>
              <a:off x="4725988" y="5937251"/>
              <a:ext cx="1085850" cy="166688"/>
            </a:xfrm>
            <a:custGeom>
              <a:avLst/>
              <a:gdLst>
                <a:gd name="T0" fmla="*/ 564 w 564"/>
                <a:gd name="T1" fmla="*/ 22 h 87"/>
                <a:gd name="T2" fmla="*/ 282 w 564"/>
                <a:gd name="T3" fmla="*/ 59 h 87"/>
                <a:gd name="T4" fmla="*/ 0 w 564"/>
                <a:gd name="T5" fmla="*/ 22 h 87"/>
                <a:gd name="T6" fmla="*/ 63 w 564"/>
                <a:gd name="T7" fmla="*/ 59 h 87"/>
                <a:gd name="T8" fmla="*/ 282 w 564"/>
                <a:gd name="T9" fmla="*/ 87 h 87"/>
                <a:gd name="T10" fmla="*/ 502 w 564"/>
                <a:gd name="T11" fmla="*/ 59 h 87"/>
                <a:gd name="T12" fmla="*/ 564 w 564"/>
                <a:gd name="T13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87">
                  <a:moveTo>
                    <a:pt x="564" y="22"/>
                  </a:moveTo>
                  <a:cubicBezTo>
                    <a:pt x="495" y="0"/>
                    <a:pt x="282" y="59"/>
                    <a:pt x="282" y="59"/>
                  </a:cubicBezTo>
                  <a:cubicBezTo>
                    <a:pt x="282" y="59"/>
                    <a:pt x="69" y="0"/>
                    <a:pt x="0" y="22"/>
                  </a:cubicBezTo>
                  <a:cubicBezTo>
                    <a:pt x="0" y="22"/>
                    <a:pt x="55" y="36"/>
                    <a:pt x="63" y="59"/>
                  </a:cubicBezTo>
                  <a:cubicBezTo>
                    <a:pt x="63" y="59"/>
                    <a:pt x="60" y="87"/>
                    <a:pt x="282" y="87"/>
                  </a:cubicBezTo>
                  <a:cubicBezTo>
                    <a:pt x="504" y="87"/>
                    <a:pt x="502" y="59"/>
                    <a:pt x="502" y="59"/>
                  </a:cubicBezTo>
                  <a:cubicBezTo>
                    <a:pt x="510" y="36"/>
                    <a:pt x="564" y="22"/>
                    <a:pt x="564" y="22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9" name="Freeform 248"/>
            <p:cNvSpPr>
              <a:spLocks/>
            </p:cNvSpPr>
            <p:nvPr/>
          </p:nvSpPr>
          <p:spPr bwMode="auto">
            <a:xfrm>
              <a:off x="4722813" y="5205414"/>
              <a:ext cx="1092200" cy="750888"/>
            </a:xfrm>
            <a:custGeom>
              <a:avLst/>
              <a:gdLst>
                <a:gd name="T0" fmla="*/ 559 w 567"/>
                <a:gd name="T1" fmla="*/ 20 h 390"/>
                <a:gd name="T2" fmla="*/ 8 w 567"/>
                <a:gd name="T3" fmla="*/ 20 h 390"/>
                <a:gd name="T4" fmla="*/ 283 w 567"/>
                <a:gd name="T5" fmla="*/ 390 h 390"/>
                <a:gd name="T6" fmla="*/ 559 w 567"/>
                <a:gd name="T7" fmla="*/ 2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7" h="390">
                  <a:moveTo>
                    <a:pt x="559" y="20"/>
                  </a:moveTo>
                  <a:cubicBezTo>
                    <a:pt x="553" y="0"/>
                    <a:pt x="14" y="0"/>
                    <a:pt x="8" y="20"/>
                  </a:cubicBezTo>
                  <a:cubicBezTo>
                    <a:pt x="2" y="40"/>
                    <a:pt x="0" y="390"/>
                    <a:pt x="283" y="390"/>
                  </a:cubicBezTo>
                  <a:cubicBezTo>
                    <a:pt x="567" y="390"/>
                    <a:pt x="564" y="40"/>
                    <a:pt x="559" y="2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0" name="Freeform 249"/>
            <p:cNvSpPr>
              <a:spLocks/>
            </p:cNvSpPr>
            <p:nvPr/>
          </p:nvSpPr>
          <p:spPr bwMode="auto">
            <a:xfrm>
              <a:off x="4445001" y="5837239"/>
              <a:ext cx="1649413" cy="212725"/>
            </a:xfrm>
            <a:custGeom>
              <a:avLst/>
              <a:gdLst>
                <a:gd name="T0" fmla="*/ 428 w 857"/>
                <a:gd name="T1" fmla="*/ 33 h 111"/>
                <a:gd name="T2" fmla="*/ 0 w 857"/>
                <a:gd name="T3" fmla="*/ 0 h 111"/>
                <a:gd name="T4" fmla="*/ 428 w 857"/>
                <a:gd name="T5" fmla="*/ 111 h 111"/>
                <a:gd name="T6" fmla="*/ 857 w 857"/>
                <a:gd name="T7" fmla="*/ 0 h 111"/>
                <a:gd name="T8" fmla="*/ 428 w 857"/>
                <a:gd name="T9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11">
                  <a:moveTo>
                    <a:pt x="428" y="33"/>
                  </a:moveTo>
                  <a:cubicBezTo>
                    <a:pt x="89" y="33"/>
                    <a:pt x="0" y="0"/>
                    <a:pt x="0" y="0"/>
                  </a:cubicBezTo>
                  <a:cubicBezTo>
                    <a:pt x="50" y="110"/>
                    <a:pt x="428" y="111"/>
                    <a:pt x="428" y="111"/>
                  </a:cubicBezTo>
                  <a:cubicBezTo>
                    <a:pt x="428" y="111"/>
                    <a:pt x="807" y="110"/>
                    <a:pt x="857" y="0"/>
                  </a:cubicBezTo>
                  <a:cubicBezTo>
                    <a:pt x="857" y="0"/>
                    <a:pt x="768" y="33"/>
                    <a:pt x="428" y="33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0" name="文本框 1469"/>
          <p:cNvSpPr txBox="1"/>
          <p:nvPr/>
        </p:nvSpPr>
        <p:spPr>
          <a:xfrm>
            <a:off x="1054280" y="1279929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30000"/>
                    </a:prstClr>
                  </a:outerShdw>
                </a:effectLst>
              </a:rPr>
              <a:t>第一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30000"/>
                    </a:prstClr>
                  </a:outerShdw>
                </a:effectLst>
              </a:rPr>
              <a:t>步 选择模板</a:t>
            </a:r>
            <a:endParaRPr lang="zh-CN" altLang="en-US" sz="36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289" name="任意多边形 288"/>
          <p:cNvSpPr/>
          <p:nvPr/>
        </p:nvSpPr>
        <p:spPr>
          <a:xfrm>
            <a:off x="5986188" y="1161414"/>
            <a:ext cx="5930900" cy="4724400"/>
          </a:xfrm>
          <a:custGeom>
            <a:avLst/>
            <a:gdLst>
              <a:gd name="connsiteX0" fmla="*/ 0 w 5930900"/>
              <a:gd name="connsiteY0" fmla="*/ 139700 h 4724400"/>
              <a:gd name="connsiteX1" fmla="*/ 0 w 5930900"/>
              <a:gd name="connsiteY1" fmla="*/ 3314700 h 4724400"/>
              <a:gd name="connsiteX2" fmla="*/ 3822700 w 5930900"/>
              <a:gd name="connsiteY2" fmla="*/ 4724400 h 4724400"/>
              <a:gd name="connsiteX3" fmla="*/ 5930900 w 5930900"/>
              <a:gd name="connsiteY3" fmla="*/ 0 h 4724400"/>
              <a:gd name="connsiteX4" fmla="*/ 0 w 5930900"/>
              <a:gd name="connsiteY4" fmla="*/ 1397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0" h="4724400">
                <a:moveTo>
                  <a:pt x="0" y="139700"/>
                </a:moveTo>
                <a:lnTo>
                  <a:pt x="0" y="3314700"/>
                </a:lnTo>
                <a:lnTo>
                  <a:pt x="3822700" y="4724400"/>
                </a:lnTo>
                <a:lnTo>
                  <a:pt x="5930900" y="0"/>
                </a:lnTo>
                <a:lnTo>
                  <a:pt x="0" y="139700"/>
                </a:lnTo>
                <a:close/>
              </a:path>
            </a:pathLst>
          </a:custGeom>
          <a:solidFill>
            <a:srgbClr val="F9E93E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文本框 256"/>
          <p:cNvSpPr txBox="1"/>
          <p:nvPr/>
        </p:nvSpPr>
        <p:spPr>
          <a:xfrm>
            <a:off x="6333280" y="1659274"/>
            <a:ext cx="491529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一、是否需要重新选择模板？要看：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①原有的模板是否和主题完全不搭？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②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的使用场合对审美的要求如何？</a:t>
            </a:r>
            <a:endParaRPr lang="zh-CN" altLang="en-US" dirty="0"/>
          </a:p>
        </p:txBody>
      </p:sp>
      <p:sp>
        <p:nvSpPr>
          <p:cNvPr id="298" name="文本框 297"/>
          <p:cNvSpPr txBox="1"/>
          <p:nvPr/>
        </p:nvSpPr>
        <p:spPr>
          <a:xfrm>
            <a:off x="6333280" y="2921662"/>
            <a:ext cx="436374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二、如何选择模板？参考第一章内容：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251F00"/>
                </a:solidFill>
              </a:rPr>
              <a:t>①匹配主题；②贴近行业；③紧跟潮流</a:t>
            </a:r>
            <a:endParaRPr lang="zh-CN" altLang="en-US" dirty="0">
              <a:solidFill>
                <a:srgbClr val="251F00"/>
              </a:solidFill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6462543" y="3717887"/>
            <a:ext cx="3775393" cy="76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/>
              <a:t>判断主题很重要</a:t>
            </a:r>
          </a:p>
        </p:txBody>
      </p:sp>
    </p:spTree>
    <p:extLst>
      <p:ext uri="{BB962C8B-B14F-4D97-AF65-F5344CB8AC3E}">
        <p14:creationId xmlns:p14="http://schemas.microsoft.com/office/powerpoint/2010/main" val="1132178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0326" y="-464373"/>
            <a:ext cx="375134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0" b="1" dirty="0" smtClean="0">
                <a:solidFill>
                  <a:schemeClr val="bg1">
                    <a:alpha val="24000"/>
                  </a:schemeClr>
                </a:solidFill>
              </a:rPr>
              <a:t>1</a:t>
            </a:r>
            <a:endParaRPr lang="zh-CN" altLang="en-US" sz="500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3678" y="2551837"/>
            <a:ext cx="5724644" cy="1754326"/>
          </a:xfrm>
          <a:prstGeom prst="rect">
            <a:avLst/>
          </a:prstGeom>
          <a:noFill/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0800" b="1" dirty="0" smtClean="0">
                <a:solidFill>
                  <a:schemeClr val="bg1"/>
                </a:solidFill>
              </a:rPr>
              <a:t>学会套用</a:t>
            </a:r>
            <a:endParaRPr lang="zh-CN" altLang="en-US" sz="108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5622" y="4733806"/>
            <a:ext cx="1396536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模板选择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套用要求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元素替换</a:t>
            </a:r>
            <a:endParaRPr lang="zh-CN" altLang="en-US" dirty="0">
              <a:solidFill>
                <a:schemeClr val="bg1">
                  <a:alpha val="62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your-first-step-to-the-software-industry-10-1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080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5600" y="2862263"/>
            <a:ext cx="5435600" cy="990600"/>
          </a:xfrm>
          <a:prstGeom prst="rect">
            <a:avLst/>
          </a:prstGeom>
          <a:solidFill>
            <a:srgbClr val="343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000" b="1" dirty="0" smtClean="0"/>
              <a:t>只有一个模板是不够的</a:t>
            </a:r>
            <a:endParaRPr lang="zh-CN" altLang="en-US" sz="4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55600" y="2271647"/>
            <a:ext cx="53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43233"/>
                </a:solidFill>
              </a:rPr>
              <a:t>选择</a:t>
            </a:r>
            <a:r>
              <a:rPr lang="zh-CN" altLang="en-US" sz="2400" dirty="0">
                <a:solidFill>
                  <a:srgbClr val="343233"/>
                </a:solidFill>
              </a:rPr>
              <a:t>外部的模板和公司的</a:t>
            </a:r>
            <a:r>
              <a:rPr lang="en-US" altLang="zh-CN" sz="2400" dirty="0" smtClean="0">
                <a:solidFill>
                  <a:srgbClr val="343233"/>
                </a:solidFill>
              </a:rPr>
              <a:t>VI</a:t>
            </a:r>
            <a:r>
              <a:rPr lang="zh-CN" altLang="en-US" sz="2400" dirty="0" smtClean="0">
                <a:solidFill>
                  <a:srgbClr val="343233"/>
                </a:solidFill>
              </a:rPr>
              <a:t>不一定</a:t>
            </a:r>
            <a:r>
              <a:rPr lang="zh-CN" altLang="en-US" sz="2400" dirty="0">
                <a:solidFill>
                  <a:srgbClr val="343233"/>
                </a:solidFill>
              </a:rPr>
              <a:t>匹配</a:t>
            </a:r>
          </a:p>
        </p:txBody>
      </p:sp>
      <p:sp>
        <p:nvSpPr>
          <p:cNvPr id="10" name="矩形 9"/>
          <p:cNvSpPr/>
          <p:nvPr/>
        </p:nvSpPr>
        <p:spPr>
          <a:xfrm>
            <a:off x="7057622" y="1056066"/>
            <a:ext cx="4084749" cy="695929"/>
          </a:xfrm>
          <a:prstGeom prst="rect">
            <a:avLst/>
          </a:prstGeom>
          <a:solidFill>
            <a:srgbClr val="00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800" b="1" dirty="0" smtClean="0"/>
              <a:t>培训汇报类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7057622" y="3009598"/>
            <a:ext cx="4084749" cy="695929"/>
          </a:xfrm>
          <a:prstGeom prst="rect">
            <a:avLst/>
          </a:prstGeom>
          <a:solidFill>
            <a:srgbClr val="00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800" b="1" dirty="0" smtClean="0"/>
              <a:t>宣传播报类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7057622" y="4963130"/>
            <a:ext cx="4084749" cy="695929"/>
          </a:xfrm>
          <a:prstGeom prst="rect">
            <a:avLst/>
          </a:prstGeom>
          <a:solidFill>
            <a:srgbClr val="00B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800" b="1" dirty="0" smtClean="0"/>
              <a:t>会议交流类</a:t>
            </a:r>
            <a:endParaRPr lang="zh-CN" altLang="en-US" sz="2800" b="1" dirty="0"/>
          </a:p>
        </p:txBody>
      </p:sp>
      <p:cxnSp>
        <p:nvCxnSpPr>
          <p:cNvPr id="18" name="肘形连接符 17"/>
          <p:cNvCxnSpPr>
            <a:stCxn id="4" idx="3"/>
            <a:endCxn id="10" idx="1"/>
          </p:cNvCxnSpPr>
          <p:nvPr/>
        </p:nvCxnSpPr>
        <p:spPr>
          <a:xfrm flipV="1">
            <a:off x="5791200" y="1404031"/>
            <a:ext cx="1266422" cy="1953532"/>
          </a:xfrm>
          <a:prstGeom prst="bentConnector3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endCxn id="11" idx="1"/>
          </p:cNvCxnSpPr>
          <p:nvPr/>
        </p:nvCxnSpPr>
        <p:spPr>
          <a:xfrm>
            <a:off x="5791200" y="3357562"/>
            <a:ext cx="1266422" cy="1"/>
          </a:xfrm>
          <a:prstGeom prst="bentConnector3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3"/>
            <a:endCxn id="12" idx="1"/>
          </p:cNvCxnSpPr>
          <p:nvPr/>
        </p:nvCxnSpPr>
        <p:spPr>
          <a:xfrm>
            <a:off x="5791200" y="3357563"/>
            <a:ext cx="1266422" cy="1953532"/>
          </a:xfrm>
          <a:prstGeom prst="bentConnector3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55600" y="3981814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343233"/>
                </a:solidFill>
              </a:rPr>
              <a:t>至少需要这么几个类型</a:t>
            </a:r>
            <a:endParaRPr lang="zh-CN" altLang="en-US" sz="4000" b="1" dirty="0">
              <a:solidFill>
                <a:srgbClr val="343233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93987" y="1902315"/>
            <a:ext cx="40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培训课件、工作汇报、项目计划等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93987" y="3852863"/>
            <a:ext cx="40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制度、活动、项目、优秀个人的宣传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93987" y="5744934"/>
            <a:ext cx="40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议程、决议、表彰、产品发布等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76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151194" y="927279"/>
            <a:ext cx="5847008" cy="5847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344667" y="2472890"/>
            <a:ext cx="5171464" cy="5078915"/>
            <a:chOff x="1539875" y="1489076"/>
            <a:chExt cx="5854701" cy="5749925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6316663" y="3127376"/>
              <a:ext cx="1077913" cy="1247775"/>
            </a:xfrm>
            <a:custGeom>
              <a:avLst/>
              <a:gdLst>
                <a:gd name="T0" fmla="*/ 0 w 287"/>
                <a:gd name="T1" fmla="*/ 282 h 332"/>
                <a:gd name="T2" fmla="*/ 17 w 287"/>
                <a:gd name="T3" fmla="*/ 229 h 332"/>
                <a:gd name="T4" fmla="*/ 68 w 287"/>
                <a:gd name="T5" fmla="*/ 159 h 332"/>
                <a:gd name="T6" fmla="*/ 141 w 287"/>
                <a:gd name="T7" fmla="*/ 96 h 332"/>
                <a:gd name="T8" fmla="*/ 156 w 287"/>
                <a:gd name="T9" fmla="*/ 116 h 332"/>
                <a:gd name="T10" fmla="*/ 117 w 287"/>
                <a:gd name="T11" fmla="*/ 163 h 332"/>
                <a:gd name="T12" fmla="*/ 112 w 287"/>
                <a:gd name="T13" fmla="*/ 186 h 332"/>
                <a:gd name="T14" fmla="*/ 160 w 287"/>
                <a:gd name="T15" fmla="*/ 173 h 332"/>
                <a:gd name="T16" fmla="*/ 205 w 287"/>
                <a:gd name="T17" fmla="*/ 82 h 332"/>
                <a:gd name="T18" fmla="*/ 232 w 287"/>
                <a:gd name="T19" fmla="*/ 48 h 332"/>
                <a:gd name="T20" fmla="*/ 233 w 287"/>
                <a:gd name="T21" fmla="*/ 75 h 332"/>
                <a:gd name="T22" fmla="*/ 217 w 287"/>
                <a:gd name="T23" fmla="*/ 139 h 332"/>
                <a:gd name="T24" fmla="*/ 254 w 287"/>
                <a:gd name="T25" fmla="*/ 43 h 332"/>
                <a:gd name="T26" fmla="*/ 276 w 287"/>
                <a:gd name="T27" fmla="*/ 47 h 332"/>
                <a:gd name="T28" fmla="*/ 246 w 287"/>
                <a:gd name="T29" fmla="*/ 162 h 332"/>
                <a:gd name="T30" fmla="*/ 215 w 287"/>
                <a:gd name="T31" fmla="*/ 212 h 332"/>
                <a:gd name="T32" fmla="*/ 121 w 287"/>
                <a:gd name="T33" fmla="*/ 286 h 332"/>
                <a:gd name="T34" fmla="*/ 89 w 287"/>
                <a:gd name="T35" fmla="*/ 332 h 332"/>
                <a:gd name="T36" fmla="*/ 0 w 287"/>
                <a:gd name="T37" fmla="*/ 28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332">
                  <a:moveTo>
                    <a:pt x="0" y="282"/>
                  </a:moveTo>
                  <a:cubicBezTo>
                    <a:pt x="0" y="282"/>
                    <a:pt x="12" y="259"/>
                    <a:pt x="17" y="229"/>
                  </a:cubicBezTo>
                  <a:cubicBezTo>
                    <a:pt x="17" y="229"/>
                    <a:pt x="28" y="189"/>
                    <a:pt x="68" y="159"/>
                  </a:cubicBezTo>
                  <a:cubicBezTo>
                    <a:pt x="68" y="159"/>
                    <a:pt x="109" y="128"/>
                    <a:pt x="141" y="96"/>
                  </a:cubicBezTo>
                  <a:cubicBezTo>
                    <a:pt x="141" y="96"/>
                    <a:pt x="162" y="82"/>
                    <a:pt x="156" y="116"/>
                  </a:cubicBezTo>
                  <a:cubicBezTo>
                    <a:pt x="156" y="116"/>
                    <a:pt x="156" y="134"/>
                    <a:pt x="117" y="163"/>
                  </a:cubicBezTo>
                  <a:cubicBezTo>
                    <a:pt x="117" y="163"/>
                    <a:pt x="102" y="178"/>
                    <a:pt x="112" y="186"/>
                  </a:cubicBezTo>
                  <a:cubicBezTo>
                    <a:pt x="112" y="186"/>
                    <a:pt x="127" y="200"/>
                    <a:pt x="160" y="173"/>
                  </a:cubicBezTo>
                  <a:cubicBezTo>
                    <a:pt x="160" y="173"/>
                    <a:pt x="203" y="118"/>
                    <a:pt x="205" y="82"/>
                  </a:cubicBezTo>
                  <a:cubicBezTo>
                    <a:pt x="205" y="82"/>
                    <a:pt x="215" y="45"/>
                    <a:pt x="232" y="48"/>
                  </a:cubicBezTo>
                  <a:cubicBezTo>
                    <a:pt x="232" y="48"/>
                    <a:pt x="241" y="51"/>
                    <a:pt x="233" y="75"/>
                  </a:cubicBezTo>
                  <a:cubicBezTo>
                    <a:pt x="217" y="139"/>
                    <a:pt x="217" y="139"/>
                    <a:pt x="217" y="139"/>
                  </a:cubicBezTo>
                  <a:cubicBezTo>
                    <a:pt x="254" y="43"/>
                    <a:pt x="254" y="43"/>
                    <a:pt x="254" y="43"/>
                  </a:cubicBezTo>
                  <a:cubicBezTo>
                    <a:pt x="254" y="43"/>
                    <a:pt x="287" y="0"/>
                    <a:pt x="276" y="47"/>
                  </a:cubicBezTo>
                  <a:cubicBezTo>
                    <a:pt x="265" y="94"/>
                    <a:pt x="246" y="162"/>
                    <a:pt x="246" y="162"/>
                  </a:cubicBezTo>
                  <a:cubicBezTo>
                    <a:pt x="246" y="162"/>
                    <a:pt x="245" y="187"/>
                    <a:pt x="215" y="212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89" y="332"/>
                    <a:pt x="89" y="332"/>
                    <a:pt x="89" y="332"/>
                  </a:cubicBezTo>
                  <a:lnTo>
                    <a:pt x="0" y="282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6135688" y="4070351"/>
              <a:ext cx="623888" cy="500063"/>
            </a:xfrm>
            <a:custGeom>
              <a:avLst/>
              <a:gdLst>
                <a:gd name="T0" fmla="*/ 0 w 393"/>
                <a:gd name="T1" fmla="*/ 112 h 315"/>
                <a:gd name="T2" fmla="*/ 78 w 393"/>
                <a:gd name="T3" fmla="*/ 0 h 315"/>
                <a:gd name="T4" fmla="*/ 393 w 393"/>
                <a:gd name="T5" fmla="*/ 175 h 315"/>
                <a:gd name="T6" fmla="*/ 296 w 393"/>
                <a:gd name="T7" fmla="*/ 315 h 315"/>
                <a:gd name="T8" fmla="*/ 0 w 393"/>
                <a:gd name="T9" fmla="*/ 11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315">
                  <a:moveTo>
                    <a:pt x="0" y="112"/>
                  </a:moveTo>
                  <a:lnTo>
                    <a:pt x="78" y="0"/>
                  </a:lnTo>
                  <a:lnTo>
                    <a:pt x="393" y="175"/>
                  </a:lnTo>
                  <a:lnTo>
                    <a:pt x="296" y="315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4478338" y="4141788"/>
              <a:ext cx="2232025" cy="1731963"/>
            </a:xfrm>
            <a:custGeom>
              <a:avLst/>
              <a:gdLst>
                <a:gd name="T0" fmla="*/ 0 w 594"/>
                <a:gd name="T1" fmla="*/ 343 h 461"/>
                <a:gd name="T2" fmla="*/ 154 w 594"/>
                <a:gd name="T3" fmla="*/ 102 h 461"/>
                <a:gd name="T4" fmla="*/ 278 w 594"/>
                <a:gd name="T5" fmla="*/ 245 h 461"/>
                <a:gd name="T6" fmla="*/ 435 w 594"/>
                <a:gd name="T7" fmla="*/ 0 h 461"/>
                <a:gd name="T8" fmla="*/ 594 w 594"/>
                <a:gd name="T9" fmla="*/ 100 h 461"/>
                <a:gd name="T10" fmla="*/ 335 w 594"/>
                <a:gd name="T11" fmla="*/ 441 h 461"/>
                <a:gd name="T12" fmla="*/ 277 w 594"/>
                <a:gd name="T13" fmla="*/ 453 h 461"/>
                <a:gd name="T14" fmla="*/ 89 w 594"/>
                <a:gd name="T15" fmla="*/ 349 h 461"/>
                <a:gd name="T16" fmla="*/ 0 w 594"/>
                <a:gd name="T17" fmla="*/ 34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4" h="461">
                  <a:moveTo>
                    <a:pt x="0" y="343"/>
                  </a:moveTo>
                  <a:cubicBezTo>
                    <a:pt x="154" y="102"/>
                    <a:pt x="154" y="102"/>
                    <a:pt x="154" y="1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594" y="100"/>
                    <a:pt x="594" y="100"/>
                    <a:pt x="594" y="100"/>
                  </a:cubicBezTo>
                  <a:cubicBezTo>
                    <a:pt x="335" y="441"/>
                    <a:pt x="335" y="441"/>
                    <a:pt x="335" y="441"/>
                  </a:cubicBezTo>
                  <a:cubicBezTo>
                    <a:pt x="335" y="441"/>
                    <a:pt x="321" y="461"/>
                    <a:pt x="277" y="453"/>
                  </a:cubicBezTo>
                  <a:cubicBezTo>
                    <a:pt x="225" y="442"/>
                    <a:pt x="89" y="349"/>
                    <a:pt x="89" y="349"/>
                  </a:cubicBezTo>
                  <a:lnTo>
                    <a:pt x="0" y="343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1539875" y="4168776"/>
              <a:ext cx="1308100" cy="2998788"/>
            </a:xfrm>
            <a:custGeom>
              <a:avLst/>
              <a:gdLst>
                <a:gd name="T0" fmla="*/ 348 w 348"/>
                <a:gd name="T1" fmla="*/ 105 h 798"/>
                <a:gd name="T2" fmla="*/ 86 w 348"/>
                <a:gd name="T3" fmla="*/ 104 h 798"/>
                <a:gd name="T4" fmla="*/ 7 w 348"/>
                <a:gd name="T5" fmla="*/ 675 h 798"/>
                <a:gd name="T6" fmla="*/ 79 w 348"/>
                <a:gd name="T7" fmla="*/ 761 h 798"/>
                <a:gd name="T8" fmla="*/ 283 w 348"/>
                <a:gd name="T9" fmla="*/ 798 h 798"/>
                <a:gd name="T10" fmla="*/ 348 w 348"/>
                <a:gd name="T11" fmla="*/ 106 h 798"/>
                <a:gd name="T12" fmla="*/ 348 w 348"/>
                <a:gd name="T13" fmla="*/ 105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798">
                  <a:moveTo>
                    <a:pt x="348" y="105"/>
                  </a:moveTo>
                  <a:cubicBezTo>
                    <a:pt x="215" y="74"/>
                    <a:pt x="109" y="0"/>
                    <a:pt x="86" y="104"/>
                  </a:cubicBezTo>
                  <a:cubicBezTo>
                    <a:pt x="61" y="213"/>
                    <a:pt x="7" y="675"/>
                    <a:pt x="7" y="675"/>
                  </a:cubicBezTo>
                  <a:cubicBezTo>
                    <a:pt x="0" y="732"/>
                    <a:pt x="59" y="756"/>
                    <a:pt x="79" y="761"/>
                  </a:cubicBezTo>
                  <a:cubicBezTo>
                    <a:pt x="147" y="779"/>
                    <a:pt x="207" y="788"/>
                    <a:pt x="283" y="79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348" y="105"/>
                    <a:pt x="348" y="105"/>
                    <a:pt x="348" y="105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446338" y="7118351"/>
              <a:ext cx="1987550" cy="109538"/>
            </a:xfrm>
            <a:custGeom>
              <a:avLst/>
              <a:gdLst>
                <a:gd name="T0" fmla="*/ 3 w 529"/>
                <a:gd name="T1" fmla="*/ 0 h 29"/>
                <a:gd name="T2" fmla="*/ 0 w 529"/>
                <a:gd name="T3" fmla="*/ 8 h 29"/>
                <a:gd name="T4" fmla="*/ 529 w 529"/>
                <a:gd name="T5" fmla="*/ 9 h 29"/>
                <a:gd name="T6" fmla="*/ 525 w 529"/>
                <a:gd name="T7" fmla="*/ 0 h 29"/>
                <a:gd name="T8" fmla="*/ 3 w 5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29">
                  <a:moveTo>
                    <a:pt x="3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4" y="28"/>
                    <a:pt x="365" y="29"/>
                    <a:pt x="529" y="9"/>
                  </a:cubicBezTo>
                  <a:cubicBezTo>
                    <a:pt x="528" y="6"/>
                    <a:pt x="526" y="2"/>
                    <a:pt x="52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1863725" y="3921126"/>
              <a:ext cx="3194050" cy="3317875"/>
            </a:xfrm>
            <a:custGeom>
              <a:avLst/>
              <a:gdLst>
                <a:gd name="T0" fmla="*/ 92 w 850"/>
                <a:gd name="T1" fmla="*/ 849 h 883"/>
                <a:gd name="T2" fmla="*/ 0 w 850"/>
                <a:gd name="T3" fmla="*/ 166 h 883"/>
                <a:gd name="T4" fmla="*/ 333 w 850"/>
                <a:gd name="T5" fmla="*/ 1 h 883"/>
                <a:gd name="T6" fmla="*/ 420 w 850"/>
                <a:gd name="T7" fmla="*/ 34 h 883"/>
                <a:gd name="T8" fmla="*/ 509 w 850"/>
                <a:gd name="T9" fmla="*/ 0 h 883"/>
                <a:gd name="T10" fmla="*/ 850 w 850"/>
                <a:gd name="T11" fmla="*/ 161 h 883"/>
                <a:gd name="T12" fmla="*/ 750 w 850"/>
                <a:gd name="T13" fmla="*/ 849 h 883"/>
                <a:gd name="T14" fmla="*/ 92 w 850"/>
                <a:gd name="T15" fmla="*/ 849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0" h="883">
                  <a:moveTo>
                    <a:pt x="92" y="849"/>
                  </a:moveTo>
                  <a:cubicBezTo>
                    <a:pt x="129" y="745"/>
                    <a:pt x="46" y="256"/>
                    <a:pt x="0" y="166"/>
                  </a:cubicBezTo>
                  <a:cubicBezTo>
                    <a:pt x="26" y="73"/>
                    <a:pt x="269" y="53"/>
                    <a:pt x="333" y="1"/>
                  </a:cubicBezTo>
                  <a:cubicBezTo>
                    <a:pt x="364" y="27"/>
                    <a:pt x="386" y="34"/>
                    <a:pt x="420" y="34"/>
                  </a:cubicBezTo>
                  <a:cubicBezTo>
                    <a:pt x="455" y="34"/>
                    <a:pt x="478" y="27"/>
                    <a:pt x="509" y="0"/>
                  </a:cubicBezTo>
                  <a:cubicBezTo>
                    <a:pt x="556" y="38"/>
                    <a:pt x="807" y="69"/>
                    <a:pt x="850" y="161"/>
                  </a:cubicBezTo>
                  <a:cubicBezTo>
                    <a:pt x="801" y="264"/>
                    <a:pt x="712" y="755"/>
                    <a:pt x="750" y="849"/>
                  </a:cubicBezTo>
                  <a:cubicBezTo>
                    <a:pt x="587" y="880"/>
                    <a:pt x="260" y="883"/>
                    <a:pt x="92" y="849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98763" y="3921126"/>
              <a:ext cx="1289050" cy="2581275"/>
            </a:xfrm>
            <a:custGeom>
              <a:avLst/>
              <a:gdLst>
                <a:gd name="T0" fmla="*/ 19 w 812"/>
                <a:gd name="T1" fmla="*/ 106 h 1626"/>
                <a:gd name="T2" fmla="*/ 0 w 812"/>
                <a:gd name="T3" fmla="*/ 591 h 1626"/>
                <a:gd name="T4" fmla="*/ 410 w 812"/>
                <a:gd name="T5" fmla="*/ 1626 h 1626"/>
                <a:gd name="T6" fmla="*/ 812 w 812"/>
                <a:gd name="T7" fmla="*/ 591 h 1626"/>
                <a:gd name="T8" fmla="*/ 786 w 812"/>
                <a:gd name="T9" fmla="*/ 92 h 1626"/>
                <a:gd name="T10" fmla="*/ 616 w 812"/>
                <a:gd name="T11" fmla="*/ 0 h 1626"/>
                <a:gd name="T12" fmla="*/ 199 w 812"/>
                <a:gd name="T13" fmla="*/ 2 h 1626"/>
                <a:gd name="T14" fmla="*/ 19 w 812"/>
                <a:gd name="T15" fmla="*/ 10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2" h="1626">
                  <a:moveTo>
                    <a:pt x="19" y="106"/>
                  </a:moveTo>
                  <a:lnTo>
                    <a:pt x="0" y="591"/>
                  </a:lnTo>
                  <a:lnTo>
                    <a:pt x="410" y="1626"/>
                  </a:lnTo>
                  <a:lnTo>
                    <a:pt x="812" y="591"/>
                  </a:lnTo>
                  <a:lnTo>
                    <a:pt x="786" y="92"/>
                  </a:lnTo>
                  <a:lnTo>
                    <a:pt x="616" y="0"/>
                  </a:lnTo>
                  <a:lnTo>
                    <a:pt x="199" y="2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12"/>
            <p:cNvSpPr>
              <a:spLocks noChangeArrowheads="1"/>
            </p:cNvSpPr>
            <p:nvPr/>
          </p:nvSpPr>
          <p:spPr bwMode="auto">
            <a:xfrm>
              <a:off x="3114675" y="3654426"/>
              <a:ext cx="649288" cy="668338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290888" y="4270376"/>
              <a:ext cx="304800" cy="465138"/>
            </a:xfrm>
            <a:custGeom>
              <a:avLst/>
              <a:gdLst>
                <a:gd name="T0" fmla="*/ 69 w 81"/>
                <a:gd name="T1" fmla="*/ 124 h 124"/>
                <a:gd name="T2" fmla="*/ 81 w 81"/>
                <a:gd name="T3" fmla="*/ 98 h 124"/>
                <a:gd name="T4" fmla="*/ 40 w 81"/>
                <a:gd name="T5" fmla="*/ 0 h 124"/>
                <a:gd name="T6" fmla="*/ 0 w 81"/>
                <a:gd name="T7" fmla="*/ 97 h 124"/>
                <a:gd name="T8" fmla="*/ 13 w 81"/>
                <a:gd name="T9" fmla="*/ 124 h 124"/>
                <a:gd name="T10" fmla="*/ 69 w 81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24">
                  <a:moveTo>
                    <a:pt x="69" y="124"/>
                  </a:moveTo>
                  <a:cubicBezTo>
                    <a:pt x="81" y="98"/>
                    <a:pt x="81" y="98"/>
                    <a:pt x="81" y="9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2" y="124"/>
                    <a:pt x="50" y="124"/>
                    <a:pt x="69" y="124"/>
                  </a:cubicBezTo>
                  <a:close/>
                </a:path>
              </a:pathLst>
            </a:custGeom>
            <a:solidFill>
              <a:srgbClr val="FC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922588" y="3924301"/>
              <a:ext cx="519113" cy="969963"/>
            </a:xfrm>
            <a:custGeom>
              <a:avLst/>
              <a:gdLst>
                <a:gd name="T0" fmla="*/ 121 w 327"/>
                <a:gd name="T1" fmla="*/ 0 h 611"/>
                <a:gd name="T2" fmla="*/ 327 w 327"/>
                <a:gd name="T3" fmla="*/ 218 h 611"/>
                <a:gd name="T4" fmla="*/ 180 w 327"/>
                <a:gd name="T5" fmla="*/ 611 h 611"/>
                <a:gd name="T6" fmla="*/ 0 w 327"/>
                <a:gd name="T7" fmla="*/ 81 h 611"/>
                <a:gd name="T8" fmla="*/ 121 w 327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611">
                  <a:moveTo>
                    <a:pt x="121" y="0"/>
                  </a:moveTo>
                  <a:lnTo>
                    <a:pt x="327" y="218"/>
                  </a:lnTo>
                  <a:lnTo>
                    <a:pt x="180" y="611"/>
                  </a:lnTo>
                  <a:lnTo>
                    <a:pt x="0" y="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2457450" y="4033838"/>
              <a:ext cx="984250" cy="2474913"/>
            </a:xfrm>
            <a:custGeom>
              <a:avLst/>
              <a:gdLst>
                <a:gd name="T0" fmla="*/ 293 w 620"/>
                <a:gd name="T1" fmla="*/ 0 h 1559"/>
                <a:gd name="T2" fmla="*/ 620 w 620"/>
                <a:gd name="T3" fmla="*/ 1559 h 1559"/>
                <a:gd name="T4" fmla="*/ 83 w 620"/>
                <a:gd name="T5" fmla="*/ 705 h 1559"/>
                <a:gd name="T6" fmla="*/ 154 w 620"/>
                <a:gd name="T7" fmla="*/ 556 h 1559"/>
                <a:gd name="T8" fmla="*/ 0 w 620"/>
                <a:gd name="T9" fmla="*/ 433 h 1559"/>
                <a:gd name="T10" fmla="*/ 208 w 620"/>
                <a:gd name="T11" fmla="*/ 47 h 1559"/>
                <a:gd name="T12" fmla="*/ 293 w 620"/>
                <a:gd name="T13" fmla="*/ 0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1559">
                  <a:moveTo>
                    <a:pt x="293" y="0"/>
                  </a:moveTo>
                  <a:lnTo>
                    <a:pt x="620" y="1559"/>
                  </a:lnTo>
                  <a:lnTo>
                    <a:pt x="83" y="705"/>
                  </a:lnTo>
                  <a:lnTo>
                    <a:pt x="154" y="556"/>
                  </a:lnTo>
                  <a:lnTo>
                    <a:pt x="0" y="433"/>
                  </a:lnTo>
                  <a:lnTo>
                    <a:pt x="208" y="4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441700" y="3921126"/>
              <a:ext cx="525463" cy="973138"/>
            </a:xfrm>
            <a:custGeom>
              <a:avLst/>
              <a:gdLst>
                <a:gd name="T0" fmla="*/ 211 w 331"/>
                <a:gd name="T1" fmla="*/ 0 h 613"/>
                <a:gd name="T2" fmla="*/ 0 w 331"/>
                <a:gd name="T3" fmla="*/ 220 h 613"/>
                <a:gd name="T4" fmla="*/ 147 w 331"/>
                <a:gd name="T5" fmla="*/ 613 h 613"/>
                <a:gd name="T6" fmla="*/ 331 w 331"/>
                <a:gd name="T7" fmla="*/ 80 h 613"/>
                <a:gd name="T8" fmla="*/ 211 w 331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613">
                  <a:moveTo>
                    <a:pt x="211" y="0"/>
                  </a:moveTo>
                  <a:lnTo>
                    <a:pt x="0" y="220"/>
                  </a:lnTo>
                  <a:lnTo>
                    <a:pt x="147" y="613"/>
                  </a:lnTo>
                  <a:lnTo>
                    <a:pt x="331" y="8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235325" y="4965701"/>
              <a:ext cx="423863" cy="1543050"/>
            </a:xfrm>
            <a:custGeom>
              <a:avLst/>
              <a:gdLst>
                <a:gd name="T0" fmla="*/ 66 w 267"/>
                <a:gd name="T1" fmla="*/ 0 h 972"/>
                <a:gd name="T2" fmla="*/ 198 w 267"/>
                <a:gd name="T3" fmla="*/ 0 h 972"/>
                <a:gd name="T4" fmla="*/ 267 w 267"/>
                <a:gd name="T5" fmla="*/ 660 h 972"/>
                <a:gd name="T6" fmla="*/ 130 w 267"/>
                <a:gd name="T7" fmla="*/ 972 h 972"/>
                <a:gd name="T8" fmla="*/ 0 w 267"/>
                <a:gd name="T9" fmla="*/ 660 h 972"/>
                <a:gd name="T10" fmla="*/ 66 w 267"/>
                <a:gd name="T11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72">
                  <a:moveTo>
                    <a:pt x="66" y="0"/>
                  </a:moveTo>
                  <a:lnTo>
                    <a:pt x="198" y="0"/>
                  </a:lnTo>
                  <a:lnTo>
                    <a:pt x="267" y="660"/>
                  </a:lnTo>
                  <a:lnTo>
                    <a:pt x="130" y="972"/>
                  </a:lnTo>
                  <a:lnTo>
                    <a:pt x="0" y="66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C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2922588" y="3924301"/>
              <a:ext cx="519113" cy="815975"/>
            </a:xfrm>
            <a:custGeom>
              <a:avLst/>
              <a:gdLst>
                <a:gd name="T0" fmla="*/ 121 w 327"/>
                <a:gd name="T1" fmla="*/ 0 h 514"/>
                <a:gd name="T2" fmla="*/ 327 w 327"/>
                <a:gd name="T3" fmla="*/ 218 h 514"/>
                <a:gd name="T4" fmla="*/ 178 w 327"/>
                <a:gd name="T5" fmla="*/ 514 h 514"/>
                <a:gd name="T6" fmla="*/ 0 w 327"/>
                <a:gd name="T7" fmla="*/ 81 h 514"/>
                <a:gd name="T8" fmla="*/ 121 w 327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14">
                  <a:moveTo>
                    <a:pt x="121" y="0"/>
                  </a:moveTo>
                  <a:lnTo>
                    <a:pt x="327" y="218"/>
                  </a:lnTo>
                  <a:lnTo>
                    <a:pt x="178" y="514"/>
                  </a:lnTo>
                  <a:lnTo>
                    <a:pt x="0" y="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2551113" y="4033838"/>
              <a:ext cx="890588" cy="2474913"/>
            </a:xfrm>
            <a:custGeom>
              <a:avLst/>
              <a:gdLst>
                <a:gd name="T0" fmla="*/ 234 w 561"/>
                <a:gd name="T1" fmla="*/ 0 h 1559"/>
                <a:gd name="T2" fmla="*/ 561 w 561"/>
                <a:gd name="T3" fmla="*/ 1559 h 1559"/>
                <a:gd name="T4" fmla="*/ 76 w 561"/>
                <a:gd name="T5" fmla="*/ 636 h 1559"/>
                <a:gd name="T6" fmla="*/ 156 w 561"/>
                <a:gd name="T7" fmla="*/ 520 h 1559"/>
                <a:gd name="T8" fmla="*/ 0 w 561"/>
                <a:gd name="T9" fmla="*/ 400 h 1559"/>
                <a:gd name="T10" fmla="*/ 149 w 561"/>
                <a:gd name="T11" fmla="*/ 47 h 1559"/>
                <a:gd name="T12" fmla="*/ 234 w 561"/>
                <a:gd name="T13" fmla="*/ 0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1559">
                  <a:moveTo>
                    <a:pt x="234" y="0"/>
                  </a:moveTo>
                  <a:lnTo>
                    <a:pt x="561" y="1559"/>
                  </a:lnTo>
                  <a:lnTo>
                    <a:pt x="76" y="636"/>
                  </a:lnTo>
                  <a:lnTo>
                    <a:pt x="156" y="520"/>
                  </a:lnTo>
                  <a:lnTo>
                    <a:pt x="0" y="400"/>
                  </a:lnTo>
                  <a:lnTo>
                    <a:pt x="149" y="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441700" y="4029076"/>
              <a:ext cx="987425" cy="2479675"/>
            </a:xfrm>
            <a:custGeom>
              <a:avLst/>
              <a:gdLst>
                <a:gd name="T0" fmla="*/ 336 w 622"/>
                <a:gd name="T1" fmla="*/ 0 h 1562"/>
                <a:gd name="T2" fmla="*/ 0 w 622"/>
                <a:gd name="T3" fmla="*/ 1562 h 1562"/>
                <a:gd name="T4" fmla="*/ 540 w 622"/>
                <a:gd name="T5" fmla="*/ 708 h 1562"/>
                <a:gd name="T6" fmla="*/ 469 w 622"/>
                <a:gd name="T7" fmla="*/ 559 h 1562"/>
                <a:gd name="T8" fmla="*/ 622 w 622"/>
                <a:gd name="T9" fmla="*/ 436 h 1562"/>
                <a:gd name="T10" fmla="*/ 457 w 622"/>
                <a:gd name="T11" fmla="*/ 55 h 1562"/>
                <a:gd name="T12" fmla="*/ 336 w 622"/>
                <a:gd name="T13" fmla="*/ 0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2" h="1562">
                  <a:moveTo>
                    <a:pt x="336" y="0"/>
                  </a:moveTo>
                  <a:lnTo>
                    <a:pt x="0" y="1562"/>
                  </a:lnTo>
                  <a:lnTo>
                    <a:pt x="540" y="708"/>
                  </a:lnTo>
                  <a:lnTo>
                    <a:pt x="469" y="559"/>
                  </a:lnTo>
                  <a:lnTo>
                    <a:pt x="622" y="436"/>
                  </a:lnTo>
                  <a:lnTo>
                    <a:pt x="457" y="5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3441700" y="4029076"/>
              <a:ext cx="893763" cy="2479675"/>
            </a:xfrm>
            <a:custGeom>
              <a:avLst/>
              <a:gdLst>
                <a:gd name="T0" fmla="*/ 336 w 563"/>
                <a:gd name="T1" fmla="*/ 0 h 1562"/>
                <a:gd name="T2" fmla="*/ 0 w 563"/>
                <a:gd name="T3" fmla="*/ 1562 h 1562"/>
                <a:gd name="T4" fmla="*/ 487 w 563"/>
                <a:gd name="T5" fmla="*/ 639 h 1562"/>
                <a:gd name="T6" fmla="*/ 407 w 563"/>
                <a:gd name="T7" fmla="*/ 523 h 1562"/>
                <a:gd name="T8" fmla="*/ 563 w 563"/>
                <a:gd name="T9" fmla="*/ 403 h 1562"/>
                <a:gd name="T10" fmla="*/ 457 w 563"/>
                <a:gd name="T11" fmla="*/ 55 h 1562"/>
                <a:gd name="T12" fmla="*/ 336 w 563"/>
                <a:gd name="T13" fmla="*/ 0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562">
                  <a:moveTo>
                    <a:pt x="336" y="0"/>
                  </a:moveTo>
                  <a:lnTo>
                    <a:pt x="0" y="1562"/>
                  </a:lnTo>
                  <a:lnTo>
                    <a:pt x="487" y="639"/>
                  </a:lnTo>
                  <a:lnTo>
                    <a:pt x="407" y="523"/>
                  </a:lnTo>
                  <a:lnTo>
                    <a:pt x="563" y="403"/>
                  </a:lnTo>
                  <a:lnTo>
                    <a:pt x="457" y="5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441700" y="3921126"/>
              <a:ext cx="525463" cy="819150"/>
            </a:xfrm>
            <a:custGeom>
              <a:avLst/>
              <a:gdLst>
                <a:gd name="T0" fmla="*/ 211 w 331"/>
                <a:gd name="T1" fmla="*/ 0 h 516"/>
                <a:gd name="T2" fmla="*/ 0 w 331"/>
                <a:gd name="T3" fmla="*/ 220 h 516"/>
                <a:gd name="T4" fmla="*/ 151 w 331"/>
                <a:gd name="T5" fmla="*/ 516 h 516"/>
                <a:gd name="T6" fmla="*/ 331 w 331"/>
                <a:gd name="T7" fmla="*/ 80 h 516"/>
                <a:gd name="T8" fmla="*/ 211 w 331"/>
                <a:gd name="T9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516">
                  <a:moveTo>
                    <a:pt x="211" y="0"/>
                  </a:moveTo>
                  <a:lnTo>
                    <a:pt x="0" y="220"/>
                  </a:lnTo>
                  <a:lnTo>
                    <a:pt x="151" y="516"/>
                  </a:lnTo>
                  <a:lnTo>
                    <a:pt x="331" y="8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3295650" y="4716463"/>
              <a:ext cx="300038" cy="263525"/>
            </a:xfrm>
            <a:custGeom>
              <a:avLst/>
              <a:gdLst>
                <a:gd name="T0" fmla="*/ 12 w 80"/>
                <a:gd name="T1" fmla="*/ 0 h 70"/>
                <a:gd name="T2" fmla="*/ 68 w 80"/>
                <a:gd name="T3" fmla="*/ 0 h 70"/>
                <a:gd name="T4" fmla="*/ 68 w 80"/>
                <a:gd name="T5" fmla="*/ 70 h 70"/>
                <a:gd name="T6" fmla="*/ 12 w 80"/>
                <a:gd name="T7" fmla="*/ 70 h 70"/>
                <a:gd name="T8" fmla="*/ 12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2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80" y="26"/>
                    <a:pt x="79" y="48"/>
                    <a:pt x="68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" y="48"/>
                    <a:pt x="0" y="26"/>
                    <a:pt x="12" y="0"/>
                  </a:cubicBezTo>
                  <a:close/>
                </a:path>
              </a:pathLst>
            </a:custGeom>
            <a:solidFill>
              <a:srgbClr val="FC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414713" y="6483351"/>
              <a:ext cx="82550" cy="725488"/>
            </a:xfrm>
            <a:custGeom>
              <a:avLst/>
              <a:gdLst>
                <a:gd name="T0" fmla="*/ 0 w 22"/>
                <a:gd name="T1" fmla="*/ 192 h 193"/>
                <a:gd name="T2" fmla="*/ 11 w 22"/>
                <a:gd name="T3" fmla="*/ 0 h 193"/>
                <a:gd name="T4" fmla="*/ 22 w 22"/>
                <a:gd name="T5" fmla="*/ 192 h 193"/>
                <a:gd name="T6" fmla="*/ 0 w 22"/>
                <a:gd name="T7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93">
                  <a:moveTo>
                    <a:pt x="0" y="192"/>
                  </a:moveTo>
                  <a:cubicBezTo>
                    <a:pt x="1" y="144"/>
                    <a:pt x="5" y="87"/>
                    <a:pt x="11" y="0"/>
                  </a:cubicBezTo>
                  <a:cubicBezTo>
                    <a:pt x="17" y="87"/>
                    <a:pt x="20" y="144"/>
                    <a:pt x="22" y="192"/>
                  </a:cubicBezTo>
                  <a:cubicBezTo>
                    <a:pt x="15" y="193"/>
                    <a:pt x="7" y="193"/>
                    <a:pt x="0" y="192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2730500" y="3913188"/>
              <a:ext cx="1443038" cy="2570163"/>
            </a:xfrm>
            <a:custGeom>
              <a:avLst/>
              <a:gdLst>
                <a:gd name="T0" fmla="*/ 0 w 909"/>
                <a:gd name="T1" fmla="*/ 123 h 1619"/>
                <a:gd name="T2" fmla="*/ 50 w 909"/>
                <a:gd name="T3" fmla="*/ 589 h 1619"/>
                <a:gd name="T4" fmla="*/ 457 w 909"/>
                <a:gd name="T5" fmla="*/ 1619 h 1619"/>
                <a:gd name="T6" fmla="*/ 857 w 909"/>
                <a:gd name="T7" fmla="*/ 589 h 1619"/>
                <a:gd name="T8" fmla="*/ 909 w 909"/>
                <a:gd name="T9" fmla="*/ 123 h 1619"/>
                <a:gd name="T10" fmla="*/ 715 w 909"/>
                <a:gd name="T11" fmla="*/ 0 h 1619"/>
                <a:gd name="T12" fmla="*/ 195 w 909"/>
                <a:gd name="T13" fmla="*/ 0 h 1619"/>
                <a:gd name="T14" fmla="*/ 0 w 909"/>
                <a:gd name="T15" fmla="*/ 123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9" h="1619">
                  <a:moveTo>
                    <a:pt x="0" y="123"/>
                  </a:moveTo>
                  <a:lnTo>
                    <a:pt x="50" y="589"/>
                  </a:lnTo>
                  <a:lnTo>
                    <a:pt x="457" y="1619"/>
                  </a:lnTo>
                  <a:lnTo>
                    <a:pt x="857" y="589"/>
                  </a:lnTo>
                  <a:lnTo>
                    <a:pt x="909" y="123"/>
                  </a:lnTo>
                  <a:lnTo>
                    <a:pt x="715" y="0"/>
                  </a:lnTo>
                  <a:lnTo>
                    <a:pt x="19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26"/>
            <p:cNvSpPr>
              <a:spLocks noChangeArrowheads="1"/>
            </p:cNvSpPr>
            <p:nvPr/>
          </p:nvSpPr>
          <p:spPr bwMode="auto">
            <a:xfrm>
              <a:off x="3040063" y="3646488"/>
              <a:ext cx="819150" cy="665163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2441575" y="1587501"/>
              <a:ext cx="2011363" cy="2449513"/>
            </a:xfrm>
            <a:custGeom>
              <a:avLst/>
              <a:gdLst>
                <a:gd name="T0" fmla="*/ 269 w 535"/>
                <a:gd name="T1" fmla="*/ 652 h 652"/>
                <a:gd name="T2" fmla="*/ 476 w 535"/>
                <a:gd name="T3" fmla="*/ 434 h 652"/>
                <a:gd name="T4" fmla="*/ 484 w 535"/>
                <a:gd name="T5" fmla="*/ 439 h 652"/>
                <a:gd name="T6" fmla="*/ 528 w 535"/>
                <a:gd name="T7" fmla="*/ 368 h 652"/>
                <a:gd name="T8" fmla="*/ 510 w 535"/>
                <a:gd name="T9" fmla="*/ 286 h 652"/>
                <a:gd name="T10" fmla="*/ 506 w 535"/>
                <a:gd name="T11" fmla="*/ 286 h 652"/>
                <a:gd name="T12" fmla="*/ 269 w 535"/>
                <a:gd name="T13" fmla="*/ 0 h 652"/>
                <a:gd name="T14" fmla="*/ 31 w 535"/>
                <a:gd name="T15" fmla="*/ 286 h 652"/>
                <a:gd name="T16" fmla="*/ 25 w 535"/>
                <a:gd name="T17" fmla="*/ 286 h 652"/>
                <a:gd name="T18" fmla="*/ 7 w 535"/>
                <a:gd name="T19" fmla="*/ 368 h 652"/>
                <a:gd name="T20" fmla="*/ 51 w 535"/>
                <a:gd name="T21" fmla="*/ 439 h 652"/>
                <a:gd name="T22" fmla="*/ 60 w 535"/>
                <a:gd name="T23" fmla="*/ 433 h 652"/>
                <a:gd name="T24" fmla="*/ 269 w 535"/>
                <a:gd name="T25" fmla="*/ 6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5" h="652">
                  <a:moveTo>
                    <a:pt x="269" y="652"/>
                  </a:moveTo>
                  <a:cubicBezTo>
                    <a:pt x="355" y="652"/>
                    <a:pt x="434" y="554"/>
                    <a:pt x="476" y="434"/>
                  </a:cubicBezTo>
                  <a:cubicBezTo>
                    <a:pt x="479" y="437"/>
                    <a:pt x="481" y="439"/>
                    <a:pt x="484" y="439"/>
                  </a:cubicBezTo>
                  <a:cubicBezTo>
                    <a:pt x="501" y="442"/>
                    <a:pt x="521" y="410"/>
                    <a:pt x="528" y="368"/>
                  </a:cubicBezTo>
                  <a:cubicBezTo>
                    <a:pt x="535" y="325"/>
                    <a:pt x="527" y="289"/>
                    <a:pt x="510" y="286"/>
                  </a:cubicBezTo>
                  <a:cubicBezTo>
                    <a:pt x="509" y="286"/>
                    <a:pt x="508" y="286"/>
                    <a:pt x="506" y="286"/>
                  </a:cubicBezTo>
                  <a:cubicBezTo>
                    <a:pt x="515" y="137"/>
                    <a:pt x="453" y="0"/>
                    <a:pt x="269" y="0"/>
                  </a:cubicBezTo>
                  <a:cubicBezTo>
                    <a:pt x="84" y="0"/>
                    <a:pt x="22" y="137"/>
                    <a:pt x="31" y="286"/>
                  </a:cubicBezTo>
                  <a:cubicBezTo>
                    <a:pt x="29" y="286"/>
                    <a:pt x="27" y="286"/>
                    <a:pt x="25" y="286"/>
                  </a:cubicBezTo>
                  <a:cubicBezTo>
                    <a:pt x="8" y="289"/>
                    <a:pt x="0" y="325"/>
                    <a:pt x="7" y="368"/>
                  </a:cubicBezTo>
                  <a:cubicBezTo>
                    <a:pt x="14" y="410"/>
                    <a:pt x="34" y="442"/>
                    <a:pt x="51" y="439"/>
                  </a:cubicBezTo>
                  <a:cubicBezTo>
                    <a:pt x="54" y="438"/>
                    <a:pt x="58" y="436"/>
                    <a:pt x="60" y="433"/>
                  </a:cubicBezTo>
                  <a:cubicBezTo>
                    <a:pt x="102" y="554"/>
                    <a:pt x="182" y="652"/>
                    <a:pt x="269" y="652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2524125" y="1587501"/>
              <a:ext cx="1852613" cy="1352550"/>
            </a:xfrm>
            <a:custGeom>
              <a:avLst/>
              <a:gdLst>
                <a:gd name="T0" fmla="*/ 484 w 493"/>
                <a:gd name="T1" fmla="*/ 286 h 360"/>
                <a:gd name="T2" fmla="*/ 247 w 493"/>
                <a:gd name="T3" fmla="*/ 0 h 360"/>
                <a:gd name="T4" fmla="*/ 9 w 493"/>
                <a:gd name="T5" fmla="*/ 286 h 360"/>
                <a:gd name="T6" fmla="*/ 46 w 493"/>
                <a:gd name="T7" fmla="*/ 352 h 360"/>
                <a:gd name="T8" fmla="*/ 67 w 493"/>
                <a:gd name="T9" fmla="*/ 326 h 360"/>
                <a:gd name="T10" fmla="*/ 136 w 493"/>
                <a:gd name="T11" fmla="*/ 140 h 360"/>
                <a:gd name="T12" fmla="*/ 246 w 493"/>
                <a:gd name="T13" fmla="*/ 161 h 360"/>
                <a:gd name="T14" fmla="*/ 356 w 493"/>
                <a:gd name="T15" fmla="*/ 140 h 360"/>
                <a:gd name="T16" fmla="*/ 426 w 493"/>
                <a:gd name="T17" fmla="*/ 326 h 360"/>
                <a:gd name="T18" fmla="*/ 445 w 493"/>
                <a:gd name="T19" fmla="*/ 353 h 360"/>
                <a:gd name="T20" fmla="*/ 484 w 493"/>
                <a:gd name="T21" fmla="*/ 28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360">
                  <a:moveTo>
                    <a:pt x="484" y="286"/>
                  </a:moveTo>
                  <a:cubicBezTo>
                    <a:pt x="493" y="137"/>
                    <a:pt x="431" y="0"/>
                    <a:pt x="247" y="0"/>
                  </a:cubicBezTo>
                  <a:cubicBezTo>
                    <a:pt x="62" y="0"/>
                    <a:pt x="0" y="137"/>
                    <a:pt x="9" y="286"/>
                  </a:cubicBezTo>
                  <a:cubicBezTo>
                    <a:pt x="24" y="290"/>
                    <a:pt x="39" y="317"/>
                    <a:pt x="46" y="352"/>
                  </a:cubicBezTo>
                  <a:cubicBezTo>
                    <a:pt x="58" y="360"/>
                    <a:pt x="67" y="356"/>
                    <a:pt x="67" y="326"/>
                  </a:cubicBezTo>
                  <a:cubicBezTo>
                    <a:pt x="67" y="237"/>
                    <a:pt x="78" y="159"/>
                    <a:pt x="136" y="140"/>
                  </a:cubicBezTo>
                  <a:cubicBezTo>
                    <a:pt x="192" y="122"/>
                    <a:pt x="204" y="161"/>
                    <a:pt x="246" y="161"/>
                  </a:cubicBezTo>
                  <a:cubicBezTo>
                    <a:pt x="289" y="161"/>
                    <a:pt x="302" y="125"/>
                    <a:pt x="356" y="140"/>
                  </a:cubicBezTo>
                  <a:cubicBezTo>
                    <a:pt x="413" y="156"/>
                    <a:pt x="426" y="237"/>
                    <a:pt x="426" y="326"/>
                  </a:cubicBezTo>
                  <a:cubicBezTo>
                    <a:pt x="426" y="355"/>
                    <a:pt x="434" y="360"/>
                    <a:pt x="445" y="353"/>
                  </a:cubicBezTo>
                  <a:cubicBezTo>
                    <a:pt x="452" y="316"/>
                    <a:pt x="469" y="287"/>
                    <a:pt x="484" y="286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302000" y="4262438"/>
              <a:ext cx="301625" cy="461963"/>
            </a:xfrm>
            <a:custGeom>
              <a:avLst/>
              <a:gdLst>
                <a:gd name="T0" fmla="*/ 68 w 80"/>
                <a:gd name="T1" fmla="*/ 123 h 123"/>
                <a:gd name="T2" fmla="*/ 80 w 80"/>
                <a:gd name="T3" fmla="*/ 98 h 123"/>
                <a:gd name="T4" fmla="*/ 40 w 80"/>
                <a:gd name="T5" fmla="*/ 0 h 123"/>
                <a:gd name="T6" fmla="*/ 0 w 80"/>
                <a:gd name="T7" fmla="*/ 96 h 123"/>
                <a:gd name="T8" fmla="*/ 13 w 80"/>
                <a:gd name="T9" fmla="*/ 123 h 123"/>
                <a:gd name="T10" fmla="*/ 68 w 80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23">
                  <a:moveTo>
                    <a:pt x="68" y="123"/>
                  </a:moveTo>
                  <a:cubicBezTo>
                    <a:pt x="80" y="98"/>
                    <a:pt x="80" y="98"/>
                    <a:pt x="80" y="9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31" y="123"/>
                    <a:pt x="50" y="123"/>
                    <a:pt x="68" y="123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2843213" y="3913188"/>
              <a:ext cx="609600" cy="969963"/>
            </a:xfrm>
            <a:custGeom>
              <a:avLst/>
              <a:gdLst>
                <a:gd name="T0" fmla="*/ 124 w 384"/>
                <a:gd name="T1" fmla="*/ 0 h 611"/>
                <a:gd name="T2" fmla="*/ 384 w 384"/>
                <a:gd name="T3" fmla="*/ 220 h 611"/>
                <a:gd name="T4" fmla="*/ 237 w 384"/>
                <a:gd name="T5" fmla="*/ 611 h 611"/>
                <a:gd name="T6" fmla="*/ 0 w 384"/>
                <a:gd name="T7" fmla="*/ 80 h 611"/>
                <a:gd name="T8" fmla="*/ 124 w 384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611">
                  <a:moveTo>
                    <a:pt x="124" y="0"/>
                  </a:moveTo>
                  <a:lnTo>
                    <a:pt x="384" y="220"/>
                  </a:lnTo>
                  <a:lnTo>
                    <a:pt x="237" y="611"/>
                  </a:lnTo>
                  <a:lnTo>
                    <a:pt x="0" y="8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2468563" y="4040188"/>
              <a:ext cx="984250" cy="2451100"/>
            </a:xfrm>
            <a:custGeom>
              <a:avLst/>
              <a:gdLst>
                <a:gd name="T0" fmla="*/ 236 w 620"/>
                <a:gd name="T1" fmla="*/ 0 h 1544"/>
                <a:gd name="T2" fmla="*/ 620 w 620"/>
                <a:gd name="T3" fmla="*/ 1544 h 1544"/>
                <a:gd name="T4" fmla="*/ 83 w 620"/>
                <a:gd name="T5" fmla="*/ 692 h 1544"/>
                <a:gd name="T6" fmla="*/ 154 w 620"/>
                <a:gd name="T7" fmla="*/ 542 h 1544"/>
                <a:gd name="T8" fmla="*/ 0 w 620"/>
                <a:gd name="T9" fmla="*/ 422 h 1544"/>
                <a:gd name="T10" fmla="*/ 165 w 620"/>
                <a:gd name="T11" fmla="*/ 43 h 1544"/>
                <a:gd name="T12" fmla="*/ 236 w 620"/>
                <a:gd name="T13" fmla="*/ 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1544">
                  <a:moveTo>
                    <a:pt x="236" y="0"/>
                  </a:moveTo>
                  <a:lnTo>
                    <a:pt x="620" y="1544"/>
                  </a:lnTo>
                  <a:lnTo>
                    <a:pt x="83" y="692"/>
                  </a:lnTo>
                  <a:lnTo>
                    <a:pt x="154" y="542"/>
                  </a:lnTo>
                  <a:lnTo>
                    <a:pt x="0" y="422"/>
                  </a:lnTo>
                  <a:lnTo>
                    <a:pt x="165" y="43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452813" y="3913188"/>
              <a:ext cx="604838" cy="969963"/>
            </a:xfrm>
            <a:custGeom>
              <a:avLst/>
              <a:gdLst>
                <a:gd name="T0" fmla="*/ 260 w 381"/>
                <a:gd name="T1" fmla="*/ 0 h 611"/>
                <a:gd name="T2" fmla="*/ 0 w 381"/>
                <a:gd name="T3" fmla="*/ 220 h 611"/>
                <a:gd name="T4" fmla="*/ 144 w 381"/>
                <a:gd name="T5" fmla="*/ 611 h 611"/>
                <a:gd name="T6" fmla="*/ 381 w 381"/>
                <a:gd name="T7" fmla="*/ 80 h 611"/>
                <a:gd name="T8" fmla="*/ 260 w 381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611">
                  <a:moveTo>
                    <a:pt x="260" y="0"/>
                  </a:moveTo>
                  <a:lnTo>
                    <a:pt x="0" y="220"/>
                  </a:lnTo>
                  <a:lnTo>
                    <a:pt x="144" y="611"/>
                  </a:lnTo>
                  <a:lnTo>
                    <a:pt x="381" y="8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3241675" y="4954588"/>
              <a:ext cx="425450" cy="1536700"/>
            </a:xfrm>
            <a:custGeom>
              <a:avLst/>
              <a:gdLst>
                <a:gd name="T0" fmla="*/ 69 w 268"/>
                <a:gd name="T1" fmla="*/ 0 h 968"/>
                <a:gd name="T2" fmla="*/ 199 w 268"/>
                <a:gd name="T3" fmla="*/ 0 h 968"/>
                <a:gd name="T4" fmla="*/ 268 w 268"/>
                <a:gd name="T5" fmla="*/ 655 h 968"/>
                <a:gd name="T6" fmla="*/ 133 w 268"/>
                <a:gd name="T7" fmla="*/ 968 h 968"/>
                <a:gd name="T8" fmla="*/ 0 w 268"/>
                <a:gd name="T9" fmla="*/ 655 h 968"/>
                <a:gd name="T10" fmla="*/ 69 w 268"/>
                <a:gd name="T11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968">
                  <a:moveTo>
                    <a:pt x="69" y="0"/>
                  </a:moveTo>
                  <a:lnTo>
                    <a:pt x="199" y="0"/>
                  </a:lnTo>
                  <a:lnTo>
                    <a:pt x="268" y="655"/>
                  </a:lnTo>
                  <a:lnTo>
                    <a:pt x="133" y="968"/>
                  </a:lnTo>
                  <a:lnTo>
                    <a:pt x="0" y="6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2487613" y="1489076"/>
              <a:ext cx="1585913" cy="1195388"/>
            </a:xfrm>
            <a:custGeom>
              <a:avLst/>
              <a:gdLst>
                <a:gd name="T0" fmla="*/ 422 w 422"/>
                <a:gd name="T1" fmla="*/ 122 h 318"/>
                <a:gd name="T2" fmla="*/ 80 w 422"/>
                <a:gd name="T3" fmla="*/ 312 h 318"/>
                <a:gd name="T4" fmla="*/ 422 w 422"/>
                <a:gd name="T5" fmla="*/ 12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2" h="318">
                  <a:moveTo>
                    <a:pt x="422" y="122"/>
                  </a:moveTo>
                  <a:cubicBezTo>
                    <a:pt x="399" y="170"/>
                    <a:pt x="159" y="306"/>
                    <a:pt x="80" y="312"/>
                  </a:cubicBezTo>
                  <a:cubicBezTo>
                    <a:pt x="0" y="318"/>
                    <a:pt x="75" y="0"/>
                    <a:pt x="422" y="122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3644900" y="1489076"/>
              <a:ext cx="682625" cy="1195388"/>
            </a:xfrm>
            <a:custGeom>
              <a:avLst/>
              <a:gdLst>
                <a:gd name="T0" fmla="*/ 0 w 182"/>
                <a:gd name="T1" fmla="*/ 122 h 318"/>
                <a:gd name="T2" fmla="*/ 148 w 182"/>
                <a:gd name="T3" fmla="*/ 312 h 318"/>
                <a:gd name="T4" fmla="*/ 0 w 182"/>
                <a:gd name="T5" fmla="*/ 12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" h="318">
                  <a:moveTo>
                    <a:pt x="0" y="122"/>
                  </a:moveTo>
                  <a:cubicBezTo>
                    <a:pt x="11" y="170"/>
                    <a:pt x="114" y="306"/>
                    <a:pt x="148" y="312"/>
                  </a:cubicBezTo>
                  <a:cubicBezTo>
                    <a:pt x="182" y="318"/>
                    <a:pt x="150" y="0"/>
                    <a:pt x="0" y="122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2843213" y="3913188"/>
              <a:ext cx="609600" cy="815975"/>
            </a:xfrm>
            <a:custGeom>
              <a:avLst/>
              <a:gdLst>
                <a:gd name="T0" fmla="*/ 124 w 384"/>
                <a:gd name="T1" fmla="*/ 0 h 514"/>
                <a:gd name="T2" fmla="*/ 384 w 384"/>
                <a:gd name="T3" fmla="*/ 220 h 514"/>
                <a:gd name="T4" fmla="*/ 232 w 384"/>
                <a:gd name="T5" fmla="*/ 514 h 514"/>
                <a:gd name="T6" fmla="*/ 0 w 384"/>
                <a:gd name="T7" fmla="*/ 80 h 514"/>
                <a:gd name="T8" fmla="*/ 124 w 384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514">
                  <a:moveTo>
                    <a:pt x="124" y="0"/>
                  </a:moveTo>
                  <a:lnTo>
                    <a:pt x="384" y="220"/>
                  </a:lnTo>
                  <a:lnTo>
                    <a:pt x="232" y="514"/>
                  </a:lnTo>
                  <a:lnTo>
                    <a:pt x="0" y="8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2565400" y="4040188"/>
              <a:ext cx="887413" cy="2451100"/>
            </a:xfrm>
            <a:custGeom>
              <a:avLst/>
              <a:gdLst>
                <a:gd name="T0" fmla="*/ 175 w 559"/>
                <a:gd name="T1" fmla="*/ 0 h 1544"/>
                <a:gd name="T2" fmla="*/ 559 w 559"/>
                <a:gd name="T3" fmla="*/ 1544 h 1544"/>
                <a:gd name="T4" fmla="*/ 74 w 559"/>
                <a:gd name="T5" fmla="*/ 623 h 1544"/>
                <a:gd name="T6" fmla="*/ 154 w 559"/>
                <a:gd name="T7" fmla="*/ 509 h 1544"/>
                <a:gd name="T8" fmla="*/ 0 w 559"/>
                <a:gd name="T9" fmla="*/ 389 h 1544"/>
                <a:gd name="T10" fmla="*/ 104 w 559"/>
                <a:gd name="T11" fmla="*/ 43 h 1544"/>
                <a:gd name="T12" fmla="*/ 175 w 559"/>
                <a:gd name="T13" fmla="*/ 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1544">
                  <a:moveTo>
                    <a:pt x="175" y="0"/>
                  </a:moveTo>
                  <a:lnTo>
                    <a:pt x="559" y="1544"/>
                  </a:lnTo>
                  <a:lnTo>
                    <a:pt x="74" y="623"/>
                  </a:lnTo>
                  <a:lnTo>
                    <a:pt x="154" y="509"/>
                  </a:lnTo>
                  <a:lnTo>
                    <a:pt x="0" y="389"/>
                  </a:lnTo>
                  <a:lnTo>
                    <a:pt x="104" y="4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3452813" y="4040188"/>
              <a:ext cx="981075" cy="2451100"/>
            </a:xfrm>
            <a:custGeom>
              <a:avLst/>
              <a:gdLst>
                <a:gd name="T0" fmla="*/ 381 w 618"/>
                <a:gd name="T1" fmla="*/ 0 h 1544"/>
                <a:gd name="T2" fmla="*/ 0 w 618"/>
                <a:gd name="T3" fmla="*/ 1544 h 1544"/>
                <a:gd name="T4" fmla="*/ 535 w 618"/>
                <a:gd name="T5" fmla="*/ 692 h 1544"/>
                <a:gd name="T6" fmla="*/ 464 w 618"/>
                <a:gd name="T7" fmla="*/ 542 h 1544"/>
                <a:gd name="T8" fmla="*/ 618 w 618"/>
                <a:gd name="T9" fmla="*/ 422 h 1544"/>
                <a:gd name="T10" fmla="*/ 454 w 618"/>
                <a:gd name="T11" fmla="*/ 43 h 1544"/>
                <a:gd name="T12" fmla="*/ 381 w 618"/>
                <a:gd name="T13" fmla="*/ 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8" h="1544">
                  <a:moveTo>
                    <a:pt x="381" y="0"/>
                  </a:moveTo>
                  <a:lnTo>
                    <a:pt x="0" y="1544"/>
                  </a:lnTo>
                  <a:lnTo>
                    <a:pt x="535" y="692"/>
                  </a:lnTo>
                  <a:lnTo>
                    <a:pt x="464" y="542"/>
                  </a:lnTo>
                  <a:lnTo>
                    <a:pt x="618" y="422"/>
                  </a:lnTo>
                  <a:lnTo>
                    <a:pt x="454" y="4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3452813" y="4040188"/>
              <a:ext cx="887413" cy="2451100"/>
            </a:xfrm>
            <a:custGeom>
              <a:avLst/>
              <a:gdLst>
                <a:gd name="T0" fmla="*/ 381 w 559"/>
                <a:gd name="T1" fmla="*/ 0 h 1544"/>
                <a:gd name="T2" fmla="*/ 0 w 559"/>
                <a:gd name="T3" fmla="*/ 1544 h 1544"/>
                <a:gd name="T4" fmla="*/ 483 w 559"/>
                <a:gd name="T5" fmla="*/ 623 h 1544"/>
                <a:gd name="T6" fmla="*/ 402 w 559"/>
                <a:gd name="T7" fmla="*/ 509 h 1544"/>
                <a:gd name="T8" fmla="*/ 559 w 559"/>
                <a:gd name="T9" fmla="*/ 389 h 1544"/>
                <a:gd name="T10" fmla="*/ 454 w 559"/>
                <a:gd name="T11" fmla="*/ 43 h 1544"/>
                <a:gd name="T12" fmla="*/ 381 w 559"/>
                <a:gd name="T13" fmla="*/ 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1544">
                  <a:moveTo>
                    <a:pt x="381" y="0"/>
                  </a:moveTo>
                  <a:lnTo>
                    <a:pt x="0" y="1544"/>
                  </a:lnTo>
                  <a:lnTo>
                    <a:pt x="483" y="623"/>
                  </a:lnTo>
                  <a:lnTo>
                    <a:pt x="402" y="509"/>
                  </a:lnTo>
                  <a:lnTo>
                    <a:pt x="559" y="389"/>
                  </a:lnTo>
                  <a:lnTo>
                    <a:pt x="454" y="4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3452813" y="3913188"/>
              <a:ext cx="604838" cy="815975"/>
            </a:xfrm>
            <a:custGeom>
              <a:avLst/>
              <a:gdLst>
                <a:gd name="T0" fmla="*/ 260 w 381"/>
                <a:gd name="T1" fmla="*/ 0 h 514"/>
                <a:gd name="T2" fmla="*/ 0 w 381"/>
                <a:gd name="T3" fmla="*/ 220 h 514"/>
                <a:gd name="T4" fmla="*/ 149 w 381"/>
                <a:gd name="T5" fmla="*/ 514 h 514"/>
                <a:gd name="T6" fmla="*/ 381 w 381"/>
                <a:gd name="T7" fmla="*/ 80 h 514"/>
                <a:gd name="T8" fmla="*/ 260 w 381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514">
                  <a:moveTo>
                    <a:pt x="260" y="0"/>
                  </a:moveTo>
                  <a:lnTo>
                    <a:pt x="0" y="220"/>
                  </a:lnTo>
                  <a:lnTo>
                    <a:pt x="149" y="514"/>
                  </a:lnTo>
                  <a:lnTo>
                    <a:pt x="381" y="8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3302000" y="4705351"/>
              <a:ext cx="301625" cy="263525"/>
            </a:xfrm>
            <a:custGeom>
              <a:avLst/>
              <a:gdLst>
                <a:gd name="T0" fmla="*/ 13 w 80"/>
                <a:gd name="T1" fmla="*/ 0 h 70"/>
                <a:gd name="T2" fmla="*/ 68 w 80"/>
                <a:gd name="T3" fmla="*/ 0 h 70"/>
                <a:gd name="T4" fmla="*/ 68 w 80"/>
                <a:gd name="T5" fmla="*/ 70 h 70"/>
                <a:gd name="T6" fmla="*/ 13 w 80"/>
                <a:gd name="T7" fmla="*/ 70 h 70"/>
                <a:gd name="T8" fmla="*/ 13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3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80" y="26"/>
                    <a:pt x="79" y="48"/>
                    <a:pt x="68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" y="48"/>
                    <a:pt x="0" y="26"/>
                    <a:pt x="13" y="0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3384550" y="6483351"/>
              <a:ext cx="128588" cy="725488"/>
            </a:xfrm>
            <a:custGeom>
              <a:avLst/>
              <a:gdLst>
                <a:gd name="T0" fmla="*/ 4 w 34"/>
                <a:gd name="T1" fmla="*/ 192 h 193"/>
                <a:gd name="T2" fmla="*/ 31 w 34"/>
                <a:gd name="T3" fmla="*/ 193 h 193"/>
                <a:gd name="T4" fmla="*/ 17 w 34"/>
                <a:gd name="T5" fmla="*/ 0 h 193"/>
                <a:gd name="T6" fmla="*/ 4 w 34"/>
                <a:gd name="T7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93">
                  <a:moveTo>
                    <a:pt x="4" y="192"/>
                  </a:moveTo>
                  <a:cubicBezTo>
                    <a:pt x="13" y="193"/>
                    <a:pt x="22" y="193"/>
                    <a:pt x="31" y="193"/>
                  </a:cubicBezTo>
                  <a:cubicBezTo>
                    <a:pt x="34" y="146"/>
                    <a:pt x="24" y="21"/>
                    <a:pt x="17" y="0"/>
                  </a:cubicBezTo>
                  <a:cubicBezTo>
                    <a:pt x="10" y="17"/>
                    <a:pt x="0" y="143"/>
                    <a:pt x="4" y="192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4" name="任意多边形 113"/>
          <p:cNvSpPr/>
          <p:nvPr/>
        </p:nvSpPr>
        <p:spPr>
          <a:xfrm>
            <a:off x="0" y="5829300"/>
            <a:ext cx="4322618" cy="1028700"/>
          </a:xfrm>
          <a:custGeom>
            <a:avLst/>
            <a:gdLst>
              <a:gd name="connsiteX0" fmla="*/ 0 w 4322618"/>
              <a:gd name="connsiteY0" fmla="*/ 0 h 1028700"/>
              <a:gd name="connsiteX1" fmla="*/ 926841 w 4322618"/>
              <a:gd name="connsiteY1" fmla="*/ 0 h 1028700"/>
              <a:gd name="connsiteX2" fmla="*/ 1007469 w 4322618"/>
              <a:gd name="connsiteY2" fmla="*/ 88713 h 1028700"/>
              <a:gd name="connsiteX3" fmla="*/ 3074698 w 4322618"/>
              <a:gd name="connsiteY3" fmla="*/ 944987 h 1028700"/>
              <a:gd name="connsiteX4" fmla="*/ 4212659 w 4322618"/>
              <a:gd name="connsiteY4" fmla="*/ 715244 h 1028700"/>
              <a:gd name="connsiteX5" fmla="*/ 4322618 w 4322618"/>
              <a:gd name="connsiteY5" fmla="*/ 662274 h 1028700"/>
              <a:gd name="connsiteX6" fmla="*/ 4322618 w 4322618"/>
              <a:gd name="connsiteY6" fmla="*/ 1028700 h 1028700"/>
              <a:gd name="connsiteX7" fmla="*/ 0 w 4322618"/>
              <a:gd name="connsiteY7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2618" h="1028700">
                <a:moveTo>
                  <a:pt x="0" y="0"/>
                </a:moveTo>
                <a:lnTo>
                  <a:pt x="926841" y="0"/>
                </a:lnTo>
                <a:lnTo>
                  <a:pt x="1007469" y="88713"/>
                </a:lnTo>
                <a:cubicBezTo>
                  <a:pt x="1536519" y="617763"/>
                  <a:pt x="2267395" y="944987"/>
                  <a:pt x="3074698" y="944987"/>
                </a:cubicBezTo>
                <a:cubicBezTo>
                  <a:pt x="3478350" y="944987"/>
                  <a:pt x="3862895" y="863181"/>
                  <a:pt x="4212659" y="715244"/>
                </a:cubicBezTo>
                <a:lnTo>
                  <a:pt x="4322618" y="662274"/>
                </a:lnTo>
                <a:lnTo>
                  <a:pt x="4322618" y="1028700"/>
                </a:lnTo>
                <a:lnTo>
                  <a:pt x="0" y="1028700"/>
                </a:lnTo>
                <a:close/>
              </a:path>
            </a:pathLst>
          </a:custGeom>
          <a:solidFill>
            <a:srgbClr val="522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6245852" y="983193"/>
            <a:ext cx="5657850" cy="3096982"/>
            <a:chOff x="6424577" y="619906"/>
            <a:chExt cx="5657850" cy="3096982"/>
          </a:xfrm>
        </p:grpSpPr>
        <p:sp>
          <p:nvSpPr>
            <p:cNvPr id="84" name="文本框 1"/>
            <p:cNvSpPr txBox="1"/>
            <p:nvPr/>
          </p:nvSpPr>
          <p:spPr>
            <a:xfrm>
              <a:off x="8295438" y="619906"/>
              <a:ext cx="1946300" cy="500980"/>
            </a:xfrm>
            <a:prstGeom prst="rect">
              <a:avLst/>
            </a:prstGeom>
            <a:solidFill>
              <a:srgbClr val="F2703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10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Times New Roman"/>
                </a:rPr>
                <a:t>课程</a:t>
              </a:r>
              <a:r>
                <a:rPr lang="en-US" altLang="zh-CN" kern="100" dirty="0" smtClea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Times New Roman"/>
                </a:rPr>
                <a:t> </a:t>
              </a:r>
              <a:r>
                <a:rPr kumimoji="0" lang="zh-CN" altLang="en-US" sz="1800" b="0" i="0" u="none" strike="noStrike" kern="1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Times New Roman"/>
                </a:rPr>
                <a:t>主题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424577" y="1558424"/>
              <a:ext cx="1689811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第一部分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8431229" y="1558424"/>
              <a:ext cx="1689811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kern="10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宋体"/>
                </a:rPr>
                <a:t>第二部分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10392616" y="1558424"/>
              <a:ext cx="1689811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kern="10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宋体"/>
                </a:rPr>
                <a:t>第三部分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084214" y="2433505"/>
              <a:ext cx="729907" cy="450491"/>
            </a:xfrm>
            <a:prstGeom prst="rect">
              <a:avLst/>
            </a:prstGeom>
            <a:solidFill>
              <a:srgbClr val="F2703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一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8912488" y="2433505"/>
              <a:ext cx="729907" cy="450491"/>
            </a:xfrm>
            <a:prstGeom prst="rect">
              <a:avLst/>
            </a:prstGeom>
            <a:solidFill>
              <a:srgbClr val="F2703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二</a:t>
              </a:r>
            </a:p>
          </p:txBody>
        </p:sp>
        <p:sp>
          <p:nvSpPr>
            <p:cNvPr id="90" name="文本框 9"/>
            <p:cNvSpPr txBox="1"/>
            <p:nvPr/>
          </p:nvSpPr>
          <p:spPr>
            <a:xfrm>
              <a:off x="9727217" y="2433505"/>
              <a:ext cx="729907" cy="450491"/>
            </a:xfrm>
            <a:prstGeom prst="rect">
              <a:avLst/>
            </a:prstGeom>
            <a:solidFill>
              <a:srgbClr val="F2703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三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8007230" y="3263323"/>
              <a:ext cx="570240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1</a:t>
              </a:r>
              <a:endPara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8671084" y="3260234"/>
              <a:ext cx="570240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9319851" y="3264259"/>
              <a:ext cx="570240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3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968618" y="3260234"/>
              <a:ext cx="570240" cy="452629"/>
            </a:xfrm>
            <a:prstGeom prst="rect">
              <a:avLst/>
            </a:prstGeom>
            <a:solidFill>
              <a:srgbClr val="00B18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rPr>
                <a:t>4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/>
              </a:endParaRPr>
            </a:p>
          </p:txBody>
        </p:sp>
        <p:cxnSp>
          <p:nvCxnSpPr>
            <p:cNvPr id="101" name="肘形连接符 100"/>
            <p:cNvCxnSpPr>
              <a:stCxn id="84" idx="2"/>
              <a:endCxn id="85" idx="0"/>
            </p:cNvCxnSpPr>
            <p:nvPr/>
          </p:nvCxnSpPr>
          <p:spPr>
            <a:xfrm rot="5400000">
              <a:off x="8050268" y="340101"/>
              <a:ext cx="437539" cy="1999108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2" name="肘形连接符 101"/>
            <p:cNvCxnSpPr>
              <a:stCxn id="84" idx="2"/>
              <a:endCxn id="86" idx="0"/>
            </p:cNvCxnSpPr>
            <p:nvPr/>
          </p:nvCxnSpPr>
          <p:spPr>
            <a:xfrm rot="16200000" flipH="1">
              <a:off x="9053592" y="1335881"/>
              <a:ext cx="437539" cy="7544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3" name="肘形连接符 102"/>
            <p:cNvCxnSpPr>
              <a:stCxn id="84" idx="2"/>
              <a:endCxn id="87" idx="0"/>
            </p:cNvCxnSpPr>
            <p:nvPr/>
          </p:nvCxnSpPr>
          <p:spPr>
            <a:xfrm rot="16200000" flipH="1">
              <a:off x="10034286" y="355187"/>
              <a:ext cx="437539" cy="1968932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4" name="肘形连接符 103"/>
            <p:cNvCxnSpPr>
              <a:stCxn id="86" idx="2"/>
              <a:endCxn id="89" idx="0"/>
            </p:cNvCxnSpPr>
            <p:nvPr/>
          </p:nvCxnSpPr>
          <p:spPr>
            <a:xfrm rot="16200000" flipH="1">
              <a:off x="9065562" y="2221619"/>
              <a:ext cx="422452" cy="1307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5" name="肘形连接符 104"/>
            <p:cNvCxnSpPr>
              <a:stCxn id="88" idx="0"/>
              <a:endCxn id="86" idx="2"/>
            </p:cNvCxnSpPr>
            <p:nvPr/>
          </p:nvCxnSpPr>
          <p:spPr>
            <a:xfrm rot="5400000" flipH="1" flipV="1">
              <a:off x="8651426" y="1808793"/>
              <a:ext cx="422452" cy="826967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6" name="肘形连接符 105"/>
            <p:cNvCxnSpPr>
              <a:stCxn id="90" idx="0"/>
              <a:endCxn id="86" idx="2"/>
            </p:cNvCxnSpPr>
            <p:nvPr/>
          </p:nvCxnSpPr>
          <p:spPr>
            <a:xfrm rot="16200000" flipV="1">
              <a:off x="9472929" y="1814255"/>
              <a:ext cx="422452" cy="816037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7" name="肘形连接符 106"/>
            <p:cNvCxnSpPr>
              <a:stCxn id="89" idx="2"/>
              <a:endCxn id="92" idx="0"/>
            </p:cNvCxnSpPr>
            <p:nvPr/>
          </p:nvCxnSpPr>
          <p:spPr>
            <a:xfrm rot="5400000">
              <a:off x="8928704" y="2911491"/>
              <a:ext cx="376241" cy="321236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8" name="肘形连接符 107"/>
            <p:cNvCxnSpPr>
              <a:stCxn id="89" idx="2"/>
              <a:endCxn id="93" idx="0"/>
            </p:cNvCxnSpPr>
            <p:nvPr/>
          </p:nvCxnSpPr>
          <p:spPr>
            <a:xfrm rot="16200000" flipH="1">
              <a:off x="9251074" y="2910353"/>
              <a:ext cx="380263" cy="327530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9" name="肘形连接符 108"/>
            <p:cNvCxnSpPr>
              <a:stCxn id="89" idx="2"/>
              <a:endCxn id="94" idx="0"/>
            </p:cNvCxnSpPr>
            <p:nvPr/>
          </p:nvCxnSpPr>
          <p:spPr>
            <a:xfrm rot="16200000" flipH="1">
              <a:off x="9577470" y="2583957"/>
              <a:ext cx="376241" cy="976297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0" name="肘形连接符 109"/>
            <p:cNvCxnSpPr>
              <a:stCxn id="89" idx="2"/>
              <a:endCxn id="91" idx="0"/>
            </p:cNvCxnSpPr>
            <p:nvPr/>
          </p:nvCxnSpPr>
          <p:spPr>
            <a:xfrm rot="5400000">
              <a:off x="8595228" y="2581098"/>
              <a:ext cx="379330" cy="985091"/>
            </a:xfrm>
            <a:prstGeom prst="bentConnector3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sp>
        <p:nvSpPr>
          <p:cNvPr id="115" name="文本框 114"/>
          <p:cNvSpPr txBox="1"/>
          <p:nvPr/>
        </p:nvSpPr>
        <p:spPr>
          <a:xfrm>
            <a:off x="1344667" y="172489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187"/>
                </a:solidFill>
              </a:rPr>
              <a:t>第二步 优化结构</a:t>
            </a:r>
            <a:endParaRPr lang="zh-CN" altLang="en-US" sz="3600" b="1" dirty="0">
              <a:solidFill>
                <a:srgbClr val="00B187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7010412" y="4501781"/>
            <a:ext cx="453885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要看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的内容结构是否符合逻辑清晰、分层分层分类的金字塔结构？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的结构是否完整？是否有目录页、过渡页？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正文</a:t>
            </a:r>
            <a:r>
              <a:rPr lang="zh-CN" altLang="en-US" dirty="0" smtClean="0">
                <a:solidFill>
                  <a:schemeClr val="bg1"/>
                </a:solidFill>
              </a:rPr>
              <a:t>页是否有标题栏设计？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03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0" y="5306096"/>
            <a:ext cx="12192000" cy="1551904"/>
          </a:xfrm>
          <a:prstGeom prst="rect">
            <a:avLst/>
          </a:prstGeom>
          <a:solidFill>
            <a:srgbClr val="006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>
              <a:solidFill>
                <a:prstClr val="white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-24000" y="5264534"/>
            <a:ext cx="12240000" cy="1320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任意多边形 112"/>
          <p:cNvSpPr/>
          <p:nvPr/>
        </p:nvSpPr>
        <p:spPr>
          <a:xfrm>
            <a:off x="2738906" y="525966"/>
            <a:ext cx="6714188" cy="1030309"/>
          </a:xfrm>
          <a:custGeom>
            <a:avLst/>
            <a:gdLst>
              <a:gd name="connsiteX0" fmla="*/ 12879 w 7701567"/>
              <a:gd name="connsiteY0" fmla="*/ 244698 h 1030309"/>
              <a:gd name="connsiteX1" fmla="*/ 0 w 7701567"/>
              <a:gd name="connsiteY1" fmla="*/ 1017430 h 1030309"/>
              <a:gd name="connsiteX2" fmla="*/ 7598536 w 7701567"/>
              <a:gd name="connsiteY2" fmla="*/ 1030309 h 1030309"/>
              <a:gd name="connsiteX3" fmla="*/ 7701567 w 7701567"/>
              <a:gd name="connsiteY3" fmla="*/ 0 h 1030309"/>
              <a:gd name="connsiteX4" fmla="*/ 12879 w 7701567"/>
              <a:gd name="connsiteY4" fmla="*/ 244698 h 103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1567" h="1030309">
                <a:moveTo>
                  <a:pt x="12879" y="244698"/>
                </a:moveTo>
                <a:lnTo>
                  <a:pt x="0" y="1017430"/>
                </a:lnTo>
                <a:lnTo>
                  <a:pt x="7598536" y="1030309"/>
                </a:lnTo>
                <a:lnTo>
                  <a:pt x="7701567" y="0"/>
                </a:lnTo>
                <a:lnTo>
                  <a:pt x="12879" y="244698"/>
                </a:lnTo>
                <a:close/>
              </a:path>
            </a:pathLst>
          </a:custGeom>
          <a:solidFill>
            <a:srgbClr val="00B187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7" name="组合 116"/>
          <p:cNvGrpSpPr/>
          <p:nvPr/>
        </p:nvGrpSpPr>
        <p:grpSpPr>
          <a:xfrm rot="5400000" flipH="1" flipV="1">
            <a:off x="2287068" y="272305"/>
            <a:ext cx="658497" cy="832329"/>
            <a:chOff x="1158620" y="2626511"/>
            <a:chExt cx="658497" cy="832329"/>
          </a:xfrm>
        </p:grpSpPr>
        <p:sp>
          <p:nvSpPr>
            <p:cNvPr id="118" name="等腰三角形 117"/>
            <p:cNvSpPr/>
            <p:nvPr/>
          </p:nvSpPr>
          <p:spPr>
            <a:xfrm rot="913295" flipV="1">
              <a:off x="1158620" y="2626511"/>
              <a:ext cx="264676" cy="711464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等腰三角形 118"/>
            <p:cNvSpPr/>
            <p:nvPr/>
          </p:nvSpPr>
          <p:spPr>
            <a:xfrm rot="5400000" flipV="1">
              <a:off x="1405711" y="3047433"/>
              <a:ext cx="242486" cy="580327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3763470" y="688470"/>
            <a:ext cx="4665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</a:rPr>
              <a:t>第三步 雕琢</a:t>
            </a:r>
            <a:r>
              <a:rPr lang="zh-CN" altLang="en-US" sz="4800" b="1" dirty="0">
                <a:solidFill>
                  <a:schemeClr val="bg1"/>
                </a:solidFill>
              </a:rPr>
              <a:t>细节</a:t>
            </a:r>
            <a:endParaRPr lang="zh-CN" altLang="en-US" sz="34400" b="1" dirty="0">
              <a:solidFill>
                <a:srgbClr val="F2703F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8194818" y="4587713"/>
            <a:ext cx="1617784" cy="1617784"/>
          </a:xfrm>
          <a:prstGeom prst="ellipse">
            <a:avLst/>
          </a:prstGeom>
          <a:solidFill>
            <a:srgbClr val="F2703F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</a:rPr>
              <a:t>审美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6380714" y="3658539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风格统一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7995711" y="2901526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整齐规范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9610708" y="3640856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潮流风格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箭头连接符 4"/>
          <p:cNvCxnSpPr>
            <a:stCxn id="96" idx="0"/>
            <a:endCxn id="122" idx="2"/>
          </p:cNvCxnSpPr>
          <p:nvPr/>
        </p:nvCxnSpPr>
        <p:spPr>
          <a:xfrm flipV="1">
            <a:off x="9003710" y="3362326"/>
            <a:ext cx="1" cy="1225387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96" idx="1"/>
            <a:endCxn id="121" idx="2"/>
          </p:cNvCxnSpPr>
          <p:nvPr/>
        </p:nvCxnSpPr>
        <p:spPr>
          <a:xfrm flipH="1" flipV="1">
            <a:off x="7388714" y="4119339"/>
            <a:ext cx="1043023" cy="705293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96" idx="7"/>
            <a:endCxn id="123" idx="2"/>
          </p:cNvCxnSpPr>
          <p:nvPr/>
        </p:nvCxnSpPr>
        <p:spPr>
          <a:xfrm flipV="1">
            <a:off x="9575683" y="4101656"/>
            <a:ext cx="1043025" cy="722976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064710" y="32303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高端要求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834716" y="32303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基本要求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8449713" y="2433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基本要求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2379398" y="4587713"/>
            <a:ext cx="1617784" cy="1617784"/>
          </a:xfrm>
          <a:prstGeom prst="ellipse">
            <a:avLst/>
          </a:prstGeom>
          <a:solidFill>
            <a:srgbClr val="00B187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</a:rPr>
              <a:t>表达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43" name="圆角矩形 142"/>
          <p:cNvSpPr/>
          <p:nvPr/>
        </p:nvSpPr>
        <p:spPr>
          <a:xfrm>
            <a:off x="565293" y="3658539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大字报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180290" y="2901526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图示化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3795287" y="3640856"/>
            <a:ext cx="2016000" cy="46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色块对比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6" name="直接箭头连接符 145"/>
          <p:cNvCxnSpPr>
            <a:stCxn id="142" idx="0"/>
            <a:endCxn id="144" idx="2"/>
          </p:cNvCxnSpPr>
          <p:nvPr/>
        </p:nvCxnSpPr>
        <p:spPr>
          <a:xfrm flipV="1">
            <a:off x="3188290" y="3362326"/>
            <a:ext cx="0" cy="1225387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42" idx="1"/>
            <a:endCxn id="143" idx="2"/>
          </p:cNvCxnSpPr>
          <p:nvPr/>
        </p:nvCxnSpPr>
        <p:spPr>
          <a:xfrm flipH="1" flipV="1">
            <a:off x="1573293" y="4119339"/>
            <a:ext cx="1043024" cy="705293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142" idx="7"/>
            <a:endCxn id="145" idx="2"/>
          </p:cNvCxnSpPr>
          <p:nvPr/>
        </p:nvCxnSpPr>
        <p:spPr>
          <a:xfrm flipV="1">
            <a:off x="3760263" y="4101656"/>
            <a:ext cx="1043024" cy="722976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4249289" y="32303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对比原理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1132765" y="32303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纯文字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288047" y="2456405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文＜字</a:t>
            </a:r>
            <a:r>
              <a:rPr lang="zh-CN" altLang="en-US" dirty="0">
                <a:solidFill>
                  <a:schemeClr val="bg1"/>
                </a:solidFill>
              </a:rPr>
              <a:t>＜</a:t>
            </a:r>
            <a:r>
              <a:rPr lang="zh-CN" altLang="en-US" dirty="0" smtClean="0">
                <a:solidFill>
                  <a:schemeClr val="bg1"/>
                </a:solidFill>
              </a:rPr>
              <a:t>表＜图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4292" y="5672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突出重点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41799" y="624061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觉得不好看，就要一直改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717376" y="624061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不要忘记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「</a:t>
            </a:r>
            <a:r>
              <a:rPr lang="zh-CN" altLang="en-US" dirty="0">
                <a:solidFill>
                  <a:schemeClr val="bg1"/>
                </a:solidFill>
              </a:rPr>
              <a:t>瞟</a:t>
            </a:r>
            <a:r>
              <a:rPr lang="zh-CN" altLang="en-US" dirty="0" smtClean="0">
                <a:solidFill>
                  <a:schemeClr val="bg1"/>
                </a:solidFill>
              </a:rPr>
              <a:t>」的</a:t>
            </a:r>
            <a:r>
              <a:rPr lang="zh-CN" altLang="en-US" dirty="0">
                <a:solidFill>
                  <a:schemeClr val="bg1"/>
                </a:solidFill>
              </a:rPr>
              <a:t>原理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449712" y="567267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拒绝山寨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9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10139"/>
            <a:ext cx="12192000" cy="5047861"/>
          </a:xfrm>
          <a:prstGeom prst="rect">
            <a:avLst/>
          </a:prstGeom>
          <a:solidFill>
            <a:srgbClr val="1A9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919111" y="894675"/>
            <a:ext cx="8658578" cy="2054578"/>
          </a:xfrm>
          <a:custGeom>
            <a:avLst/>
            <a:gdLst>
              <a:gd name="connsiteX0" fmla="*/ 8602134 w 8658578"/>
              <a:gd name="connsiteY0" fmla="*/ 2054578 h 2054578"/>
              <a:gd name="connsiteX1" fmla="*/ 8274756 w 8658578"/>
              <a:gd name="connsiteY1" fmla="*/ 0 h 2054578"/>
              <a:gd name="connsiteX2" fmla="*/ 0 w 8658578"/>
              <a:gd name="connsiteY2" fmla="*/ 293511 h 2054578"/>
              <a:gd name="connsiteX3" fmla="*/ 0 w 8658578"/>
              <a:gd name="connsiteY3" fmla="*/ 1693334 h 2054578"/>
              <a:gd name="connsiteX4" fmla="*/ 8658578 w 8658578"/>
              <a:gd name="connsiteY4" fmla="*/ 2054578 h 20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8578" h="2054578">
                <a:moveTo>
                  <a:pt x="8602134" y="2054578"/>
                </a:moveTo>
                <a:lnTo>
                  <a:pt x="8274756" y="0"/>
                </a:lnTo>
                <a:lnTo>
                  <a:pt x="0" y="293511"/>
                </a:lnTo>
                <a:lnTo>
                  <a:pt x="0" y="1693334"/>
                </a:lnTo>
                <a:lnTo>
                  <a:pt x="8658578" y="2054578"/>
                </a:lnTo>
              </a:path>
            </a:pathLst>
          </a:cu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852247" y="820616"/>
            <a:ext cx="8768862" cy="2180492"/>
          </a:xfrm>
          <a:custGeom>
            <a:avLst/>
            <a:gdLst>
              <a:gd name="connsiteX0" fmla="*/ 0 w 8768862"/>
              <a:gd name="connsiteY0" fmla="*/ 289169 h 2180492"/>
              <a:gd name="connsiteX1" fmla="*/ 0 w 8768862"/>
              <a:gd name="connsiteY1" fmla="*/ 1820984 h 2180492"/>
              <a:gd name="connsiteX2" fmla="*/ 8768862 w 8768862"/>
              <a:gd name="connsiteY2" fmla="*/ 2180492 h 2180492"/>
              <a:gd name="connsiteX3" fmla="*/ 8385908 w 8768862"/>
              <a:gd name="connsiteY3" fmla="*/ 0 h 2180492"/>
              <a:gd name="connsiteX4" fmla="*/ 0 w 8768862"/>
              <a:gd name="connsiteY4" fmla="*/ 289169 h 21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8862" h="2180492">
                <a:moveTo>
                  <a:pt x="0" y="289169"/>
                </a:moveTo>
                <a:lnTo>
                  <a:pt x="0" y="1820984"/>
                </a:lnTo>
                <a:lnTo>
                  <a:pt x="8768862" y="2180492"/>
                </a:lnTo>
                <a:lnTo>
                  <a:pt x="8385908" y="0"/>
                </a:lnTo>
                <a:lnTo>
                  <a:pt x="0" y="289169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5168" y="754184"/>
            <a:ext cx="5467738" cy="598223"/>
          </a:xfrm>
          <a:prstGeom prst="rect">
            <a:avLst/>
          </a:prstGeom>
          <a:solidFill>
            <a:srgbClr val="00B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/>
              <a:t>PPT</a:t>
            </a:r>
            <a:r>
              <a:rPr lang="zh-CN" altLang="en-US" sz="2800" b="1" dirty="0" smtClean="0"/>
              <a:t>页面优化的关键</a:t>
            </a:r>
            <a:endParaRPr lang="zh-CN" altLang="en-US" sz="2800" b="1" dirty="0"/>
          </a:p>
        </p:txBody>
      </p:sp>
      <p:grpSp>
        <p:nvGrpSpPr>
          <p:cNvPr id="6" name="组合 5"/>
          <p:cNvGrpSpPr/>
          <p:nvPr/>
        </p:nvGrpSpPr>
        <p:grpSpPr>
          <a:xfrm rot="16200000" flipH="1">
            <a:off x="1174051" y="2559016"/>
            <a:ext cx="658497" cy="832329"/>
            <a:chOff x="1158620" y="2626511"/>
            <a:chExt cx="658497" cy="832329"/>
          </a:xfrm>
        </p:grpSpPr>
        <p:sp>
          <p:nvSpPr>
            <p:cNvPr id="7" name="等腰三角形 6"/>
            <p:cNvSpPr/>
            <p:nvPr/>
          </p:nvSpPr>
          <p:spPr>
            <a:xfrm rot="913295" flipV="1">
              <a:off x="1158620" y="2626511"/>
              <a:ext cx="264676" cy="711464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5400000" flipV="1">
              <a:off x="1405711" y="3047433"/>
              <a:ext cx="242486" cy="580327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855168" y="1510933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</a:rPr>
              <a:t>寻找表达的重点并突出它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19110" y="3938776"/>
            <a:ext cx="2627131" cy="5049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如果没有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919110" y="4872922"/>
            <a:ext cx="2627131" cy="5049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如果重点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不突出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919110" y="5807069"/>
            <a:ext cx="2627131" cy="5049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如果重点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太多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24232" y="4925350"/>
            <a:ext cx="7250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通过「大字报」、「图示化」</a:t>
            </a:r>
            <a:r>
              <a:rPr lang="zh-CN" altLang="en-US" sz="2000" dirty="0">
                <a:solidFill>
                  <a:schemeClr val="bg1"/>
                </a:solidFill>
              </a:rPr>
              <a:t> 、 </a:t>
            </a:r>
            <a:r>
              <a:rPr lang="zh-CN" altLang="en-US" sz="2000" dirty="0" smtClean="0">
                <a:solidFill>
                  <a:schemeClr val="bg1"/>
                </a:solidFill>
              </a:rPr>
              <a:t>「色块对比」等方式凸显重点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24232" y="5859497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重点太多进行高度概括或分拆（一般一页一个重点）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24232" y="3991204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没有重点找重点，找不到重点就兼并或删除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287" y="384949"/>
            <a:ext cx="3773049" cy="21223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08" y="137110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不同于</a:t>
            </a:r>
            <a:r>
              <a:rPr lang="en-US" altLang="zh-CN" dirty="0" smtClean="0">
                <a:solidFill>
                  <a:schemeClr val="bg1"/>
                </a:solidFill>
              </a:rPr>
              <a:t>WORD</a:t>
            </a:r>
            <a:r>
              <a:rPr lang="zh-CN" altLang="en-US" dirty="0" smtClean="0">
                <a:solidFill>
                  <a:schemeClr val="bg1"/>
                </a:solidFill>
              </a:rPr>
              <a:t>，对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的优化，第一步就是对文字进行精炼，进而对精炼的文字突出重点。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，突出核心观点，且把两页的文字内容，压缩到一页，演讲时，观众更关注演讲者。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《19-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目标管理实务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原始版本，页面采用渐变设计效果，且内容不够突出。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61948" y="2644275"/>
            <a:ext cx="14157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文字精简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重点突出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01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28358" y="1365592"/>
            <a:ext cx="11535285" cy="3078000"/>
            <a:chOff x="310304" y="1365592"/>
            <a:chExt cx="11535285" cy="3078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304" y="1365592"/>
              <a:ext cx="5472000" cy="307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3589" y="1365592"/>
              <a:ext cx="5472000" cy="307800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经过优化后，虽然页面视觉杂音还比较多，但是表达的重点更突出了。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多次优化后的版本，页面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焦点在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「目标」和「危机感」，其次才是那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只青蛙。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重点突出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《03-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时间管理技能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原始版本，页面视觉焦点在那只青蛙，内容方面缺乏重点。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47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17" y="339592"/>
            <a:ext cx="5472000" cy="410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经过优化后，虽然页面视觉杂音还比较多，但是表达的重点更突出了。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优化后的版本，页面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焦点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在林志玲（礼仪相关）和「礼仪」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其次是「礼出于俗，俗化为礼」。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重点突出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《04-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实用礼仪培训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原始版本，页面视觉焦点在美女（不相关），内容缺乏重点。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0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8" y="335585"/>
            <a:ext cx="5472000" cy="410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以大字报的形式突出页面的表达重点，为第一视觉焦点。而后，有第二级、第三级视觉焦点。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优化后的版本，页面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焦点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在「大字报」和「暖」、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「寒」、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「请」、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「谢」 等，其次才是拐角的美女。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8892" y="265027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大字报</a:t>
            </a:r>
            <a:r>
              <a:rPr lang="zh-CN" altLang="en-US" sz="2400" b="1" dirty="0">
                <a:solidFill>
                  <a:schemeClr val="bg1"/>
                </a:solidFill>
              </a:rPr>
              <a:t>及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</a:rPr>
              <a:t>对比原则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《04-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实用礼仪培训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原始版本，页面视觉焦点在卡通人物，内容方面缺乏重点。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73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825758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118296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作品</a:t>
            </a:r>
            <a:r>
              <a:rPr lang="en-US" altLang="zh-CN" dirty="0">
                <a:solidFill>
                  <a:schemeClr val="bg1"/>
                </a:solidFill>
              </a:rPr>
              <a:t>《04-</a:t>
            </a:r>
            <a:r>
              <a:rPr lang="zh-CN" altLang="en-US" dirty="0">
                <a:solidFill>
                  <a:schemeClr val="bg1"/>
                </a:solidFill>
              </a:rPr>
              <a:t>实用礼仪培训</a:t>
            </a:r>
            <a:r>
              <a:rPr lang="en-US" altLang="zh-CN" dirty="0" smtClean="0">
                <a:solidFill>
                  <a:schemeClr val="bg1"/>
                </a:solidFill>
              </a:rPr>
              <a:t>》</a:t>
            </a:r>
            <a:r>
              <a:rPr lang="zh-CN" altLang="en-US" dirty="0" smtClean="0">
                <a:solidFill>
                  <a:schemeClr val="bg1"/>
                </a:solidFill>
              </a:rPr>
              <a:t>中商务洽谈座次，「面门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zh-CN" altLang="en-US" dirty="0" smtClean="0">
                <a:solidFill>
                  <a:schemeClr val="bg1"/>
                </a:solidFill>
              </a:rPr>
              <a:t>上、居中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zh-CN" altLang="en-US" dirty="0" smtClean="0">
                <a:solidFill>
                  <a:schemeClr val="bg1"/>
                </a:solidFill>
              </a:rPr>
              <a:t>上、以</a:t>
            </a:r>
            <a:r>
              <a:rPr lang="zh-CN" altLang="en-US" dirty="0">
                <a:solidFill>
                  <a:schemeClr val="bg1"/>
                </a:solidFill>
              </a:rPr>
              <a:t>右为</a:t>
            </a:r>
            <a:r>
              <a:rPr lang="zh-CN" altLang="en-US" dirty="0" smtClean="0">
                <a:solidFill>
                  <a:schemeClr val="bg1"/>
                </a:solidFill>
              </a:rPr>
              <a:t>上」几个字远不如右图来的直观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4219575" y="1627130"/>
            <a:ext cx="5964238" cy="2222500"/>
          </a:xfrm>
          <a:prstGeom prst="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宋体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3211513" y="3994093"/>
            <a:ext cx="1282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92CE0C"/>
                </a:solidFill>
                <a:latin typeface="Arial" panose="020B0604020202020204" pitchFamily="34" charset="0"/>
                <a:ea typeface="微软雅黑"/>
              </a:rPr>
              <a:t>主方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686828" y="2263994"/>
            <a:ext cx="4981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6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/>
              </a:rPr>
              <a:t>谈   </a:t>
            </a:r>
            <a:r>
              <a:rPr lang="zh-CN" altLang="en-US" sz="6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/>
              </a:rPr>
              <a:t>判   桌</a:t>
            </a:r>
            <a:endParaRPr lang="zh-CN" altLang="en-US" sz="6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/>
            </a:endParaRP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6066895" y="3706755"/>
            <a:ext cx="452438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4362450" y="1185805"/>
            <a:ext cx="455613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5217319" y="1185805"/>
            <a:ext cx="452437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6069012" y="1185805"/>
            <a:ext cx="452438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6920706" y="1185805"/>
            <a:ext cx="452438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7772400" y="1185805"/>
            <a:ext cx="452438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8624094" y="1185805"/>
            <a:ext cx="452437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9475788" y="1185805"/>
            <a:ext cx="452437" cy="658813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362450" y="3706755"/>
            <a:ext cx="452438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214673" y="3706755"/>
            <a:ext cx="452437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6919118" y="3706755"/>
            <a:ext cx="452438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7771341" y="3706755"/>
            <a:ext cx="452438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8623564" y="3706755"/>
            <a:ext cx="452437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9475788" y="3706755"/>
            <a:ext cx="452437" cy="658813"/>
          </a:xfrm>
          <a:prstGeom prst="rect">
            <a:avLst/>
          </a:prstGeom>
          <a:solidFill>
            <a:srgbClr val="92CE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3286126" y="754005"/>
            <a:ext cx="1133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微软雅黑"/>
              </a:rPr>
              <a:t>客方</a:t>
            </a:r>
          </a:p>
        </p:txBody>
      </p:sp>
      <p:sp>
        <p:nvSpPr>
          <p:cNvPr id="39" name="矩形 38"/>
          <p:cNvSpPr/>
          <p:nvPr/>
        </p:nvSpPr>
        <p:spPr>
          <a:xfrm>
            <a:off x="2709069" y="539571"/>
            <a:ext cx="8572500" cy="4523151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6176697" y="4722202"/>
            <a:ext cx="2001838" cy="552451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kern="100">
                <a:solidFill>
                  <a:schemeClr val="lt1"/>
                </a:solidFill>
                <a:latin typeface="微软雅黑"/>
                <a:ea typeface="宋体"/>
                <a:cs typeface="宋体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rPr>
              <a:t>正门</a:t>
            </a:r>
          </a:p>
        </p:txBody>
      </p:sp>
      <p:sp>
        <p:nvSpPr>
          <p:cNvPr id="41" name="矩形 40"/>
          <p:cNvSpPr/>
          <p:nvPr/>
        </p:nvSpPr>
        <p:spPr>
          <a:xfrm>
            <a:off x="825758" y="2201728"/>
            <a:ext cx="1415772" cy="1505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30000"/>
              </a:lnSpc>
            </a:pPr>
            <a:r>
              <a:rPr lang="zh-CN" altLang="en-US" sz="2400" dirty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面门为</a:t>
            </a:r>
            <a:r>
              <a:rPr lang="zh-CN" altLang="en-US" sz="2400" dirty="0" smtClean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上</a:t>
            </a:r>
            <a:endParaRPr lang="en-US" altLang="zh-CN" sz="2400" dirty="0" smtClean="0">
              <a:solidFill>
                <a:srgbClr val="FF6600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居中</a:t>
            </a:r>
            <a:r>
              <a:rPr lang="zh-CN" altLang="en-US" sz="2400" dirty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为</a:t>
            </a:r>
            <a:r>
              <a:rPr lang="zh-CN" altLang="en-US" sz="2400" dirty="0" smtClean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上</a:t>
            </a:r>
            <a:endParaRPr lang="en-US" altLang="zh-CN" sz="2400" dirty="0" smtClean="0">
              <a:solidFill>
                <a:srgbClr val="FF6600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以</a:t>
            </a:r>
            <a:r>
              <a:rPr lang="zh-CN" altLang="en-US" sz="2400" dirty="0">
                <a:solidFill>
                  <a:srgbClr val="FF66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右为上</a:t>
            </a:r>
          </a:p>
        </p:txBody>
      </p:sp>
      <p:sp>
        <p:nvSpPr>
          <p:cNvPr id="42" name="矩形 41"/>
          <p:cNvSpPr/>
          <p:nvPr/>
        </p:nvSpPr>
        <p:spPr>
          <a:xfrm>
            <a:off x="825758" y="1832396"/>
            <a:ext cx="1674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座次要点：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5758" y="49264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图示化案例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14673" y="5499008"/>
            <a:ext cx="4158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商务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洽谈座次</a:t>
            </a:r>
            <a:r>
              <a:rPr lang="zh-CN" altLang="en-US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→横桌式座次</a:t>
            </a:r>
          </a:p>
        </p:txBody>
      </p:sp>
    </p:spTree>
    <p:extLst>
      <p:ext uri="{BB962C8B-B14F-4D97-AF65-F5344CB8AC3E}">
        <p14:creationId xmlns:p14="http://schemas.microsoft.com/office/powerpoint/2010/main" val="2101092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8" y="136559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对审美方面的优化，首先就是要去除任何不必要的视觉杂音。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优化后的版本，清除了视觉杂音，标题更突出。同时，将原图片替换为和公司内容相关的图片。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去除杂音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《2017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校园招聘宣讲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原始版本，页面视觉杂音多，导致标题不醒目。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2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流程图: 手动输入 312"/>
          <p:cNvSpPr/>
          <p:nvPr/>
        </p:nvSpPr>
        <p:spPr>
          <a:xfrm rot="5400000">
            <a:off x="55604" y="-55604"/>
            <a:ext cx="6858002" cy="696921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9" name="圆角矩形 328"/>
          <p:cNvSpPr/>
          <p:nvPr/>
        </p:nvSpPr>
        <p:spPr>
          <a:xfrm>
            <a:off x="414811" y="5897563"/>
            <a:ext cx="4499775" cy="475641"/>
          </a:xfrm>
          <a:prstGeom prst="roundRect">
            <a:avLst>
              <a:gd name="adj" fmla="val 0"/>
            </a:avLst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通用就是无用，尽量选择有主题的模板</a:t>
            </a:r>
          </a:p>
        </p:txBody>
      </p:sp>
      <p:sp>
        <p:nvSpPr>
          <p:cNvPr id="126" name="Oval 8"/>
          <p:cNvSpPr>
            <a:spLocks noChangeArrowheads="1"/>
          </p:cNvSpPr>
          <p:nvPr/>
        </p:nvSpPr>
        <p:spPr bwMode="auto">
          <a:xfrm>
            <a:off x="5608638" y="5897563"/>
            <a:ext cx="6583363" cy="368300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1" name="组合 310"/>
          <p:cNvGrpSpPr/>
          <p:nvPr/>
        </p:nvGrpSpPr>
        <p:grpSpPr>
          <a:xfrm>
            <a:off x="5900738" y="676275"/>
            <a:ext cx="6167437" cy="5438775"/>
            <a:chOff x="5900738" y="676275"/>
            <a:chExt cx="6167437" cy="5438775"/>
          </a:xfrm>
        </p:grpSpPr>
        <p:sp>
          <p:nvSpPr>
            <p:cNvPr id="127" name="Freeform 9"/>
            <p:cNvSpPr>
              <a:spLocks/>
            </p:cNvSpPr>
            <p:nvPr/>
          </p:nvSpPr>
          <p:spPr bwMode="auto">
            <a:xfrm>
              <a:off x="8723313" y="4056063"/>
              <a:ext cx="849313" cy="2058987"/>
            </a:xfrm>
            <a:custGeom>
              <a:avLst/>
              <a:gdLst>
                <a:gd name="T0" fmla="*/ 535 w 535"/>
                <a:gd name="T1" fmla="*/ 1297 h 1297"/>
                <a:gd name="T2" fmla="*/ 464 w 535"/>
                <a:gd name="T3" fmla="*/ 1297 h 1297"/>
                <a:gd name="T4" fmla="*/ 0 w 535"/>
                <a:gd name="T5" fmla="*/ 24 h 1297"/>
                <a:gd name="T6" fmla="*/ 62 w 535"/>
                <a:gd name="T7" fmla="*/ 0 h 1297"/>
                <a:gd name="T8" fmla="*/ 535 w 535"/>
                <a:gd name="T9" fmla="*/ 1297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1297">
                  <a:moveTo>
                    <a:pt x="535" y="1297"/>
                  </a:moveTo>
                  <a:lnTo>
                    <a:pt x="464" y="1297"/>
                  </a:lnTo>
                  <a:lnTo>
                    <a:pt x="0" y="24"/>
                  </a:lnTo>
                  <a:lnTo>
                    <a:pt x="62" y="0"/>
                  </a:lnTo>
                  <a:lnTo>
                    <a:pt x="535" y="1297"/>
                  </a:ln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0"/>
            <p:cNvSpPr>
              <a:spLocks/>
            </p:cNvSpPr>
            <p:nvPr/>
          </p:nvSpPr>
          <p:spPr bwMode="auto">
            <a:xfrm>
              <a:off x="6794500" y="4056063"/>
              <a:ext cx="847725" cy="2058987"/>
            </a:xfrm>
            <a:custGeom>
              <a:avLst/>
              <a:gdLst>
                <a:gd name="T0" fmla="*/ 0 w 534"/>
                <a:gd name="T1" fmla="*/ 1297 h 1297"/>
                <a:gd name="T2" fmla="*/ 71 w 534"/>
                <a:gd name="T3" fmla="*/ 1297 h 1297"/>
                <a:gd name="T4" fmla="*/ 534 w 534"/>
                <a:gd name="T5" fmla="*/ 24 h 1297"/>
                <a:gd name="T6" fmla="*/ 473 w 534"/>
                <a:gd name="T7" fmla="*/ 0 h 1297"/>
                <a:gd name="T8" fmla="*/ 0 w 534"/>
                <a:gd name="T9" fmla="*/ 1297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297">
                  <a:moveTo>
                    <a:pt x="0" y="1297"/>
                  </a:moveTo>
                  <a:lnTo>
                    <a:pt x="71" y="1297"/>
                  </a:lnTo>
                  <a:lnTo>
                    <a:pt x="534" y="24"/>
                  </a:lnTo>
                  <a:lnTo>
                    <a:pt x="473" y="0"/>
                  </a:lnTo>
                  <a:lnTo>
                    <a:pt x="0" y="1297"/>
                  </a:ln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11"/>
            <p:cNvSpPr>
              <a:spLocks noChangeArrowheads="1"/>
            </p:cNvSpPr>
            <p:nvPr/>
          </p:nvSpPr>
          <p:spPr bwMode="auto">
            <a:xfrm>
              <a:off x="7507288" y="1244600"/>
              <a:ext cx="1366838" cy="171450"/>
            </a:xfrm>
            <a:prstGeom prst="rect">
              <a:avLst/>
            </a:pr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"/>
            <p:cNvSpPr>
              <a:spLocks/>
            </p:cNvSpPr>
            <p:nvPr/>
          </p:nvSpPr>
          <p:spPr bwMode="auto">
            <a:xfrm>
              <a:off x="6062663" y="1457325"/>
              <a:ext cx="4324350" cy="2911475"/>
            </a:xfrm>
            <a:custGeom>
              <a:avLst/>
              <a:gdLst>
                <a:gd name="T0" fmla="*/ 2724 w 2724"/>
                <a:gd name="T1" fmla="*/ 1834 h 1834"/>
                <a:gd name="T2" fmla="*/ 0 w 2724"/>
                <a:gd name="T3" fmla="*/ 1834 h 1834"/>
                <a:gd name="T4" fmla="*/ 111 w 2724"/>
                <a:gd name="T5" fmla="*/ 0 h 1834"/>
                <a:gd name="T6" fmla="*/ 2584 w 2724"/>
                <a:gd name="T7" fmla="*/ 0 h 1834"/>
                <a:gd name="T8" fmla="*/ 2724 w 2724"/>
                <a:gd name="T9" fmla="*/ 1834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4" h="1834">
                  <a:moveTo>
                    <a:pt x="2724" y="1834"/>
                  </a:moveTo>
                  <a:lnTo>
                    <a:pt x="0" y="1834"/>
                  </a:lnTo>
                  <a:lnTo>
                    <a:pt x="111" y="0"/>
                  </a:lnTo>
                  <a:lnTo>
                    <a:pt x="2584" y="0"/>
                  </a:lnTo>
                  <a:lnTo>
                    <a:pt x="2724" y="1834"/>
                  </a:lnTo>
                  <a:close/>
                </a:path>
              </a:pathLst>
            </a:custGeom>
            <a:solidFill>
              <a:srgbClr val="FE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"/>
            <p:cNvSpPr>
              <a:spLocks/>
            </p:cNvSpPr>
            <p:nvPr/>
          </p:nvSpPr>
          <p:spPr bwMode="auto">
            <a:xfrm>
              <a:off x="6062663" y="1457325"/>
              <a:ext cx="4324350" cy="2911475"/>
            </a:xfrm>
            <a:custGeom>
              <a:avLst/>
              <a:gdLst>
                <a:gd name="T0" fmla="*/ 2584 w 2724"/>
                <a:gd name="T1" fmla="*/ 0 h 1834"/>
                <a:gd name="T2" fmla="*/ 2452 w 2724"/>
                <a:gd name="T3" fmla="*/ 0 h 1834"/>
                <a:gd name="T4" fmla="*/ 2584 w 2724"/>
                <a:gd name="T5" fmla="*/ 1720 h 1834"/>
                <a:gd name="T6" fmla="*/ 7 w 2724"/>
                <a:gd name="T7" fmla="*/ 1720 h 1834"/>
                <a:gd name="T8" fmla="*/ 0 w 2724"/>
                <a:gd name="T9" fmla="*/ 1834 h 1834"/>
                <a:gd name="T10" fmla="*/ 2724 w 2724"/>
                <a:gd name="T11" fmla="*/ 1834 h 1834"/>
                <a:gd name="T12" fmla="*/ 2584 w 2724"/>
                <a:gd name="T13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4" h="1834">
                  <a:moveTo>
                    <a:pt x="2584" y="0"/>
                  </a:moveTo>
                  <a:lnTo>
                    <a:pt x="2452" y="0"/>
                  </a:lnTo>
                  <a:lnTo>
                    <a:pt x="2584" y="1720"/>
                  </a:lnTo>
                  <a:lnTo>
                    <a:pt x="7" y="1720"/>
                  </a:lnTo>
                  <a:lnTo>
                    <a:pt x="0" y="1834"/>
                  </a:lnTo>
                  <a:lnTo>
                    <a:pt x="2724" y="1834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ED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14"/>
            <p:cNvSpPr>
              <a:spLocks noChangeArrowheads="1"/>
            </p:cNvSpPr>
            <p:nvPr/>
          </p:nvSpPr>
          <p:spPr bwMode="auto">
            <a:xfrm>
              <a:off x="6137275" y="1363663"/>
              <a:ext cx="4106863" cy="104775"/>
            </a:xfrm>
            <a:prstGeom prst="rect">
              <a:avLst/>
            </a:prstGeom>
            <a:solidFill>
              <a:srgbClr val="701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5900738" y="4316413"/>
              <a:ext cx="4710113" cy="104775"/>
            </a:xfrm>
            <a:prstGeom prst="rect">
              <a:avLst/>
            </a:prstGeom>
            <a:solidFill>
              <a:srgbClr val="701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6"/>
            <p:cNvSpPr>
              <a:spLocks/>
            </p:cNvSpPr>
            <p:nvPr/>
          </p:nvSpPr>
          <p:spPr bwMode="auto">
            <a:xfrm>
              <a:off x="8032750" y="2309813"/>
              <a:ext cx="2349500" cy="2006600"/>
            </a:xfrm>
            <a:custGeom>
              <a:avLst/>
              <a:gdLst>
                <a:gd name="T0" fmla="*/ 0 w 1480"/>
                <a:gd name="T1" fmla="*/ 0 h 1264"/>
                <a:gd name="T2" fmla="*/ 993 w 1480"/>
                <a:gd name="T3" fmla="*/ 1264 h 1264"/>
                <a:gd name="T4" fmla="*/ 1480 w 1480"/>
                <a:gd name="T5" fmla="*/ 1264 h 1264"/>
                <a:gd name="T6" fmla="*/ 1402 w 1480"/>
                <a:gd name="T7" fmla="*/ 277 h 1264"/>
                <a:gd name="T8" fmla="*/ 1201 w 1480"/>
                <a:gd name="T9" fmla="*/ 500 h 1264"/>
                <a:gd name="T10" fmla="*/ 766 w 1480"/>
                <a:gd name="T11" fmla="*/ 308 h 1264"/>
                <a:gd name="T12" fmla="*/ 530 w 1480"/>
                <a:gd name="T13" fmla="*/ 161 h 1264"/>
                <a:gd name="T14" fmla="*/ 0 w 1480"/>
                <a:gd name="T15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" h="1264">
                  <a:moveTo>
                    <a:pt x="0" y="0"/>
                  </a:moveTo>
                  <a:lnTo>
                    <a:pt x="993" y="1264"/>
                  </a:lnTo>
                  <a:lnTo>
                    <a:pt x="1480" y="1264"/>
                  </a:lnTo>
                  <a:lnTo>
                    <a:pt x="1402" y="277"/>
                  </a:lnTo>
                  <a:lnTo>
                    <a:pt x="1201" y="500"/>
                  </a:lnTo>
                  <a:lnTo>
                    <a:pt x="766" y="308"/>
                  </a:lnTo>
                  <a:lnTo>
                    <a:pt x="53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17"/>
            <p:cNvSpPr>
              <a:spLocks noChangeArrowheads="1"/>
            </p:cNvSpPr>
            <p:nvPr/>
          </p:nvSpPr>
          <p:spPr bwMode="auto">
            <a:xfrm>
              <a:off x="11174413" y="3505200"/>
              <a:ext cx="346075" cy="344487"/>
            </a:xfrm>
            <a:prstGeom prst="ellipse">
              <a:avLst/>
            </a:pr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8"/>
            <p:cNvSpPr>
              <a:spLocks/>
            </p:cNvSpPr>
            <p:nvPr/>
          </p:nvSpPr>
          <p:spPr bwMode="auto">
            <a:xfrm>
              <a:off x="11268075" y="3508375"/>
              <a:ext cx="252413" cy="341312"/>
            </a:xfrm>
            <a:custGeom>
              <a:avLst/>
              <a:gdLst>
                <a:gd name="T0" fmla="*/ 31 w 67"/>
                <a:gd name="T1" fmla="*/ 0 h 91"/>
                <a:gd name="T2" fmla="*/ 56 w 67"/>
                <a:gd name="T3" fmla="*/ 41 h 91"/>
                <a:gd name="T4" fmla="*/ 10 w 67"/>
                <a:gd name="T5" fmla="*/ 87 h 91"/>
                <a:gd name="T6" fmla="*/ 0 w 67"/>
                <a:gd name="T7" fmla="*/ 86 h 91"/>
                <a:gd name="T8" fmla="*/ 21 w 67"/>
                <a:gd name="T9" fmla="*/ 91 h 91"/>
                <a:gd name="T10" fmla="*/ 67 w 67"/>
                <a:gd name="T11" fmla="*/ 45 h 91"/>
                <a:gd name="T12" fmla="*/ 31 w 6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91">
                  <a:moveTo>
                    <a:pt x="31" y="0"/>
                  </a:moveTo>
                  <a:cubicBezTo>
                    <a:pt x="46" y="8"/>
                    <a:pt x="56" y="23"/>
                    <a:pt x="56" y="41"/>
                  </a:cubicBezTo>
                  <a:cubicBezTo>
                    <a:pt x="56" y="66"/>
                    <a:pt x="35" y="87"/>
                    <a:pt x="10" y="87"/>
                  </a:cubicBezTo>
                  <a:cubicBezTo>
                    <a:pt x="7" y="87"/>
                    <a:pt x="3" y="87"/>
                    <a:pt x="0" y="86"/>
                  </a:cubicBezTo>
                  <a:cubicBezTo>
                    <a:pt x="6" y="89"/>
                    <a:pt x="13" y="91"/>
                    <a:pt x="21" y="91"/>
                  </a:cubicBezTo>
                  <a:cubicBezTo>
                    <a:pt x="46" y="91"/>
                    <a:pt x="67" y="70"/>
                    <a:pt x="67" y="45"/>
                  </a:cubicBezTo>
                  <a:cubicBezTo>
                    <a:pt x="67" y="23"/>
                    <a:pt x="51" y="5"/>
                    <a:pt x="31" y="0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9"/>
            <p:cNvSpPr>
              <a:spLocks/>
            </p:cNvSpPr>
            <p:nvPr/>
          </p:nvSpPr>
          <p:spPr bwMode="auto">
            <a:xfrm>
              <a:off x="11283950" y="2397125"/>
              <a:ext cx="784225" cy="1235075"/>
            </a:xfrm>
            <a:custGeom>
              <a:avLst/>
              <a:gdLst>
                <a:gd name="T0" fmla="*/ 0 w 209"/>
                <a:gd name="T1" fmla="*/ 8 h 329"/>
                <a:gd name="T2" fmla="*/ 209 w 209"/>
                <a:gd name="T3" fmla="*/ 195 h 329"/>
                <a:gd name="T4" fmla="*/ 88 w 209"/>
                <a:gd name="T5" fmla="*/ 329 h 329"/>
                <a:gd name="T6" fmla="*/ 57 w 209"/>
                <a:gd name="T7" fmla="*/ 268 h 329"/>
                <a:gd name="T8" fmla="*/ 111 w 209"/>
                <a:gd name="T9" fmla="*/ 188 h 329"/>
                <a:gd name="T10" fmla="*/ 30 w 209"/>
                <a:gd name="T11" fmla="*/ 119 h 329"/>
                <a:gd name="T12" fmla="*/ 0 w 209"/>
                <a:gd name="T13" fmla="*/ 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9">
                  <a:moveTo>
                    <a:pt x="0" y="8"/>
                  </a:moveTo>
                  <a:cubicBezTo>
                    <a:pt x="0" y="8"/>
                    <a:pt x="53" y="0"/>
                    <a:pt x="209" y="195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30" y="119"/>
                    <a:pt x="30" y="119"/>
                    <a:pt x="30" y="11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5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"/>
            <p:cNvSpPr>
              <a:spLocks/>
            </p:cNvSpPr>
            <p:nvPr/>
          </p:nvSpPr>
          <p:spPr bwMode="auto">
            <a:xfrm>
              <a:off x="11418888" y="3414713"/>
              <a:ext cx="187325" cy="274637"/>
            </a:xfrm>
            <a:custGeom>
              <a:avLst/>
              <a:gdLst>
                <a:gd name="T0" fmla="*/ 54 w 118"/>
                <a:gd name="T1" fmla="*/ 0 h 173"/>
                <a:gd name="T2" fmla="*/ 0 w 118"/>
                <a:gd name="T3" fmla="*/ 66 h 173"/>
                <a:gd name="T4" fmla="*/ 64 w 118"/>
                <a:gd name="T5" fmla="*/ 173 h 173"/>
                <a:gd name="T6" fmla="*/ 118 w 118"/>
                <a:gd name="T7" fmla="*/ 130 h 173"/>
                <a:gd name="T8" fmla="*/ 54 w 118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73">
                  <a:moveTo>
                    <a:pt x="54" y="0"/>
                  </a:moveTo>
                  <a:lnTo>
                    <a:pt x="0" y="66"/>
                  </a:lnTo>
                  <a:lnTo>
                    <a:pt x="64" y="173"/>
                  </a:lnTo>
                  <a:lnTo>
                    <a:pt x="118" y="13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1"/>
            <p:cNvSpPr>
              <a:spLocks/>
            </p:cNvSpPr>
            <p:nvPr/>
          </p:nvSpPr>
          <p:spPr bwMode="auto">
            <a:xfrm>
              <a:off x="11399838" y="2719388"/>
              <a:ext cx="168275" cy="271462"/>
            </a:xfrm>
            <a:custGeom>
              <a:avLst/>
              <a:gdLst>
                <a:gd name="T0" fmla="*/ 0 w 106"/>
                <a:gd name="T1" fmla="*/ 81 h 171"/>
                <a:gd name="T2" fmla="*/ 5 w 106"/>
                <a:gd name="T3" fmla="*/ 0 h 171"/>
                <a:gd name="T4" fmla="*/ 106 w 106"/>
                <a:gd name="T5" fmla="*/ 171 h 171"/>
                <a:gd name="T6" fmla="*/ 0 w 106"/>
                <a:gd name="T7" fmla="*/ 8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71">
                  <a:moveTo>
                    <a:pt x="0" y="81"/>
                  </a:moveTo>
                  <a:lnTo>
                    <a:pt x="5" y="0"/>
                  </a:lnTo>
                  <a:lnTo>
                    <a:pt x="106" y="17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2"/>
            <p:cNvSpPr>
              <a:spLocks/>
            </p:cNvSpPr>
            <p:nvPr/>
          </p:nvSpPr>
          <p:spPr bwMode="auto">
            <a:xfrm>
              <a:off x="11644313" y="3103563"/>
              <a:ext cx="96838" cy="82550"/>
            </a:xfrm>
            <a:custGeom>
              <a:avLst/>
              <a:gdLst>
                <a:gd name="T0" fmla="*/ 35 w 61"/>
                <a:gd name="T1" fmla="*/ 0 h 52"/>
                <a:gd name="T2" fmla="*/ 61 w 61"/>
                <a:gd name="T3" fmla="*/ 26 h 52"/>
                <a:gd name="T4" fmla="*/ 0 w 61"/>
                <a:gd name="T5" fmla="*/ 52 h 52"/>
                <a:gd name="T6" fmla="*/ 35 w 6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2">
                  <a:moveTo>
                    <a:pt x="35" y="0"/>
                  </a:moveTo>
                  <a:lnTo>
                    <a:pt x="61" y="26"/>
                  </a:lnTo>
                  <a:lnTo>
                    <a:pt x="0" y="5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3"/>
            <p:cNvSpPr>
              <a:spLocks/>
            </p:cNvSpPr>
            <p:nvPr/>
          </p:nvSpPr>
          <p:spPr bwMode="auto">
            <a:xfrm>
              <a:off x="10186988" y="2427288"/>
              <a:ext cx="1235075" cy="1350962"/>
            </a:xfrm>
            <a:custGeom>
              <a:avLst/>
              <a:gdLst>
                <a:gd name="T0" fmla="*/ 16 w 329"/>
                <a:gd name="T1" fmla="*/ 360 h 360"/>
                <a:gd name="T2" fmla="*/ 309 w 329"/>
                <a:gd name="T3" fmla="*/ 360 h 360"/>
                <a:gd name="T4" fmla="*/ 327 w 329"/>
                <a:gd name="T5" fmla="*/ 39 h 360"/>
                <a:gd name="T6" fmla="*/ 292 w 329"/>
                <a:gd name="T7" fmla="*/ 0 h 360"/>
                <a:gd name="T8" fmla="*/ 37 w 329"/>
                <a:gd name="T9" fmla="*/ 0 h 360"/>
                <a:gd name="T10" fmla="*/ 2 w 329"/>
                <a:gd name="T11" fmla="*/ 39 h 360"/>
                <a:gd name="T12" fmla="*/ 16 w 329"/>
                <a:gd name="T1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360">
                  <a:moveTo>
                    <a:pt x="16" y="360"/>
                  </a:moveTo>
                  <a:cubicBezTo>
                    <a:pt x="309" y="360"/>
                    <a:pt x="309" y="360"/>
                    <a:pt x="309" y="360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9" y="18"/>
                    <a:pt x="313" y="0"/>
                    <a:pt x="29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8"/>
                    <a:pt x="2" y="39"/>
                  </a:cubicBezTo>
                  <a:lnTo>
                    <a:pt x="16" y="360"/>
                  </a:lnTo>
                  <a:close/>
                </a:path>
              </a:pathLst>
            </a:custGeom>
            <a:solidFill>
              <a:srgbClr val="F5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4"/>
            <p:cNvSpPr>
              <a:spLocks/>
            </p:cNvSpPr>
            <p:nvPr/>
          </p:nvSpPr>
          <p:spPr bwMode="auto">
            <a:xfrm>
              <a:off x="9740900" y="5653088"/>
              <a:ext cx="858838" cy="412750"/>
            </a:xfrm>
            <a:custGeom>
              <a:avLst/>
              <a:gdLst>
                <a:gd name="T0" fmla="*/ 146 w 229"/>
                <a:gd name="T1" fmla="*/ 0 h 110"/>
                <a:gd name="T2" fmla="*/ 140 w 229"/>
                <a:gd name="T3" fmla="*/ 24 h 110"/>
                <a:gd name="T4" fmla="*/ 75 w 229"/>
                <a:gd name="T5" fmla="*/ 60 h 110"/>
                <a:gd name="T6" fmla="*/ 12 w 229"/>
                <a:gd name="T7" fmla="*/ 60 h 110"/>
                <a:gd name="T8" fmla="*/ 4 w 229"/>
                <a:gd name="T9" fmla="*/ 110 h 110"/>
                <a:gd name="T10" fmla="*/ 225 w 229"/>
                <a:gd name="T11" fmla="*/ 110 h 110"/>
                <a:gd name="T12" fmla="*/ 229 w 229"/>
                <a:gd name="T13" fmla="*/ 0 h 110"/>
                <a:gd name="T14" fmla="*/ 146 w 22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10">
                  <a:moveTo>
                    <a:pt x="146" y="0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25" y="46"/>
                    <a:pt x="12" y="60"/>
                  </a:cubicBezTo>
                  <a:cubicBezTo>
                    <a:pt x="0" y="73"/>
                    <a:pt x="4" y="110"/>
                    <a:pt x="4" y="110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242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5"/>
            <p:cNvSpPr>
              <a:spLocks/>
            </p:cNvSpPr>
            <p:nvPr/>
          </p:nvSpPr>
          <p:spPr bwMode="auto">
            <a:xfrm>
              <a:off x="9740900" y="6005513"/>
              <a:ext cx="858838" cy="90487"/>
            </a:xfrm>
            <a:custGeom>
              <a:avLst/>
              <a:gdLst>
                <a:gd name="T0" fmla="*/ 223 w 229"/>
                <a:gd name="T1" fmla="*/ 24 h 24"/>
                <a:gd name="T2" fmla="*/ 7 w 229"/>
                <a:gd name="T3" fmla="*/ 24 h 24"/>
                <a:gd name="T4" fmla="*/ 0 w 229"/>
                <a:gd name="T5" fmla="*/ 17 h 24"/>
                <a:gd name="T6" fmla="*/ 0 w 229"/>
                <a:gd name="T7" fmla="*/ 6 h 24"/>
                <a:gd name="T8" fmla="*/ 7 w 229"/>
                <a:gd name="T9" fmla="*/ 0 h 24"/>
                <a:gd name="T10" fmla="*/ 223 w 229"/>
                <a:gd name="T11" fmla="*/ 0 h 24"/>
                <a:gd name="T12" fmla="*/ 229 w 229"/>
                <a:gd name="T13" fmla="*/ 6 h 24"/>
                <a:gd name="T14" fmla="*/ 229 w 229"/>
                <a:gd name="T15" fmla="*/ 17 h 24"/>
                <a:gd name="T16" fmla="*/ 223 w 229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4">
                  <a:moveTo>
                    <a:pt x="223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26" y="0"/>
                    <a:pt x="229" y="2"/>
                    <a:pt x="229" y="6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21"/>
                    <a:pt x="226" y="24"/>
                    <a:pt x="223" y="24"/>
                  </a:cubicBezTo>
                  <a:close/>
                </a:path>
              </a:pathLst>
            </a:custGeom>
            <a:solidFill>
              <a:srgbClr val="313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6"/>
            <p:cNvSpPr>
              <a:spLocks/>
            </p:cNvSpPr>
            <p:nvPr/>
          </p:nvSpPr>
          <p:spPr bwMode="auto">
            <a:xfrm>
              <a:off x="10453688" y="5653088"/>
              <a:ext cx="860425" cy="412750"/>
            </a:xfrm>
            <a:custGeom>
              <a:avLst/>
              <a:gdLst>
                <a:gd name="T0" fmla="*/ 140 w 229"/>
                <a:gd name="T1" fmla="*/ 0 h 110"/>
                <a:gd name="T2" fmla="*/ 140 w 229"/>
                <a:gd name="T3" fmla="*/ 24 h 110"/>
                <a:gd name="T4" fmla="*/ 75 w 229"/>
                <a:gd name="T5" fmla="*/ 60 h 110"/>
                <a:gd name="T6" fmla="*/ 12 w 229"/>
                <a:gd name="T7" fmla="*/ 60 h 110"/>
                <a:gd name="T8" fmla="*/ 4 w 229"/>
                <a:gd name="T9" fmla="*/ 110 h 110"/>
                <a:gd name="T10" fmla="*/ 229 w 229"/>
                <a:gd name="T11" fmla="*/ 110 h 110"/>
                <a:gd name="T12" fmla="*/ 229 w 229"/>
                <a:gd name="T13" fmla="*/ 0 h 110"/>
                <a:gd name="T14" fmla="*/ 140 w 22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10">
                  <a:moveTo>
                    <a:pt x="140" y="0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25" y="46"/>
                    <a:pt x="12" y="60"/>
                  </a:cubicBezTo>
                  <a:cubicBezTo>
                    <a:pt x="0" y="73"/>
                    <a:pt x="4" y="110"/>
                    <a:pt x="4" y="110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7"/>
            <p:cNvSpPr>
              <a:spLocks/>
            </p:cNvSpPr>
            <p:nvPr/>
          </p:nvSpPr>
          <p:spPr bwMode="auto">
            <a:xfrm>
              <a:off x="10442575" y="6005513"/>
              <a:ext cx="908050" cy="90487"/>
            </a:xfrm>
            <a:custGeom>
              <a:avLst/>
              <a:gdLst>
                <a:gd name="T0" fmla="*/ 235 w 242"/>
                <a:gd name="T1" fmla="*/ 24 h 24"/>
                <a:gd name="T2" fmla="*/ 7 w 242"/>
                <a:gd name="T3" fmla="*/ 24 h 24"/>
                <a:gd name="T4" fmla="*/ 0 w 242"/>
                <a:gd name="T5" fmla="*/ 17 h 24"/>
                <a:gd name="T6" fmla="*/ 0 w 242"/>
                <a:gd name="T7" fmla="*/ 6 h 24"/>
                <a:gd name="T8" fmla="*/ 7 w 242"/>
                <a:gd name="T9" fmla="*/ 0 h 24"/>
                <a:gd name="T10" fmla="*/ 235 w 242"/>
                <a:gd name="T11" fmla="*/ 0 h 24"/>
                <a:gd name="T12" fmla="*/ 242 w 242"/>
                <a:gd name="T13" fmla="*/ 6 h 24"/>
                <a:gd name="T14" fmla="*/ 242 w 242"/>
                <a:gd name="T15" fmla="*/ 17 h 24"/>
                <a:gd name="T16" fmla="*/ 235 w 242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">
                  <a:moveTo>
                    <a:pt x="235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9" y="0"/>
                    <a:pt x="242" y="2"/>
                    <a:pt x="242" y="6"/>
                  </a:cubicBezTo>
                  <a:cubicBezTo>
                    <a:pt x="242" y="17"/>
                    <a:pt x="242" y="17"/>
                    <a:pt x="242" y="17"/>
                  </a:cubicBezTo>
                  <a:cubicBezTo>
                    <a:pt x="242" y="21"/>
                    <a:pt x="239" y="24"/>
                    <a:pt x="235" y="24"/>
                  </a:cubicBezTo>
                  <a:close/>
                </a:path>
              </a:pathLst>
            </a:custGeom>
            <a:solidFill>
              <a:srgbClr val="354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8"/>
            <p:cNvSpPr>
              <a:spLocks/>
            </p:cNvSpPr>
            <p:nvPr/>
          </p:nvSpPr>
          <p:spPr bwMode="auto">
            <a:xfrm>
              <a:off x="10228263" y="3778250"/>
              <a:ext cx="1119188" cy="1919287"/>
            </a:xfrm>
            <a:custGeom>
              <a:avLst/>
              <a:gdLst>
                <a:gd name="T0" fmla="*/ 50 w 705"/>
                <a:gd name="T1" fmla="*/ 0 h 1209"/>
                <a:gd name="T2" fmla="*/ 669 w 705"/>
                <a:gd name="T3" fmla="*/ 0 h 1209"/>
                <a:gd name="T4" fmla="*/ 681 w 705"/>
                <a:gd name="T5" fmla="*/ 275 h 1209"/>
                <a:gd name="T6" fmla="*/ 705 w 705"/>
                <a:gd name="T7" fmla="*/ 1209 h 1209"/>
                <a:gd name="T8" fmla="*/ 454 w 705"/>
                <a:gd name="T9" fmla="*/ 1209 h 1209"/>
                <a:gd name="T10" fmla="*/ 412 w 705"/>
                <a:gd name="T11" fmla="*/ 256 h 1209"/>
                <a:gd name="T12" fmla="*/ 327 w 705"/>
                <a:gd name="T13" fmla="*/ 256 h 1209"/>
                <a:gd name="T14" fmla="*/ 256 w 705"/>
                <a:gd name="T15" fmla="*/ 1209 h 1209"/>
                <a:gd name="T16" fmla="*/ 0 w 705"/>
                <a:gd name="T17" fmla="*/ 1209 h 1209"/>
                <a:gd name="T18" fmla="*/ 55 w 705"/>
                <a:gd name="T19" fmla="*/ 232 h 1209"/>
                <a:gd name="T20" fmla="*/ 50 w 705"/>
                <a:gd name="T21" fmla="*/ 0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1209">
                  <a:moveTo>
                    <a:pt x="50" y="0"/>
                  </a:moveTo>
                  <a:lnTo>
                    <a:pt x="669" y="0"/>
                  </a:lnTo>
                  <a:lnTo>
                    <a:pt x="681" y="275"/>
                  </a:lnTo>
                  <a:lnTo>
                    <a:pt x="705" y="1209"/>
                  </a:lnTo>
                  <a:lnTo>
                    <a:pt x="454" y="1209"/>
                  </a:lnTo>
                  <a:lnTo>
                    <a:pt x="412" y="256"/>
                  </a:lnTo>
                  <a:lnTo>
                    <a:pt x="327" y="256"/>
                  </a:lnTo>
                  <a:lnTo>
                    <a:pt x="256" y="1209"/>
                  </a:lnTo>
                  <a:lnTo>
                    <a:pt x="0" y="1209"/>
                  </a:lnTo>
                  <a:lnTo>
                    <a:pt x="55" y="2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91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9"/>
            <p:cNvSpPr>
              <a:spLocks/>
            </p:cNvSpPr>
            <p:nvPr/>
          </p:nvSpPr>
          <p:spPr bwMode="auto">
            <a:xfrm>
              <a:off x="10345738" y="3873500"/>
              <a:ext cx="889000" cy="17462"/>
            </a:xfrm>
            <a:custGeom>
              <a:avLst/>
              <a:gdLst>
                <a:gd name="T0" fmla="*/ 234 w 237"/>
                <a:gd name="T1" fmla="*/ 5 h 5"/>
                <a:gd name="T2" fmla="*/ 3 w 237"/>
                <a:gd name="T3" fmla="*/ 5 h 5"/>
                <a:gd name="T4" fmla="*/ 0 w 237"/>
                <a:gd name="T5" fmla="*/ 3 h 5"/>
                <a:gd name="T6" fmla="*/ 3 w 237"/>
                <a:gd name="T7" fmla="*/ 0 h 5"/>
                <a:gd name="T8" fmla="*/ 234 w 237"/>
                <a:gd name="T9" fmla="*/ 0 h 5"/>
                <a:gd name="T10" fmla="*/ 237 w 237"/>
                <a:gd name="T11" fmla="*/ 3 h 5"/>
                <a:gd name="T12" fmla="*/ 234 w 23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5">
                  <a:moveTo>
                    <a:pt x="23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7" y="1"/>
                    <a:pt x="237" y="3"/>
                  </a:cubicBezTo>
                  <a:cubicBezTo>
                    <a:pt x="237" y="4"/>
                    <a:pt x="236" y="5"/>
                    <a:pt x="234" y="5"/>
                  </a:cubicBez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0"/>
            <p:cNvSpPr>
              <a:spLocks/>
            </p:cNvSpPr>
            <p:nvPr/>
          </p:nvSpPr>
          <p:spPr bwMode="auto">
            <a:xfrm>
              <a:off x="10629900" y="4110038"/>
              <a:ext cx="117475" cy="1309687"/>
            </a:xfrm>
            <a:custGeom>
              <a:avLst/>
              <a:gdLst>
                <a:gd name="T0" fmla="*/ 74 w 74"/>
                <a:gd name="T1" fmla="*/ 47 h 825"/>
                <a:gd name="T2" fmla="*/ 0 w 74"/>
                <a:gd name="T3" fmla="*/ 0 h 825"/>
                <a:gd name="T4" fmla="*/ 17 w 74"/>
                <a:gd name="T5" fmla="*/ 825 h 825"/>
                <a:gd name="T6" fmla="*/ 74 w 74"/>
                <a:gd name="T7" fmla="*/ 47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825">
                  <a:moveTo>
                    <a:pt x="74" y="47"/>
                  </a:moveTo>
                  <a:lnTo>
                    <a:pt x="0" y="0"/>
                  </a:lnTo>
                  <a:lnTo>
                    <a:pt x="17" y="825"/>
                  </a:lnTo>
                  <a:lnTo>
                    <a:pt x="74" y="47"/>
                  </a:ln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1"/>
            <p:cNvSpPr>
              <a:spLocks/>
            </p:cNvSpPr>
            <p:nvPr/>
          </p:nvSpPr>
          <p:spPr bwMode="auto">
            <a:xfrm>
              <a:off x="10882313" y="4135438"/>
              <a:ext cx="96838" cy="785812"/>
            </a:xfrm>
            <a:custGeom>
              <a:avLst/>
              <a:gdLst>
                <a:gd name="T0" fmla="*/ 0 w 61"/>
                <a:gd name="T1" fmla="*/ 31 h 495"/>
                <a:gd name="T2" fmla="*/ 61 w 61"/>
                <a:gd name="T3" fmla="*/ 0 h 495"/>
                <a:gd name="T4" fmla="*/ 19 w 61"/>
                <a:gd name="T5" fmla="*/ 495 h 495"/>
                <a:gd name="T6" fmla="*/ 0 w 61"/>
                <a:gd name="T7" fmla="*/ 3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95">
                  <a:moveTo>
                    <a:pt x="0" y="31"/>
                  </a:moveTo>
                  <a:lnTo>
                    <a:pt x="61" y="0"/>
                  </a:lnTo>
                  <a:lnTo>
                    <a:pt x="19" y="49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2"/>
            <p:cNvSpPr>
              <a:spLocks/>
            </p:cNvSpPr>
            <p:nvPr/>
          </p:nvSpPr>
          <p:spPr bwMode="auto">
            <a:xfrm>
              <a:off x="10736263" y="3873500"/>
              <a:ext cx="96838" cy="228600"/>
            </a:xfrm>
            <a:custGeom>
              <a:avLst/>
              <a:gdLst>
                <a:gd name="T0" fmla="*/ 23 w 26"/>
                <a:gd name="T1" fmla="*/ 61 h 61"/>
                <a:gd name="T2" fmla="*/ 3 w 26"/>
                <a:gd name="T3" fmla="*/ 61 h 61"/>
                <a:gd name="T4" fmla="*/ 0 w 26"/>
                <a:gd name="T5" fmla="*/ 58 h 61"/>
                <a:gd name="T6" fmla="*/ 0 w 26"/>
                <a:gd name="T7" fmla="*/ 3 h 61"/>
                <a:gd name="T8" fmla="*/ 3 w 26"/>
                <a:gd name="T9" fmla="*/ 0 h 61"/>
                <a:gd name="T10" fmla="*/ 5 w 26"/>
                <a:gd name="T11" fmla="*/ 3 h 61"/>
                <a:gd name="T12" fmla="*/ 5 w 26"/>
                <a:gd name="T13" fmla="*/ 56 h 61"/>
                <a:gd name="T14" fmla="*/ 23 w 26"/>
                <a:gd name="T15" fmla="*/ 56 h 61"/>
                <a:gd name="T16" fmla="*/ 26 w 26"/>
                <a:gd name="T17" fmla="*/ 58 h 61"/>
                <a:gd name="T18" fmla="*/ 23 w 26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1">
                  <a:moveTo>
                    <a:pt x="23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1" y="61"/>
                    <a:pt x="0" y="60"/>
                    <a:pt x="0" y="5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6" y="60"/>
                    <a:pt x="25" y="61"/>
                    <a:pt x="23" y="61"/>
                  </a:cubicBezTo>
                  <a:close/>
                </a:path>
              </a:pathLst>
            </a:custGeom>
            <a:solidFill>
              <a:srgbClr val="4C1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3"/>
            <p:cNvSpPr>
              <a:spLocks/>
            </p:cNvSpPr>
            <p:nvPr/>
          </p:nvSpPr>
          <p:spPr bwMode="auto">
            <a:xfrm>
              <a:off x="10652125" y="2438400"/>
              <a:ext cx="180975" cy="127000"/>
            </a:xfrm>
            <a:custGeom>
              <a:avLst/>
              <a:gdLst>
                <a:gd name="T0" fmla="*/ 45 w 114"/>
                <a:gd name="T1" fmla="*/ 0 h 80"/>
                <a:gd name="T2" fmla="*/ 0 w 114"/>
                <a:gd name="T3" fmla="*/ 45 h 80"/>
                <a:gd name="T4" fmla="*/ 29 w 114"/>
                <a:gd name="T5" fmla="*/ 80 h 80"/>
                <a:gd name="T6" fmla="*/ 86 w 114"/>
                <a:gd name="T7" fmla="*/ 80 h 80"/>
                <a:gd name="T8" fmla="*/ 114 w 114"/>
                <a:gd name="T9" fmla="*/ 47 h 80"/>
                <a:gd name="T10" fmla="*/ 67 w 114"/>
                <a:gd name="T11" fmla="*/ 0 h 80"/>
                <a:gd name="T12" fmla="*/ 45 w 11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0">
                  <a:moveTo>
                    <a:pt x="45" y="0"/>
                  </a:moveTo>
                  <a:lnTo>
                    <a:pt x="0" y="45"/>
                  </a:lnTo>
                  <a:lnTo>
                    <a:pt x="29" y="80"/>
                  </a:lnTo>
                  <a:lnTo>
                    <a:pt x="86" y="80"/>
                  </a:lnTo>
                  <a:lnTo>
                    <a:pt x="114" y="47"/>
                  </a:lnTo>
                  <a:lnTo>
                    <a:pt x="67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10593388" y="2565400"/>
              <a:ext cx="352425" cy="1022350"/>
            </a:xfrm>
            <a:custGeom>
              <a:avLst/>
              <a:gdLst>
                <a:gd name="T0" fmla="*/ 66 w 222"/>
                <a:gd name="T1" fmla="*/ 0 h 644"/>
                <a:gd name="T2" fmla="*/ 0 w 222"/>
                <a:gd name="T3" fmla="*/ 552 h 644"/>
                <a:gd name="T4" fmla="*/ 106 w 222"/>
                <a:gd name="T5" fmla="*/ 644 h 644"/>
                <a:gd name="T6" fmla="*/ 222 w 222"/>
                <a:gd name="T7" fmla="*/ 556 h 644"/>
                <a:gd name="T8" fmla="*/ 123 w 222"/>
                <a:gd name="T9" fmla="*/ 0 h 644"/>
                <a:gd name="T10" fmla="*/ 66 w 222"/>
                <a:gd name="T11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644">
                  <a:moveTo>
                    <a:pt x="66" y="0"/>
                  </a:moveTo>
                  <a:lnTo>
                    <a:pt x="0" y="552"/>
                  </a:lnTo>
                  <a:lnTo>
                    <a:pt x="106" y="644"/>
                  </a:lnTo>
                  <a:lnTo>
                    <a:pt x="222" y="556"/>
                  </a:lnTo>
                  <a:lnTo>
                    <a:pt x="12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Rectangle 35"/>
            <p:cNvSpPr>
              <a:spLocks noChangeArrowheads="1"/>
            </p:cNvSpPr>
            <p:nvPr/>
          </p:nvSpPr>
          <p:spPr bwMode="auto">
            <a:xfrm>
              <a:off x="10629900" y="2944813"/>
              <a:ext cx="87313" cy="26987"/>
            </a:xfrm>
            <a:prstGeom prst="rect">
              <a:avLst/>
            </a:pr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36"/>
            <p:cNvSpPr>
              <a:spLocks noChangeArrowheads="1"/>
            </p:cNvSpPr>
            <p:nvPr/>
          </p:nvSpPr>
          <p:spPr bwMode="auto">
            <a:xfrm>
              <a:off x="8921750" y="2479675"/>
              <a:ext cx="346075" cy="341312"/>
            </a:xfrm>
            <a:prstGeom prst="ellipse">
              <a:avLst/>
            </a:pr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9017000" y="2482850"/>
              <a:ext cx="250825" cy="338137"/>
            </a:xfrm>
            <a:custGeom>
              <a:avLst/>
              <a:gdLst>
                <a:gd name="T0" fmla="*/ 31 w 67"/>
                <a:gd name="T1" fmla="*/ 0 h 90"/>
                <a:gd name="T2" fmla="*/ 56 w 67"/>
                <a:gd name="T3" fmla="*/ 40 h 90"/>
                <a:gd name="T4" fmla="*/ 10 w 67"/>
                <a:gd name="T5" fmla="*/ 86 h 90"/>
                <a:gd name="T6" fmla="*/ 0 w 67"/>
                <a:gd name="T7" fmla="*/ 85 h 90"/>
                <a:gd name="T8" fmla="*/ 21 w 67"/>
                <a:gd name="T9" fmla="*/ 90 h 90"/>
                <a:gd name="T10" fmla="*/ 67 w 67"/>
                <a:gd name="T11" fmla="*/ 44 h 90"/>
                <a:gd name="T12" fmla="*/ 31 w 6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90">
                  <a:moveTo>
                    <a:pt x="31" y="0"/>
                  </a:moveTo>
                  <a:cubicBezTo>
                    <a:pt x="46" y="7"/>
                    <a:pt x="56" y="23"/>
                    <a:pt x="56" y="40"/>
                  </a:cubicBezTo>
                  <a:cubicBezTo>
                    <a:pt x="56" y="66"/>
                    <a:pt x="36" y="86"/>
                    <a:pt x="10" y="86"/>
                  </a:cubicBezTo>
                  <a:cubicBezTo>
                    <a:pt x="7" y="86"/>
                    <a:pt x="4" y="86"/>
                    <a:pt x="0" y="85"/>
                  </a:cubicBezTo>
                  <a:cubicBezTo>
                    <a:pt x="7" y="88"/>
                    <a:pt x="14" y="90"/>
                    <a:pt x="21" y="90"/>
                  </a:cubicBezTo>
                  <a:cubicBezTo>
                    <a:pt x="47" y="90"/>
                    <a:pt x="67" y="70"/>
                    <a:pt x="67" y="44"/>
                  </a:cubicBezTo>
                  <a:cubicBezTo>
                    <a:pt x="67" y="22"/>
                    <a:pt x="52" y="4"/>
                    <a:pt x="31" y="0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9248775" y="2438400"/>
              <a:ext cx="1028700" cy="871537"/>
            </a:xfrm>
            <a:custGeom>
              <a:avLst/>
              <a:gdLst>
                <a:gd name="T0" fmla="*/ 274 w 274"/>
                <a:gd name="T1" fmla="*/ 0 h 232"/>
                <a:gd name="T2" fmla="*/ 230 w 274"/>
                <a:gd name="T3" fmla="*/ 42 h 232"/>
                <a:gd name="T4" fmla="*/ 165 w 274"/>
                <a:gd name="T5" fmla="*/ 127 h 232"/>
                <a:gd name="T6" fmla="*/ 35 w 274"/>
                <a:gd name="T7" fmla="*/ 57 h 232"/>
                <a:gd name="T8" fmla="*/ 0 w 274"/>
                <a:gd name="T9" fmla="*/ 123 h 232"/>
                <a:gd name="T10" fmla="*/ 179 w 274"/>
                <a:gd name="T11" fmla="*/ 232 h 232"/>
                <a:gd name="T12" fmla="*/ 259 w 274"/>
                <a:gd name="T13" fmla="*/ 156 h 232"/>
                <a:gd name="T14" fmla="*/ 274 w 274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232">
                  <a:moveTo>
                    <a:pt x="274" y="0"/>
                  </a:moveTo>
                  <a:cubicBezTo>
                    <a:pt x="274" y="0"/>
                    <a:pt x="257" y="4"/>
                    <a:pt x="230" y="42"/>
                  </a:cubicBezTo>
                  <a:cubicBezTo>
                    <a:pt x="203" y="81"/>
                    <a:pt x="165" y="127"/>
                    <a:pt x="165" y="12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79" y="232"/>
                    <a:pt x="179" y="232"/>
                    <a:pt x="179" y="232"/>
                  </a:cubicBezTo>
                  <a:cubicBezTo>
                    <a:pt x="259" y="156"/>
                    <a:pt x="259" y="156"/>
                    <a:pt x="259" y="156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5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10063163" y="2765425"/>
              <a:ext cx="150813" cy="409575"/>
            </a:xfrm>
            <a:custGeom>
              <a:avLst/>
              <a:gdLst>
                <a:gd name="T0" fmla="*/ 95 w 95"/>
                <a:gd name="T1" fmla="*/ 165 h 258"/>
                <a:gd name="T2" fmla="*/ 83 w 95"/>
                <a:gd name="T3" fmla="*/ 0 h 258"/>
                <a:gd name="T4" fmla="*/ 0 w 95"/>
                <a:gd name="T5" fmla="*/ 258 h 258"/>
                <a:gd name="T6" fmla="*/ 95 w 95"/>
                <a:gd name="T7" fmla="*/ 16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258">
                  <a:moveTo>
                    <a:pt x="95" y="165"/>
                  </a:moveTo>
                  <a:lnTo>
                    <a:pt x="83" y="0"/>
                  </a:lnTo>
                  <a:lnTo>
                    <a:pt x="0" y="258"/>
                  </a:lnTo>
                  <a:lnTo>
                    <a:pt x="95" y="165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9163050" y="2622550"/>
              <a:ext cx="206375" cy="250825"/>
            </a:xfrm>
            <a:custGeom>
              <a:avLst/>
              <a:gdLst>
                <a:gd name="T0" fmla="*/ 130 w 130"/>
                <a:gd name="T1" fmla="*/ 33 h 158"/>
                <a:gd name="T2" fmla="*/ 66 w 130"/>
                <a:gd name="T3" fmla="*/ 0 h 158"/>
                <a:gd name="T4" fmla="*/ 0 w 130"/>
                <a:gd name="T5" fmla="*/ 118 h 158"/>
                <a:gd name="T6" fmla="*/ 64 w 130"/>
                <a:gd name="T7" fmla="*/ 158 h 158"/>
                <a:gd name="T8" fmla="*/ 130 w 130"/>
                <a:gd name="T9" fmla="*/ 3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58">
                  <a:moveTo>
                    <a:pt x="130" y="33"/>
                  </a:moveTo>
                  <a:lnTo>
                    <a:pt x="66" y="0"/>
                  </a:lnTo>
                  <a:lnTo>
                    <a:pt x="0" y="118"/>
                  </a:lnTo>
                  <a:lnTo>
                    <a:pt x="64" y="158"/>
                  </a:lnTo>
                  <a:lnTo>
                    <a:pt x="130" y="33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8024813" y="2284413"/>
              <a:ext cx="1374775" cy="536575"/>
            </a:xfrm>
            <a:custGeom>
              <a:avLst/>
              <a:gdLst>
                <a:gd name="T0" fmla="*/ 347 w 366"/>
                <a:gd name="T1" fmla="*/ 106 h 143"/>
                <a:gd name="T2" fmla="*/ 6 w 366"/>
                <a:gd name="T3" fmla="*/ 2 h 143"/>
                <a:gd name="T4" fmla="*/ 2 w 366"/>
                <a:gd name="T5" fmla="*/ 7 h 143"/>
                <a:gd name="T6" fmla="*/ 336 w 366"/>
                <a:gd name="T7" fmla="*/ 134 h 143"/>
                <a:gd name="T8" fmla="*/ 347 w 366"/>
                <a:gd name="T9" fmla="*/ 10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43">
                  <a:moveTo>
                    <a:pt x="347" y="10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1" y="0"/>
                    <a:pt x="0" y="6"/>
                    <a:pt x="2" y="7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56" y="143"/>
                    <a:pt x="366" y="112"/>
                    <a:pt x="347" y="10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9655175" y="2798763"/>
              <a:ext cx="212725" cy="146050"/>
            </a:xfrm>
            <a:custGeom>
              <a:avLst/>
              <a:gdLst>
                <a:gd name="T0" fmla="*/ 134 w 134"/>
                <a:gd name="T1" fmla="*/ 73 h 92"/>
                <a:gd name="T2" fmla="*/ 104 w 134"/>
                <a:gd name="T3" fmla="*/ 92 h 92"/>
                <a:gd name="T4" fmla="*/ 0 w 134"/>
                <a:gd name="T5" fmla="*/ 0 h 92"/>
                <a:gd name="T6" fmla="*/ 134 w 134"/>
                <a:gd name="T7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92">
                  <a:moveTo>
                    <a:pt x="134" y="73"/>
                  </a:moveTo>
                  <a:lnTo>
                    <a:pt x="104" y="92"/>
                  </a:lnTo>
                  <a:lnTo>
                    <a:pt x="0" y="0"/>
                  </a:lnTo>
                  <a:lnTo>
                    <a:pt x="134" y="73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3"/>
            <p:cNvSpPr>
              <a:spLocks/>
            </p:cNvSpPr>
            <p:nvPr/>
          </p:nvSpPr>
          <p:spPr bwMode="auto">
            <a:xfrm>
              <a:off x="8869363" y="2581275"/>
              <a:ext cx="263525" cy="273050"/>
            </a:xfrm>
            <a:custGeom>
              <a:avLst/>
              <a:gdLst>
                <a:gd name="T0" fmla="*/ 9 w 70"/>
                <a:gd name="T1" fmla="*/ 8 h 73"/>
                <a:gd name="T2" fmla="*/ 9 w 70"/>
                <a:gd name="T3" fmla="*/ 8 h 73"/>
                <a:gd name="T4" fmla="*/ 38 w 70"/>
                <a:gd name="T5" fmla="*/ 9 h 73"/>
                <a:gd name="T6" fmla="*/ 63 w 70"/>
                <a:gd name="T7" fmla="*/ 36 h 73"/>
                <a:gd name="T8" fmla="*/ 62 w 70"/>
                <a:gd name="T9" fmla="*/ 65 h 73"/>
                <a:gd name="T10" fmla="*/ 33 w 70"/>
                <a:gd name="T11" fmla="*/ 64 h 73"/>
                <a:gd name="T12" fmla="*/ 8 w 70"/>
                <a:gd name="T13" fmla="*/ 37 h 73"/>
                <a:gd name="T14" fmla="*/ 9 w 70"/>
                <a:gd name="T15" fmla="*/ 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3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7" y="0"/>
                    <a:pt x="30" y="1"/>
                    <a:pt x="38" y="9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70" y="45"/>
                    <a:pt x="70" y="57"/>
                    <a:pt x="62" y="65"/>
                  </a:cubicBezTo>
                  <a:cubicBezTo>
                    <a:pt x="53" y="73"/>
                    <a:pt x="41" y="72"/>
                    <a:pt x="33" y="6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0" y="28"/>
                    <a:pt x="1" y="16"/>
                    <a:pt x="9" y="8"/>
                  </a:cubicBezTo>
                  <a:close/>
                </a:path>
              </a:pathLst>
            </a:cu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4"/>
            <p:cNvSpPr>
              <a:spLocks/>
            </p:cNvSpPr>
            <p:nvPr/>
          </p:nvSpPr>
          <p:spPr bwMode="auto">
            <a:xfrm>
              <a:off x="8899525" y="2581275"/>
              <a:ext cx="233363" cy="258762"/>
            </a:xfrm>
            <a:custGeom>
              <a:avLst/>
              <a:gdLst>
                <a:gd name="T0" fmla="*/ 22 w 62"/>
                <a:gd name="T1" fmla="*/ 14 h 69"/>
                <a:gd name="T2" fmla="*/ 47 w 62"/>
                <a:gd name="T3" fmla="*/ 41 h 69"/>
                <a:gd name="T4" fmla="*/ 47 w 62"/>
                <a:gd name="T5" fmla="*/ 69 h 69"/>
                <a:gd name="T6" fmla="*/ 54 w 62"/>
                <a:gd name="T7" fmla="*/ 65 h 69"/>
                <a:gd name="T8" fmla="*/ 55 w 62"/>
                <a:gd name="T9" fmla="*/ 36 h 69"/>
                <a:gd name="T10" fmla="*/ 30 w 62"/>
                <a:gd name="T11" fmla="*/ 9 h 69"/>
                <a:gd name="T12" fmla="*/ 1 w 62"/>
                <a:gd name="T13" fmla="*/ 8 h 69"/>
                <a:gd name="T14" fmla="*/ 0 w 62"/>
                <a:gd name="T15" fmla="*/ 9 h 69"/>
                <a:gd name="T16" fmla="*/ 22 w 62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9">
                  <a:moveTo>
                    <a:pt x="22" y="14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4" y="49"/>
                    <a:pt x="54" y="62"/>
                    <a:pt x="47" y="69"/>
                  </a:cubicBezTo>
                  <a:cubicBezTo>
                    <a:pt x="49" y="68"/>
                    <a:pt x="52" y="67"/>
                    <a:pt x="54" y="65"/>
                  </a:cubicBezTo>
                  <a:cubicBezTo>
                    <a:pt x="62" y="57"/>
                    <a:pt x="62" y="45"/>
                    <a:pt x="55" y="36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2" y="1"/>
                    <a:pt x="9" y="0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6"/>
                    <a:pt x="16" y="8"/>
                    <a:pt x="22" y="14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5"/>
            <p:cNvSpPr>
              <a:spLocks/>
            </p:cNvSpPr>
            <p:nvPr/>
          </p:nvSpPr>
          <p:spPr bwMode="auto">
            <a:xfrm>
              <a:off x="8978900" y="2457450"/>
              <a:ext cx="165100" cy="165100"/>
            </a:xfrm>
            <a:custGeom>
              <a:avLst/>
              <a:gdLst>
                <a:gd name="T0" fmla="*/ 30 w 44"/>
                <a:gd name="T1" fmla="*/ 39 h 44"/>
                <a:gd name="T2" fmla="*/ 40 w 44"/>
                <a:gd name="T3" fmla="*/ 14 h 44"/>
                <a:gd name="T4" fmla="*/ 14 w 44"/>
                <a:gd name="T5" fmla="*/ 4 h 44"/>
                <a:gd name="T6" fmla="*/ 4 w 44"/>
                <a:gd name="T7" fmla="*/ 30 h 44"/>
                <a:gd name="T8" fmla="*/ 30 w 44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30" y="39"/>
                  </a:moveTo>
                  <a:cubicBezTo>
                    <a:pt x="40" y="35"/>
                    <a:pt x="44" y="24"/>
                    <a:pt x="40" y="14"/>
                  </a:cubicBezTo>
                  <a:cubicBezTo>
                    <a:pt x="35" y="4"/>
                    <a:pt x="24" y="0"/>
                    <a:pt x="14" y="4"/>
                  </a:cubicBezTo>
                  <a:cubicBezTo>
                    <a:pt x="4" y="8"/>
                    <a:pt x="0" y="20"/>
                    <a:pt x="4" y="30"/>
                  </a:cubicBezTo>
                  <a:cubicBezTo>
                    <a:pt x="9" y="39"/>
                    <a:pt x="20" y="44"/>
                    <a:pt x="30" y="39"/>
                  </a:cubicBezTo>
                  <a:close/>
                </a:path>
              </a:pathLst>
            </a:cu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6"/>
            <p:cNvSpPr>
              <a:spLocks/>
            </p:cNvSpPr>
            <p:nvPr/>
          </p:nvSpPr>
          <p:spPr bwMode="auto">
            <a:xfrm>
              <a:off x="9001125" y="2482850"/>
              <a:ext cx="142875" cy="134937"/>
            </a:xfrm>
            <a:custGeom>
              <a:avLst/>
              <a:gdLst>
                <a:gd name="T0" fmla="*/ 0 w 38"/>
                <a:gd name="T1" fmla="*/ 26 h 36"/>
                <a:gd name="T2" fmla="*/ 20 w 38"/>
                <a:gd name="T3" fmla="*/ 29 h 36"/>
                <a:gd name="T4" fmla="*/ 30 w 38"/>
                <a:gd name="T5" fmla="*/ 3 h 36"/>
                <a:gd name="T6" fmla="*/ 28 w 38"/>
                <a:gd name="T7" fmla="*/ 0 h 36"/>
                <a:gd name="T8" fmla="*/ 34 w 38"/>
                <a:gd name="T9" fmla="*/ 7 h 36"/>
                <a:gd name="T10" fmla="*/ 24 w 38"/>
                <a:gd name="T11" fmla="*/ 32 h 36"/>
                <a:gd name="T12" fmla="*/ 0 w 38"/>
                <a:gd name="T1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6">
                  <a:moveTo>
                    <a:pt x="0" y="26"/>
                  </a:moveTo>
                  <a:cubicBezTo>
                    <a:pt x="6" y="31"/>
                    <a:pt x="14" y="32"/>
                    <a:pt x="20" y="29"/>
                  </a:cubicBezTo>
                  <a:cubicBezTo>
                    <a:pt x="30" y="25"/>
                    <a:pt x="35" y="13"/>
                    <a:pt x="30" y="3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31" y="2"/>
                    <a:pt x="32" y="4"/>
                    <a:pt x="34" y="7"/>
                  </a:cubicBezTo>
                  <a:cubicBezTo>
                    <a:pt x="38" y="17"/>
                    <a:pt x="34" y="28"/>
                    <a:pt x="24" y="32"/>
                  </a:cubicBezTo>
                  <a:cubicBezTo>
                    <a:pt x="15" y="36"/>
                    <a:pt x="6" y="33"/>
                    <a:pt x="0" y="26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7"/>
            <p:cNvSpPr>
              <a:spLocks/>
            </p:cNvSpPr>
            <p:nvPr/>
          </p:nvSpPr>
          <p:spPr bwMode="auto">
            <a:xfrm>
              <a:off x="10412413" y="2328863"/>
              <a:ext cx="311150" cy="296862"/>
            </a:xfrm>
            <a:custGeom>
              <a:avLst/>
              <a:gdLst>
                <a:gd name="T0" fmla="*/ 196 w 196"/>
                <a:gd name="T1" fmla="*/ 69 h 187"/>
                <a:gd name="T2" fmla="*/ 78 w 196"/>
                <a:gd name="T3" fmla="*/ 187 h 187"/>
                <a:gd name="T4" fmla="*/ 0 w 196"/>
                <a:gd name="T5" fmla="*/ 0 h 187"/>
                <a:gd name="T6" fmla="*/ 196 w 196"/>
                <a:gd name="T7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87">
                  <a:moveTo>
                    <a:pt x="196" y="69"/>
                  </a:moveTo>
                  <a:lnTo>
                    <a:pt x="78" y="187"/>
                  </a:lnTo>
                  <a:lnTo>
                    <a:pt x="0" y="0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8"/>
            <p:cNvSpPr>
              <a:spLocks/>
            </p:cNvSpPr>
            <p:nvPr/>
          </p:nvSpPr>
          <p:spPr bwMode="auto">
            <a:xfrm>
              <a:off x="10758488" y="2328863"/>
              <a:ext cx="311150" cy="296862"/>
            </a:xfrm>
            <a:custGeom>
              <a:avLst/>
              <a:gdLst>
                <a:gd name="T0" fmla="*/ 0 w 196"/>
                <a:gd name="T1" fmla="*/ 69 h 187"/>
                <a:gd name="T2" fmla="*/ 118 w 196"/>
                <a:gd name="T3" fmla="*/ 187 h 187"/>
                <a:gd name="T4" fmla="*/ 196 w 196"/>
                <a:gd name="T5" fmla="*/ 0 h 187"/>
                <a:gd name="T6" fmla="*/ 0 w 196"/>
                <a:gd name="T7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87">
                  <a:moveTo>
                    <a:pt x="0" y="69"/>
                  </a:moveTo>
                  <a:lnTo>
                    <a:pt x="118" y="187"/>
                  </a:lnTo>
                  <a:lnTo>
                    <a:pt x="196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9"/>
            <p:cNvSpPr>
              <a:spLocks/>
            </p:cNvSpPr>
            <p:nvPr/>
          </p:nvSpPr>
          <p:spPr bwMode="auto">
            <a:xfrm>
              <a:off x="10337800" y="3670300"/>
              <a:ext cx="889000" cy="19050"/>
            </a:xfrm>
            <a:custGeom>
              <a:avLst/>
              <a:gdLst>
                <a:gd name="T0" fmla="*/ 234 w 237"/>
                <a:gd name="T1" fmla="*/ 5 h 5"/>
                <a:gd name="T2" fmla="*/ 3 w 237"/>
                <a:gd name="T3" fmla="*/ 5 h 5"/>
                <a:gd name="T4" fmla="*/ 0 w 237"/>
                <a:gd name="T5" fmla="*/ 2 h 5"/>
                <a:gd name="T6" fmla="*/ 3 w 237"/>
                <a:gd name="T7" fmla="*/ 0 h 5"/>
                <a:gd name="T8" fmla="*/ 234 w 237"/>
                <a:gd name="T9" fmla="*/ 0 h 5"/>
                <a:gd name="T10" fmla="*/ 237 w 237"/>
                <a:gd name="T11" fmla="*/ 2 h 5"/>
                <a:gd name="T12" fmla="*/ 234 w 23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5">
                  <a:moveTo>
                    <a:pt x="23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7" y="1"/>
                    <a:pt x="237" y="2"/>
                  </a:cubicBezTo>
                  <a:cubicBezTo>
                    <a:pt x="237" y="3"/>
                    <a:pt x="236" y="5"/>
                    <a:pt x="234" y="5"/>
                  </a:cubicBez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50"/>
            <p:cNvSpPr>
              <a:spLocks/>
            </p:cNvSpPr>
            <p:nvPr/>
          </p:nvSpPr>
          <p:spPr bwMode="auto">
            <a:xfrm>
              <a:off x="10923588" y="2854325"/>
              <a:ext cx="349250" cy="331787"/>
            </a:xfrm>
            <a:custGeom>
              <a:avLst/>
              <a:gdLst>
                <a:gd name="T0" fmla="*/ 0 w 220"/>
                <a:gd name="T1" fmla="*/ 0 h 209"/>
                <a:gd name="T2" fmla="*/ 220 w 220"/>
                <a:gd name="T3" fmla="*/ 0 h 209"/>
                <a:gd name="T4" fmla="*/ 220 w 220"/>
                <a:gd name="T5" fmla="*/ 140 h 209"/>
                <a:gd name="T6" fmla="*/ 108 w 220"/>
                <a:gd name="T7" fmla="*/ 209 h 209"/>
                <a:gd name="T8" fmla="*/ 0 w 220"/>
                <a:gd name="T9" fmla="*/ 140 h 209"/>
                <a:gd name="T10" fmla="*/ 0 w 220"/>
                <a:gd name="T1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9">
                  <a:moveTo>
                    <a:pt x="0" y="0"/>
                  </a:moveTo>
                  <a:lnTo>
                    <a:pt x="220" y="0"/>
                  </a:lnTo>
                  <a:lnTo>
                    <a:pt x="220" y="140"/>
                  </a:lnTo>
                  <a:lnTo>
                    <a:pt x="108" y="209"/>
                  </a:lnTo>
                  <a:lnTo>
                    <a:pt x="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51"/>
            <p:cNvSpPr>
              <a:spLocks/>
            </p:cNvSpPr>
            <p:nvPr/>
          </p:nvSpPr>
          <p:spPr bwMode="auto">
            <a:xfrm>
              <a:off x="10948988" y="2903538"/>
              <a:ext cx="285750" cy="15875"/>
            </a:xfrm>
            <a:custGeom>
              <a:avLst/>
              <a:gdLst>
                <a:gd name="T0" fmla="*/ 74 w 76"/>
                <a:gd name="T1" fmla="*/ 4 h 4"/>
                <a:gd name="T2" fmla="*/ 1 w 76"/>
                <a:gd name="T3" fmla="*/ 4 h 4"/>
                <a:gd name="T4" fmla="*/ 0 w 76"/>
                <a:gd name="T5" fmla="*/ 2 h 4"/>
                <a:gd name="T6" fmla="*/ 1 w 76"/>
                <a:gd name="T7" fmla="*/ 0 h 4"/>
                <a:gd name="T8" fmla="*/ 74 w 76"/>
                <a:gd name="T9" fmla="*/ 0 h 4"/>
                <a:gd name="T10" fmla="*/ 76 w 76"/>
                <a:gd name="T11" fmla="*/ 2 h 4"/>
                <a:gd name="T12" fmla="*/ 74 w 7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">
                  <a:moveTo>
                    <a:pt x="74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3"/>
                    <a:pt x="75" y="4"/>
                    <a:pt x="74" y="4"/>
                  </a:cubicBezTo>
                  <a:close/>
                </a:path>
              </a:pathLst>
            </a:custGeom>
            <a:solidFill>
              <a:srgbClr val="F5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52"/>
            <p:cNvSpPr>
              <a:spLocks noChangeArrowheads="1"/>
            </p:cNvSpPr>
            <p:nvPr/>
          </p:nvSpPr>
          <p:spPr bwMode="auto">
            <a:xfrm>
              <a:off x="10002838" y="1608138"/>
              <a:ext cx="409575" cy="409575"/>
            </a:xfrm>
            <a:prstGeom prst="ellipse">
              <a:avLst/>
            </a:pr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3"/>
            <p:cNvSpPr>
              <a:spLocks/>
            </p:cNvSpPr>
            <p:nvPr/>
          </p:nvSpPr>
          <p:spPr bwMode="auto">
            <a:xfrm>
              <a:off x="10126663" y="1060450"/>
              <a:ext cx="1235075" cy="1377950"/>
            </a:xfrm>
            <a:custGeom>
              <a:avLst/>
              <a:gdLst>
                <a:gd name="T0" fmla="*/ 194 w 329"/>
                <a:gd name="T1" fmla="*/ 367 h 367"/>
                <a:gd name="T2" fmla="*/ 135 w 329"/>
                <a:gd name="T3" fmla="*/ 367 h 367"/>
                <a:gd name="T4" fmla="*/ 0 w 329"/>
                <a:gd name="T5" fmla="*/ 232 h 367"/>
                <a:gd name="T6" fmla="*/ 0 w 329"/>
                <a:gd name="T7" fmla="*/ 135 h 367"/>
                <a:gd name="T8" fmla="*/ 135 w 329"/>
                <a:gd name="T9" fmla="*/ 0 h 367"/>
                <a:gd name="T10" fmla="*/ 194 w 329"/>
                <a:gd name="T11" fmla="*/ 0 h 367"/>
                <a:gd name="T12" fmla="*/ 329 w 329"/>
                <a:gd name="T13" fmla="*/ 135 h 367"/>
                <a:gd name="T14" fmla="*/ 329 w 329"/>
                <a:gd name="T15" fmla="*/ 232 h 367"/>
                <a:gd name="T16" fmla="*/ 194 w 329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67">
                  <a:moveTo>
                    <a:pt x="194" y="367"/>
                  </a:moveTo>
                  <a:cubicBezTo>
                    <a:pt x="135" y="367"/>
                    <a:pt x="135" y="367"/>
                    <a:pt x="135" y="367"/>
                  </a:cubicBezTo>
                  <a:cubicBezTo>
                    <a:pt x="61" y="367"/>
                    <a:pt x="0" y="306"/>
                    <a:pt x="0" y="2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60"/>
                    <a:pt x="61" y="0"/>
                    <a:pt x="135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69" y="0"/>
                    <a:pt x="329" y="60"/>
                    <a:pt x="329" y="135"/>
                  </a:cubicBezTo>
                  <a:cubicBezTo>
                    <a:pt x="329" y="232"/>
                    <a:pt x="329" y="232"/>
                    <a:pt x="329" y="232"/>
                  </a:cubicBezTo>
                  <a:cubicBezTo>
                    <a:pt x="329" y="306"/>
                    <a:pt x="269" y="367"/>
                    <a:pt x="194" y="367"/>
                  </a:cubicBezTo>
                  <a:close/>
                </a:path>
              </a:pathLst>
            </a:cu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4"/>
            <p:cNvSpPr>
              <a:spLocks/>
            </p:cNvSpPr>
            <p:nvPr/>
          </p:nvSpPr>
          <p:spPr bwMode="auto">
            <a:xfrm>
              <a:off x="10258425" y="1179513"/>
              <a:ext cx="1103313" cy="1258887"/>
            </a:xfrm>
            <a:custGeom>
              <a:avLst/>
              <a:gdLst>
                <a:gd name="T0" fmla="*/ 247 w 294"/>
                <a:gd name="T1" fmla="*/ 0 h 335"/>
                <a:gd name="T2" fmla="*/ 282 w 294"/>
                <a:gd name="T3" fmla="*/ 90 h 335"/>
                <a:gd name="T4" fmla="*/ 282 w 294"/>
                <a:gd name="T5" fmla="*/ 188 h 335"/>
                <a:gd name="T6" fmla="*/ 147 w 294"/>
                <a:gd name="T7" fmla="*/ 323 h 335"/>
                <a:gd name="T8" fmla="*/ 88 w 294"/>
                <a:gd name="T9" fmla="*/ 323 h 335"/>
                <a:gd name="T10" fmla="*/ 0 w 294"/>
                <a:gd name="T11" fmla="*/ 290 h 335"/>
                <a:gd name="T12" fmla="*/ 100 w 294"/>
                <a:gd name="T13" fmla="*/ 335 h 335"/>
                <a:gd name="T14" fmla="*/ 159 w 294"/>
                <a:gd name="T15" fmla="*/ 335 h 335"/>
                <a:gd name="T16" fmla="*/ 294 w 294"/>
                <a:gd name="T17" fmla="*/ 200 h 335"/>
                <a:gd name="T18" fmla="*/ 294 w 294"/>
                <a:gd name="T19" fmla="*/ 103 h 335"/>
                <a:gd name="T20" fmla="*/ 247 w 294"/>
                <a:gd name="T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335">
                  <a:moveTo>
                    <a:pt x="247" y="0"/>
                  </a:moveTo>
                  <a:cubicBezTo>
                    <a:pt x="268" y="24"/>
                    <a:pt x="282" y="56"/>
                    <a:pt x="282" y="90"/>
                  </a:cubicBezTo>
                  <a:cubicBezTo>
                    <a:pt x="282" y="188"/>
                    <a:pt x="282" y="188"/>
                    <a:pt x="282" y="188"/>
                  </a:cubicBezTo>
                  <a:cubicBezTo>
                    <a:pt x="282" y="262"/>
                    <a:pt x="221" y="323"/>
                    <a:pt x="147" y="323"/>
                  </a:cubicBezTo>
                  <a:cubicBezTo>
                    <a:pt x="88" y="323"/>
                    <a:pt x="88" y="323"/>
                    <a:pt x="88" y="323"/>
                  </a:cubicBezTo>
                  <a:cubicBezTo>
                    <a:pt x="54" y="323"/>
                    <a:pt x="24" y="310"/>
                    <a:pt x="0" y="290"/>
                  </a:cubicBezTo>
                  <a:cubicBezTo>
                    <a:pt x="25" y="318"/>
                    <a:pt x="61" y="335"/>
                    <a:pt x="100" y="335"/>
                  </a:cubicBezTo>
                  <a:cubicBezTo>
                    <a:pt x="159" y="335"/>
                    <a:pt x="159" y="335"/>
                    <a:pt x="159" y="335"/>
                  </a:cubicBezTo>
                  <a:cubicBezTo>
                    <a:pt x="234" y="335"/>
                    <a:pt x="294" y="274"/>
                    <a:pt x="294" y="200"/>
                  </a:cubicBezTo>
                  <a:cubicBezTo>
                    <a:pt x="294" y="103"/>
                    <a:pt x="294" y="103"/>
                    <a:pt x="294" y="103"/>
                  </a:cubicBezTo>
                  <a:cubicBezTo>
                    <a:pt x="294" y="62"/>
                    <a:pt x="276" y="25"/>
                    <a:pt x="247" y="0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Oval 55"/>
            <p:cNvSpPr>
              <a:spLocks noChangeArrowheads="1"/>
            </p:cNvSpPr>
            <p:nvPr/>
          </p:nvSpPr>
          <p:spPr bwMode="auto">
            <a:xfrm>
              <a:off x="10818813" y="1747838"/>
              <a:ext cx="88900" cy="115887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6"/>
            <p:cNvSpPr>
              <a:spLocks/>
            </p:cNvSpPr>
            <p:nvPr/>
          </p:nvSpPr>
          <p:spPr bwMode="auto">
            <a:xfrm>
              <a:off x="10772775" y="1404938"/>
              <a:ext cx="349250" cy="211137"/>
            </a:xfrm>
            <a:custGeom>
              <a:avLst/>
              <a:gdLst>
                <a:gd name="T0" fmla="*/ 7 w 93"/>
                <a:gd name="T1" fmla="*/ 56 h 56"/>
                <a:gd name="T2" fmla="*/ 3 w 93"/>
                <a:gd name="T3" fmla="*/ 54 h 56"/>
                <a:gd name="T4" fmla="*/ 2 w 93"/>
                <a:gd name="T5" fmla="*/ 45 h 56"/>
                <a:gd name="T6" fmla="*/ 90 w 93"/>
                <a:gd name="T7" fmla="*/ 39 h 56"/>
                <a:gd name="T8" fmla="*/ 91 w 93"/>
                <a:gd name="T9" fmla="*/ 48 h 56"/>
                <a:gd name="T10" fmla="*/ 81 w 93"/>
                <a:gd name="T11" fmla="*/ 49 h 56"/>
                <a:gd name="T12" fmla="*/ 12 w 93"/>
                <a:gd name="T13" fmla="*/ 53 h 56"/>
                <a:gd name="T14" fmla="*/ 7 w 93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56">
                  <a:moveTo>
                    <a:pt x="7" y="56"/>
                  </a:moveTo>
                  <a:cubicBezTo>
                    <a:pt x="6" y="56"/>
                    <a:pt x="4" y="55"/>
                    <a:pt x="3" y="54"/>
                  </a:cubicBezTo>
                  <a:cubicBezTo>
                    <a:pt x="0" y="52"/>
                    <a:pt x="0" y="47"/>
                    <a:pt x="2" y="45"/>
                  </a:cubicBezTo>
                  <a:cubicBezTo>
                    <a:pt x="2" y="44"/>
                    <a:pt x="42" y="0"/>
                    <a:pt x="90" y="39"/>
                  </a:cubicBezTo>
                  <a:cubicBezTo>
                    <a:pt x="93" y="41"/>
                    <a:pt x="93" y="45"/>
                    <a:pt x="91" y="48"/>
                  </a:cubicBezTo>
                  <a:cubicBezTo>
                    <a:pt x="89" y="51"/>
                    <a:pt x="84" y="52"/>
                    <a:pt x="81" y="49"/>
                  </a:cubicBezTo>
                  <a:cubicBezTo>
                    <a:pt x="43" y="19"/>
                    <a:pt x="13" y="52"/>
                    <a:pt x="12" y="53"/>
                  </a:cubicBezTo>
                  <a:cubicBezTo>
                    <a:pt x="11" y="55"/>
                    <a:pt x="9" y="56"/>
                    <a:pt x="7" y="5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Oval 57"/>
            <p:cNvSpPr>
              <a:spLocks noChangeArrowheads="1"/>
            </p:cNvSpPr>
            <p:nvPr/>
          </p:nvSpPr>
          <p:spPr bwMode="auto">
            <a:xfrm>
              <a:off x="10450513" y="1747838"/>
              <a:ext cx="90488" cy="115887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8"/>
            <p:cNvSpPr>
              <a:spLocks/>
            </p:cNvSpPr>
            <p:nvPr/>
          </p:nvSpPr>
          <p:spPr bwMode="auto">
            <a:xfrm>
              <a:off x="10236200" y="1404938"/>
              <a:ext cx="352425" cy="211137"/>
            </a:xfrm>
            <a:custGeom>
              <a:avLst/>
              <a:gdLst>
                <a:gd name="T0" fmla="*/ 86 w 94"/>
                <a:gd name="T1" fmla="*/ 56 h 56"/>
                <a:gd name="T2" fmla="*/ 81 w 94"/>
                <a:gd name="T3" fmla="*/ 53 h 56"/>
                <a:gd name="T4" fmla="*/ 12 w 94"/>
                <a:gd name="T5" fmla="*/ 49 h 56"/>
                <a:gd name="T6" fmla="*/ 2 w 94"/>
                <a:gd name="T7" fmla="*/ 48 h 56"/>
                <a:gd name="T8" fmla="*/ 3 w 94"/>
                <a:gd name="T9" fmla="*/ 39 h 56"/>
                <a:gd name="T10" fmla="*/ 91 w 94"/>
                <a:gd name="T11" fmla="*/ 45 h 56"/>
                <a:gd name="T12" fmla="*/ 90 w 94"/>
                <a:gd name="T13" fmla="*/ 54 h 56"/>
                <a:gd name="T14" fmla="*/ 86 w 94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6">
                  <a:moveTo>
                    <a:pt x="86" y="56"/>
                  </a:moveTo>
                  <a:cubicBezTo>
                    <a:pt x="84" y="56"/>
                    <a:pt x="82" y="55"/>
                    <a:pt x="81" y="53"/>
                  </a:cubicBezTo>
                  <a:cubicBezTo>
                    <a:pt x="80" y="52"/>
                    <a:pt x="50" y="19"/>
                    <a:pt x="12" y="49"/>
                  </a:cubicBezTo>
                  <a:cubicBezTo>
                    <a:pt x="9" y="52"/>
                    <a:pt x="5" y="51"/>
                    <a:pt x="2" y="48"/>
                  </a:cubicBezTo>
                  <a:cubicBezTo>
                    <a:pt x="0" y="45"/>
                    <a:pt x="0" y="41"/>
                    <a:pt x="3" y="39"/>
                  </a:cubicBezTo>
                  <a:cubicBezTo>
                    <a:pt x="51" y="0"/>
                    <a:pt x="91" y="44"/>
                    <a:pt x="91" y="45"/>
                  </a:cubicBezTo>
                  <a:cubicBezTo>
                    <a:pt x="94" y="47"/>
                    <a:pt x="93" y="52"/>
                    <a:pt x="90" y="54"/>
                  </a:cubicBezTo>
                  <a:cubicBezTo>
                    <a:pt x="89" y="55"/>
                    <a:pt x="88" y="56"/>
                    <a:pt x="86" y="5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9"/>
            <p:cNvSpPr>
              <a:spLocks/>
            </p:cNvSpPr>
            <p:nvPr/>
          </p:nvSpPr>
          <p:spPr bwMode="auto">
            <a:xfrm>
              <a:off x="10431463" y="2055813"/>
              <a:ext cx="481013" cy="273050"/>
            </a:xfrm>
            <a:custGeom>
              <a:avLst/>
              <a:gdLst>
                <a:gd name="T0" fmla="*/ 0 w 128"/>
                <a:gd name="T1" fmla="*/ 0 h 73"/>
                <a:gd name="T2" fmla="*/ 64 w 128"/>
                <a:gd name="T3" fmla="*/ 73 h 73"/>
                <a:gd name="T4" fmla="*/ 128 w 128"/>
                <a:gd name="T5" fmla="*/ 0 h 73"/>
                <a:gd name="T6" fmla="*/ 0 w 12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73">
                  <a:moveTo>
                    <a:pt x="0" y="0"/>
                  </a:moveTo>
                  <a:cubicBezTo>
                    <a:pt x="1" y="40"/>
                    <a:pt x="29" y="73"/>
                    <a:pt x="64" y="73"/>
                  </a:cubicBezTo>
                  <a:cubicBezTo>
                    <a:pt x="99" y="73"/>
                    <a:pt x="128" y="40"/>
                    <a:pt x="1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D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60"/>
            <p:cNvSpPr>
              <a:spLocks/>
            </p:cNvSpPr>
            <p:nvPr/>
          </p:nvSpPr>
          <p:spPr bwMode="auto">
            <a:xfrm>
              <a:off x="10475913" y="2055813"/>
              <a:ext cx="431800" cy="273050"/>
            </a:xfrm>
            <a:custGeom>
              <a:avLst/>
              <a:gdLst>
                <a:gd name="T0" fmla="*/ 52 w 115"/>
                <a:gd name="T1" fmla="*/ 73 h 73"/>
                <a:gd name="T2" fmla="*/ 115 w 115"/>
                <a:gd name="T3" fmla="*/ 16 h 73"/>
                <a:gd name="T4" fmla="*/ 101 w 115"/>
                <a:gd name="T5" fmla="*/ 0 h 73"/>
                <a:gd name="T6" fmla="*/ 23 w 115"/>
                <a:gd name="T7" fmla="*/ 0 h 73"/>
                <a:gd name="T8" fmla="*/ 0 w 115"/>
                <a:gd name="T9" fmla="*/ 41 h 73"/>
                <a:gd name="T10" fmla="*/ 52 w 115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73">
                  <a:moveTo>
                    <a:pt x="52" y="73"/>
                  </a:moveTo>
                  <a:cubicBezTo>
                    <a:pt x="83" y="73"/>
                    <a:pt x="108" y="48"/>
                    <a:pt x="115" y="16"/>
                  </a:cubicBezTo>
                  <a:cubicBezTo>
                    <a:pt x="111" y="10"/>
                    <a:pt x="106" y="5"/>
                    <a:pt x="10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1" y="10"/>
                    <a:pt x="3" y="24"/>
                    <a:pt x="0" y="41"/>
                  </a:cubicBezTo>
                  <a:cubicBezTo>
                    <a:pt x="11" y="60"/>
                    <a:pt x="30" y="73"/>
                    <a:pt x="52" y="73"/>
                  </a:cubicBezTo>
                  <a:close/>
                </a:path>
              </a:pathLst>
            </a:custGeom>
            <a:solidFill>
              <a:srgbClr val="C6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61"/>
            <p:cNvSpPr>
              <a:spLocks/>
            </p:cNvSpPr>
            <p:nvPr/>
          </p:nvSpPr>
          <p:spPr bwMode="auto">
            <a:xfrm>
              <a:off x="10574338" y="1847850"/>
              <a:ext cx="123825" cy="166687"/>
            </a:xfrm>
            <a:custGeom>
              <a:avLst/>
              <a:gdLst>
                <a:gd name="T0" fmla="*/ 26 w 33"/>
                <a:gd name="T1" fmla="*/ 0 h 44"/>
                <a:gd name="T2" fmla="*/ 20 w 33"/>
                <a:gd name="T3" fmla="*/ 31 h 44"/>
                <a:gd name="T4" fmla="*/ 33 w 33"/>
                <a:gd name="T5" fmla="*/ 34 h 44"/>
                <a:gd name="T6" fmla="*/ 18 w 33"/>
                <a:gd name="T7" fmla="*/ 41 h 44"/>
                <a:gd name="T8" fmla="*/ 26 w 3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4">
                  <a:moveTo>
                    <a:pt x="26" y="0"/>
                  </a:moveTo>
                  <a:cubicBezTo>
                    <a:pt x="26" y="0"/>
                    <a:pt x="14" y="23"/>
                    <a:pt x="20" y="31"/>
                  </a:cubicBezTo>
                  <a:cubicBezTo>
                    <a:pt x="25" y="40"/>
                    <a:pt x="33" y="34"/>
                    <a:pt x="33" y="34"/>
                  </a:cubicBezTo>
                  <a:cubicBezTo>
                    <a:pt x="33" y="34"/>
                    <a:pt x="29" y="44"/>
                    <a:pt x="18" y="41"/>
                  </a:cubicBezTo>
                  <a:cubicBezTo>
                    <a:pt x="8" y="38"/>
                    <a:pt x="0" y="21"/>
                    <a:pt x="26" y="0"/>
                  </a:cubicBezTo>
                  <a:close/>
                </a:path>
              </a:pathLst>
            </a:custGeom>
            <a:solidFill>
              <a:srgbClr val="DB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2"/>
            <p:cNvSpPr>
              <a:spLocks/>
            </p:cNvSpPr>
            <p:nvPr/>
          </p:nvSpPr>
          <p:spPr bwMode="auto">
            <a:xfrm>
              <a:off x="9609138" y="676275"/>
              <a:ext cx="1925638" cy="987425"/>
            </a:xfrm>
            <a:custGeom>
              <a:avLst/>
              <a:gdLst>
                <a:gd name="T0" fmla="*/ 489 w 513"/>
                <a:gd name="T1" fmla="*/ 252 h 263"/>
                <a:gd name="T2" fmla="*/ 513 w 513"/>
                <a:gd name="T3" fmla="*/ 51 h 263"/>
                <a:gd name="T4" fmla="*/ 455 w 513"/>
                <a:gd name="T5" fmla="*/ 52 h 263"/>
                <a:gd name="T6" fmla="*/ 437 w 513"/>
                <a:gd name="T7" fmla="*/ 0 h 263"/>
                <a:gd name="T8" fmla="*/ 0 w 513"/>
                <a:gd name="T9" fmla="*/ 68 h 263"/>
                <a:gd name="T10" fmla="*/ 102 w 513"/>
                <a:gd name="T11" fmla="*/ 131 h 263"/>
                <a:gd name="T12" fmla="*/ 42 w 513"/>
                <a:gd name="T13" fmla="*/ 141 h 263"/>
                <a:gd name="T14" fmla="*/ 115 w 513"/>
                <a:gd name="T15" fmla="*/ 182 h 263"/>
                <a:gd name="T16" fmla="*/ 78 w 513"/>
                <a:gd name="T17" fmla="*/ 197 h 263"/>
                <a:gd name="T18" fmla="*/ 138 w 513"/>
                <a:gd name="T19" fmla="*/ 263 h 263"/>
                <a:gd name="T20" fmla="*/ 153 w 513"/>
                <a:gd name="T21" fmla="*/ 177 h 263"/>
                <a:gd name="T22" fmla="*/ 279 w 513"/>
                <a:gd name="T23" fmla="*/ 205 h 263"/>
                <a:gd name="T24" fmla="*/ 413 w 513"/>
                <a:gd name="T25" fmla="*/ 177 h 263"/>
                <a:gd name="T26" fmla="*/ 430 w 513"/>
                <a:gd name="T27" fmla="*/ 263 h 263"/>
                <a:gd name="T28" fmla="*/ 489 w 513"/>
                <a:gd name="T29" fmla="*/ 2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263">
                  <a:moveTo>
                    <a:pt x="489" y="252"/>
                  </a:moveTo>
                  <a:cubicBezTo>
                    <a:pt x="485" y="248"/>
                    <a:pt x="513" y="51"/>
                    <a:pt x="513" y="51"/>
                  </a:cubicBezTo>
                  <a:cubicBezTo>
                    <a:pt x="455" y="52"/>
                    <a:pt x="455" y="52"/>
                    <a:pt x="455" y="52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0"/>
                    <a:pt x="119" y="72"/>
                    <a:pt x="0" y="68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53" y="177"/>
                    <a:pt x="153" y="177"/>
                    <a:pt x="153" y="177"/>
                  </a:cubicBezTo>
                  <a:cubicBezTo>
                    <a:pt x="279" y="205"/>
                    <a:pt x="279" y="205"/>
                    <a:pt x="279" y="205"/>
                  </a:cubicBezTo>
                  <a:cubicBezTo>
                    <a:pt x="413" y="177"/>
                    <a:pt x="413" y="177"/>
                    <a:pt x="413" y="177"/>
                  </a:cubicBezTo>
                  <a:cubicBezTo>
                    <a:pt x="430" y="263"/>
                    <a:pt x="430" y="263"/>
                    <a:pt x="430" y="263"/>
                  </a:cubicBezTo>
                  <a:lnTo>
                    <a:pt x="489" y="252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3"/>
            <p:cNvSpPr>
              <a:spLocks/>
            </p:cNvSpPr>
            <p:nvPr/>
          </p:nvSpPr>
          <p:spPr bwMode="auto">
            <a:xfrm>
              <a:off x="10126663" y="1236663"/>
              <a:ext cx="1100138" cy="427037"/>
            </a:xfrm>
            <a:custGeom>
              <a:avLst/>
              <a:gdLst>
                <a:gd name="T0" fmla="*/ 0 w 293"/>
                <a:gd name="T1" fmla="*/ 114 h 114"/>
                <a:gd name="T2" fmla="*/ 4 w 293"/>
                <a:gd name="T3" fmla="*/ 0 h 114"/>
                <a:gd name="T4" fmla="*/ 131 w 293"/>
                <a:gd name="T5" fmla="*/ 48 h 114"/>
                <a:gd name="T6" fmla="*/ 293 w 293"/>
                <a:gd name="T7" fmla="*/ 0 h 114"/>
                <a:gd name="T8" fmla="*/ 290 w 293"/>
                <a:gd name="T9" fmla="*/ 105 h 114"/>
                <a:gd name="T10" fmla="*/ 275 w 293"/>
                <a:gd name="T11" fmla="*/ 28 h 114"/>
                <a:gd name="T12" fmla="*/ 141 w 293"/>
                <a:gd name="T13" fmla="*/ 56 h 114"/>
                <a:gd name="T14" fmla="*/ 15 w 293"/>
                <a:gd name="T15" fmla="*/ 28 h 114"/>
                <a:gd name="T16" fmla="*/ 0 w 293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14">
                  <a:moveTo>
                    <a:pt x="0" y="114"/>
                  </a:moveTo>
                  <a:cubicBezTo>
                    <a:pt x="1" y="110"/>
                    <a:pt x="4" y="0"/>
                    <a:pt x="4" y="0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1" y="109"/>
                    <a:pt x="290" y="105"/>
                  </a:cubicBezTo>
                  <a:cubicBezTo>
                    <a:pt x="289" y="101"/>
                    <a:pt x="275" y="28"/>
                    <a:pt x="275" y="28"/>
                  </a:cubicBezTo>
                  <a:cubicBezTo>
                    <a:pt x="141" y="56"/>
                    <a:pt x="141" y="56"/>
                    <a:pt x="141" y="56"/>
                  </a:cubicBezTo>
                  <a:cubicBezTo>
                    <a:pt x="15" y="28"/>
                    <a:pt x="15" y="28"/>
                    <a:pt x="15" y="28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4"/>
            <p:cNvSpPr>
              <a:spLocks/>
            </p:cNvSpPr>
            <p:nvPr/>
          </p:nvSpPr>
          <p:spPr bwMode="auto">
            <a:xfrm>
              <a:off x="10161588" y="823913"/>
              <a:ext cx="701675" cy="382587"/>
            </a:xfrm>
            <a:custGeom>
              <a:avLst/>
              <a:gdLst>
                <a:gd name="T0" fmla="*/ 15 w 187"/>
                <a:gd name="T1" fmla="*/ 14 h 102"/>
                <a:gd name="T2" fmla="*/ 80 w 187"/>
                <a:gd name="T3" fmla="*/ 81 h 102"/>
                <a:gd name="T4" fmla="*/ 187 w 187"/>
                <a:gd name="T5" fmla="*/ 81 h 102"/>
                <a:gd name="T6" fmla="*/ 98 w 187"/>
                <a:gd name="T7" fmla="*/ 0 h 102"/>
                <a:gd name="T8" fmla="*/ 15 w 187"/>
                <a:gd name="T9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2">
                  <a:moveTo>
                    <a:pt x="15" y="14"/>
                  </a:moveTo>
                  <a:cubicBezTo>
                    <a:pt x="0" y="41"/>
                    <a:pt x="39" y="68"/>
                    <a:pt x="80" y="81"/>
                  </a:cubicBezTo>
                  <a:cubicBezTo>
                    <a:pt x="145" y="102"/>
                    <a:pt x="187" y="81"/>
                    <a:pt x="187" y="81"/>
                  </a:cubicBezTo>
                  <a:cubicBezTo>
                    <a:pt x="100" y="74"/>
                    <a:pt x="92" y="31"/>
                    <a:pt x="98" y="0"/>
                  </a:cubicBezTo>
                  <a:cubicBezTo>
                    <a:pt x="71" y="5"/>
                    <a:pt x="43" y="9"/>
                    <a:pt x="15" y="14"/>
                  </a:cubicBezTo>
                  <a:close/>
                </a:path>
              </a:pathLst>
            </a:custGeom>
            <a:solidFill>
              <a:srgbClr val="354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5"/>
            <p:cNvSpPr>
              <a:spLocks/>
            </p:cNvSpPr>
            <p:nvPr/>
          </p:nvSpPr>
          <p:spPr bwMode="auto">
            <a:xfrm>
              <a:off x="9766300" y="1206500"/>
              <a:ext cx="346075" cy="209550"/>
            </a:xfrm>
            <a:custGeom>
              <a:avLst/>
              <a:gdLst>
                <a:gd name="T0" fmla="*/ 0 w 218"/>
                <a:gd name="T1" fmla="*/ 0 h 132"/>
                <a:gd name="T2" fmla="*/ 218 w 218"/>
                <a:gd name="T3" fmla="*/ 99 h 132"/>
                <a:gd name="T4" fmla="*/ 86 w 218"/>
                <a:gd name="T5" fmla="*/ 132 h 132"/>
                <a:gd name="T6" fmla="*/ 173 w 218"/>
                <a:gd name="T7" fmla="*/ 97 h 132"/>
                <a:gd name="T8" fmla="*/ 0 w 218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32">
                  <a:moveTo>
                    <a:pt x="0" y="0"/>
                  </a:moveTo>
                  <a:lnTo>
                    <a:pt x="218" y="99"/>
                  </a:lnTo>
                  <a:lnTo>
                    <a:pt x="86" y="132"/>
                  </a:lnTo>
                  <a:lnTo>
                    <a:pt x="173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6"/>
            <p:cNvSpPr>
              <a:spLocks/>
            </p:cNvSpPr>
            <p:nvPr/>
          </p:nvSpPr>
          <p:spPr bwMode="auto">
            <a:xfrm>
              <a:off x="9766300" y="1030288"/>
              <a:ext cx="360363" cy="149225"/>
            </a:xfrm>
            <a:custGeom>
              <a:avLst/>
              <a:gdLst>
                <a:gd name="T0" fmla="*/ 0 w 227"/>
                <a:gd name="T1" fmla="*/ 0 h 94"/>
                <a:gd name="T2" fmla="*/ 227 w 227"/>
                <a:gd name="T3" fmla="*/ 94 h 94"/>
                <a:gd name="T4" fmla="*/ 102 w 227"/>
                <a:gd name="T5" fmla="*/ 94 h 94"/>
                <a:gd name="T6" fmla="*/ 142 w 227"/>
                <a:gd name="T7" fmla="*/ 87 h 94"/>
                <a:gd name="T8" fmla="*/ 0 w 227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94">
                  <a:moveTo>
                    <a:pt x="0" y="0"/>
                  </a:moveTo>
                  <a:lnTo>
                    <a:pt x="227" y="94"/>
                  </a:lnTo>
                  <a:lnTo>
                    <a:pt x="102" y="94"/>
                  </a:lnTo>
                  <a:lnTo>
                    <a:pt x="142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Oval 67"/>
            <p:cNvSpPr>
              <a:spLocks noChangeArrowheads="1"/>
            </p:cNvSpPr>
            <p:nvPr/>
          </p:nvSpPr>
          <p:spPr bwMode="auto">
            <a:xfrm>
              <a:off x="11160125" y="1608138"/>
              <a:ext cx="407988" cy="409575"/>
            </a:xfrm>
            <a:prstGeom prst="ellipse">
              <a:avLst/>
            </a:prstGeom>
            <a:solidFill>
              <a:srgbClr val="F0D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6" name="文本框 315"/>
          <p:cNvSpPr txBox="1"/>
          <p:nvPr/>
        </p:nvSpPr>
        <p:spPr>
          <a:xfrm>
            <a:off x="6568386" y="169694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00B187"/>
                </a:solidFill>
              </a:rPr>
              <a:t>1.1 </a:t>
            </a:r>
            <a:r>
              <a:rPr lang="zh-CN" altLang="en-US" sz="2400" b="1" dirty="0" smtClean="0">
                <a:solidFill>
                  <a:srgbClr val="00B187"/>
                </a:solidFill>
              </a:rPr>
              <a:t>如何选择模板？</a:t>
            </a:r>
            <a:endParaRPr lang="zh-CN" altLang="en-US" sz="2400" b="1" dirty="0">
              <a:solidFill>
                <a:srgbClr val="00B187"/>
              </a:solidFill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6652696" y="2454166"/>
            <a:ext cx="15568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匹配主题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贴近行业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紧跟潮流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368648" y="73942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B187"/>
                </a:solidFill>
              </a:rPr>
              <a:t>匹配</a:t>
            </a:r>
            <a:r>
              <a:rPr lang="zh-CN" altLang="en-US" sz="4400" b="1" dirty="0">
                <a:solidFill>
                  <a:srgbClr val="00B187"/>
                </a:solidFill>
              </a:rPr>
              <a:t>主题</a:t>
            </a:r>
          </a:p>
        </p:txBody>
      </p:sp>
      <p:sp>
        <p:nvSpPr>
          <p:cNvPr id="320" name="矩形 319"/>
          <p:cNvSpPr/>
          <p:nvPr/>
        </p:nvSpPr>
        <p:spPr>
          <a:xfrm>
            <a:off x="373236" y="222333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培训课件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有标题栏，规整，简约、商务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1" name="矩形 320"/>
          <p:cNvSpPr/>
          <p:nvPr/>
        </p:nvSpPr>
        <p:spPr>
          <a:xfrm>
            <a:off x="373236" y="2861151"/>
            <a:ext cx="5032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>
                <a:solidFill>
                  <a:srgbClr val="00B187"/>
                </a:solidFill>
                <a:latin typeface="lucida grande"/>
              </a:rPr>
              <a:t>总结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汇报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有标题栏，简约商务多数据图表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2" name="矩形 321"/>
          <p:cNvSpPr/>
          <p:nvPr/>
        </p:nvSpPr>
        <p:spPr>
          <a:xfrm>
            <a:off x="373236" y="3498969"/>
            <a:ext cx="526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产品发布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极简、大气、突出重点、无标题栏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3" name="矩形 322"/>
          <p:cNvSpPr/>
          <p:nvPr/>
        </p:nvSpPr>
        <p:spPr>
          <a:xfrm>
            <a:off x="373236" y="4136787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>
                <a:solidFill>
                  <a:srgbClr val="00B187"/>
                </a:solidFill>
                <a:latin typeface="lucida grande"/>
              </a:rPr>
              <a:t>商业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计划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逻辑清晰、突出重点、单色系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373236" y="4774605"/>
            <a:ext cx="618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>
                <a:solidFill>
                  <a:srgbClr val="00B187"/>
                </a:solidFill>
                <a:latin typeface="lucida grande"/>
              </a:rPr>
              <a:t>宣传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推广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色大胆、版式活泼，动感炫酷、无标题栏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373236" y="5326112"/>
            <a:ext cx="5493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年会颁奖 </a:t>
            </a:r>
            <a:r>
              <a:rPr lang="en-US" altLang="zh-CN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喜庆、中国风、动感炫酷、无标题栏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328" name="矩形 327"/>
          <p:cNvSpPr/>
          <p:nvPr/>
        </p:nvSpPr>
        <p:spPr>
          <a:xfrm>
            <a:off x="368648" y="59993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0" name="矩形 329"/>
          <p:cNvSpPr/>
          <p:nvPr/>
        </p:nvSpPr>
        <p:spPr>
          <a:xfrm rot="21174162" flipH="1">
            <a:off x="4860844" y="5768670"/>
            <a:ext cx="624693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4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r"/>
      </p:transition>
    </mc:Choice>
    <mc:Fallback xmlns="">
      <p:transition spd="med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8" y="1365592"/>
            <a:ext cx="5472000" cy="307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经过优化后，页面整齐、美观，大气，特别是图标的使用，是一个亮点。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优化后的版本，整齐大气，使用图标且图标和文字的意义保持一致。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审美提升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《2017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校园招聘宣讲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，风格与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整体不符，且比较杂乱，图标和文字不符。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9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8" y="1365592"/>
            <a:ext cx="5472000" cy="307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经过优化后，风格更协调，矢量小人的使用吸引眼球，且与主题内容一致。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优化后的版本，色彩与风格均与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整体风格保持一致，矢量小人的运用是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的亮点。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审美提升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《2017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校园招聘宣讲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，图表还算可以，但是风格与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整体不符。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00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43" y="1365592"/>
            <a:ext cx="5472000" cy="307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58" y="1365592"/>
            <a:ext cx="5472000" cy="307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11416" y="2253846"/>
            <a:ext cx="3116836" cy="1623848"/>
            <a:chOff x="5122460" y="3568179"/>
            <a:chExt cx="1947080" cy="101441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flipH="1">
              <a:off x="5390394" y="3793605"/>
              <a:ext cx="1679146" cy="788988"/>
            </a:xfrm>
            <a:custGeom>
              <a:avLst/>
              <a:gdLst>
                <a:gd name="T0" fmla="*/ 0 w 1174"/>
                <a:gd name="T1" fmla="*/ 497 h 497"/>
                <a:gd name="T2" fmla="*/ 1174 w 1174"/>
                <a:gd name="T3" fmla="*/ 0 h 497"/>
                <a:gd name="T4" fmla="*/ 1155 w 1174"/>
                <a:gd name="T5" fmla="*/ 364 h 497"/>
                <a:gd name="T6" fmla="*/ 0 w 1174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4" h="497">
                  <a:moveTo>
                    <a:pt x="0" y="497"/>
                  </a:moveTo>
                  <a:lnTo>
                    <a:pt x="1174" y="0"/>
                  </a:lnTo>
                  <a:lnTo>
                    <a:pt x="1155" y="364"/>
                  </a:lnTo>
                  <a:lnTo>
                    <a:pt x="0" y="49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>
              <a:off x="5122460" y="3568179"/>
              <a:ext cx="1679146" cy="771526"/>
            </a:xfrm>
            <a:custGeom>
              <a:avLst/>
              <a:gdLst>
                <a:gd name="T0" fmla="*/ 0 w 771"/>
                <a:gd name="T1" fmla="*/ 487 h 487"/>
                <a:gd name="T2" fmla="*/ 0 w 771"/>
                <a:gd name="T3" fmla="*/ 134 h 487"/>
                <a:gd name="T4" fmla="*/ 771 w 771"/>
                <a:gd name="T5" fmla="*/ 0 h 487"/>
                <a:gd name="T6" fmla="*/ 0 w 771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487">
                  <a:moveTo>
                    <a:pt x="0" y="487"/>
                  </a:moveTo>
                  <a:lnTo>
                    <a:pt x="0" y="134"/>
                  </a:lnTo>
                  <a:lnTo>
                    <a:pt x="771" y="0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FFA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 flipH="1">
              <a:off x="5390394" y="3779317"/>
              <a:ext cx="1411212" cy="592138"/>
            </a:xfrm>
            <a:custGeom>
              <a:avLst/>
              <a:gdLst>
                <a:gd name="T0" fmla="*/ 0 w 1926"/>
                <a:gd name="T1" fmla="*/ 353 h 373"/>
                <a:gd name="T2" fmla="*/ 0 w 1926"/>
                <a:gd name="T3" fmla="*/ 0 h 373"/>
                <a:gd name="T4" fmla="*/ 1926 w 1926"/>
                <a:gd name="T5" fmla="*/ 9 h 373"/>
                <a:gd name="T6" fmla="*/ 1907 w 1926"/>
                <a:gd name="T7" fmla="*/ 373 h 373"/>
                <a:gd name="T8" fmla="*/ 0 w 1926"/>
                <a:gd name="T9" fmla="*/ 3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6" h="373">
                  <a:moveTo>
                    <a:pt x="0" y="353"/>
                  </a:moveTo>
                  <a:lnTo>
                    <a:pt x="0" y="0"/>
                  </a:lnTo>
                  <a:lnTo>
                    <a:pt x="1926" y="9"/>
                  </a:lnTo>
                  <a:lnTo>
                    <a:pt x="1907" y="373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EF4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006662"/>
            <a:ext cx="12192000" cy="851338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11209283" y="5547026"/>
            <a:ext cx="457200" cy="648822"/>
          </a:xfrm>
          <a:prstGeom prst="triangle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531" y="6189493"/>
            <a:ext cx="10785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经过优化后，风格更协调，矢量小人的使用吸引眼球，且与主题内容一致。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24818" y="4614669"/>
            <a:ext cx="573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优化后的版本，采用当下流行的矢量小人，整齐排列，简约，协调。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9356" y="28041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审美提升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6027" y="4614669"/>
            <a:ext cx="526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>
                <a:solidFill>
                  <a:srgbClr val="EF4F63"/>
                </a:solidFill>
              </a:rPr>
              <a:t>▲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公司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《2017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校园招聘宣讲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原始版本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，原来的设计使用图片，但排列不齐，影响整体效果。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7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829576"/>
            <a:ext cx="12192000" cy="2028423"/>
          </a:xfrm>
          <a:prstGeom prst="rect">
            <a:avLst/>
          </a:prstGeom>
          <a:solidFill>
            <a:srgbClr val="68A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69" y="547766"/>
            <a:ext cx="5885831" cy="57289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73441" y="1552273"/>
            <a:ext cx="4288353" cy="2554545"/>
          </a:xfrm>
          <a:prstGeom prst="rect">
            <a:avLst/>
          </a:prstGeom>
          <a:noFill/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</a:rPr>
              <a:t>案例很多</a:t>
            </a:r>
            <a:endParaRPr lang="en-US" altLang="zh-CN" sz="80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0" b="1" dirty="0" smtClean="0">
                <a:solidFill>
                  <a:schemeClr val="bg1"/>
                </a:solidFill>
              </a:rPr>
              <a:t>列举不完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7623" y="4777861"/>
            <a:ext cx="4482353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请大家记住：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永远不要将就那些逻辑</a:t>
            </a:r>
            <a:r>
              <a:rPr lang="zh-CN" altLang="en-US" dirty="0">
                <a:solidFill>
                  <a:schemeClr val="bg1"/>
                </a:solidFill>
              </a:rPr>
              <a:t>杂乱</a:t>
            </a:r>
            <a:r>
              <a:rPr lang="zh-CN" altLang="en-US" dirty="0" smtClean="0">
                <a:solidFill>
                  <a:schemeClr val="bg1"/>
                </a:solidFill>
              </a:rPr>
              <a:t>、重点模糊，画面山寨的作品，这样才能不断提升您的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水平。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35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0326" y="-464373"/>
            <a:ext cx="375134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0" b="1" dirty="0" smtClean="0">
                <a:solidFill>
                  <a:schemeClr val="bg1">
                    <a:alpha val="24000"/>
                  </a:schemeClr>
                </a:solidFill>
              </a:rPr>
              <a:t>4</a:t>
            </a:r>
            <a:endParaRPr lang="zh-CN" altLang="en-US" sz="50000" b="1" dirty="0">
              <a:solidFill>
                <a:schemeClr val="bg1">
                  <a:alpha val="24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33677" y="2551837"/>
            <a:ext cx="5724644" cy="1754326"/>
          </a:xfrm>
          <a:prstGeom prst="rect">
            <a:avLst/>
          </a:prstGeom>
          <a:noFill/>
          <a:effectLst>
            <a:outerShdw dist="1524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0800" b="1" dirty="0" smtClean="0">
                <a:solidFill>
                  <a:schemeClr val="bg1"/>
                </a:solidFill>
              </a:rPr>
              <a:t>学会整理</a:t>
            </a:r>
            <a:endParaRPr lang="zh-CN" altLang="en-US" sz="10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060" y="4430977"/>
            <a:ext cx="139653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分类保存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拆</a:t>
            </a: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解集中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不断</a:t>
            </a:r>
            <a:r>
              <a:rPr lang="zh-CN" altLang="en-US" dirty="0">
                <a:solidFill>
                  <a:schemeClr val="bg1">
                    <a:alpha val="62000"/>
                  </a:schemeClr>
                </a:solidFill>
              </a:rPr>
              <a:t>应用</a:t>
            </a:r>
            <a:endParaRPr lang="en-US" altLang="zh-CN" dirty="0" smtClean="0">
              <a:solidFill>
                <a:schemeClr val="bg1">
                  <a:alpha val="62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alpha val="62000"/>
                  </a:schemeClr>
                </a:solidFill>
              </a:rPr>
              <a:t>淘汰删除</a:t>
            </a:r>
            <a:endParaRPr lang="en-US" altLang="zh-CN" dirty="0">
              <a:solidFill>
                <a:schemeClr val="bg1">
                  <a:alpha val="62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-24000" y="-2734927"/>
            <a:ext cx="12240000" cy="12327854"/>
            <a:chOff x="3258810" y="-5464231"/>
            <a:chExt cx="15707044" cy="15819783"/>
          </a:xfrm>
          <a:solidFill>
            <a:srgbClr val="FFFFFF">
              <a:alpha val="78039"/>
            </a:srgb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3258810" y="-5464231"/>
              <a:ext cx="15707044" cy="15819783"/>
              <a:chOff x="4447173" y="-5058188"/>
              <a:chExt cx="4865689" cy="4900613"/>
            </a:xfrm>
            <a:grpFill/>
          </p:grpSpPr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6882718" y="-5057926"/>
                <a:ext cx="775968" cy="2442597"/>
              </a:xfrm>
              <a:custGeom>
                <a:avLst/>
                <a:gdLst>
                  <a:gd name="T0" fmla="*/ 473 w 473"/>
                  <a:gd name="T1" fmla="*/ 0 h 1521"/>
                  <a:gd name="T2" fmla="*/ 250 w 473"/>
                  <a:gd name="T3" fmla="*/ 0 h 1521"/>
                  <a:gd name="T4" fmla="*/ 0 w 473"/>
                  <a:gd name="T5" fmla="*/ 1521 h 1521"/>
                  <a:gd name="T6" fmla="*/ 473 w 473"/>
                  <a:gd name="T7" fmla="*/ 0 h 1521"/>
                  <a:gd name="connsiteX0" fmla="*/ 10334 w 10334"/>
                  <a:gd name="connsiteY0" fmla="*/ 0 h 10116"/>
                  <a:gd name="connsiteX1" fmla="*/ 5619 w 10334"/>
                  <a:gd name="connsiteY1" fmla="*/ 0 h 10116"/>
                  <a:gd name="connsiteX2" fmla="*/ 0 w 10334"/>
                  <a:gd name="connsiteY2" fmla="*/ 10116 h 10116"/>
                  <a:gd name="connsiteX3" fmla="*/ 10334 w 10334"/>
                  <a:gd name="connsiteY3" fmla="*/ 0 h 1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4" h="10116">
                    <a:moveTo>
                      <a:pt x="10334" y="0"/>
                    </a:moveTo>
                    <a:lnTo>
                      <a:pt x="5619" y="0"/>
                    </a:lnTo>
                    <a:lnTo>
                      <a:pt x="0" y="10116"/>
                    </a:lnTo>
                    <a:lnTo>
                      <a:pt x="103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4447174" y="-5058188"/>
                <a:ext cx="4865688" cy="4900613"/>
              </a:xfrm>
              <a:custGeom>
                <a:avLst/>
                <a:gdLst>
                  <a:gd name="T0" fmla="*/ 1544 w 3065"/>
                  <a:gd name="T1" fmla="*/ 1531 h 3087"/>
                  <a:gd name="T2" fmla="*/ 1548 w 3065"/>
                  <a:gd name="T3" fmla="*/ 1544 h 3087"/>
                  <a:gd name="T4" fmla="*/ 1534 w 3065"/>
                  <a:gd name="T5" fmla="*/ 1539 h 3087"/>
                  <a:gd name="T6" fmla="*/ 1536 w 3065"/>
                  <a:gd name="T7" fmla="*/ 1531 h 3087"/>
                  <a:gd name="T8" fmla="*/ 1528 w 3065"/>
                  <a:gd name="T9" fmla="*/ 1506 h 3087"/>
                  <a:gd name="T10" fmla="*/ 1529 w 3065"/>
                  <a:gd name="T11" fmla="*/ 1531 h 3087"/>
                  <a:gd name="T12" fmla="*/ 556 w 3065"/>
                  <a:gd name="T13" fmla="*/ 0 h 3087"/>
                  <a:gd name="T14" fmla="*/ 1529 w 3065"/>
                  <a:gd name="T15" fmla="*/ 1544 h 3087"/>
                  <a:gd name="T16" fmla="*/ 1526 w 3065"/>
                  <a:gd name="T17" fmla="*/ 1544 h 3087"/>
                  <a:gd name="T18" fmla="*/ 1521 w 3065"/>
                  <a:gd name="T19" fmla="*/ 1542 h 3087"/>
                  <a:gd name="T20" fmla="*/ 0 w 3065"/>
                  <a:gd name="T21" fmla="*/ 0 h 3087"/>
                  <a:gd name="T22" fmla="*/ 1511 w 3065"/>
                  <a:gd name="T23" fmla="*/ 1540 h 3087"/>
                  <a:gd name="T24" fmla="*/ 1488 w 3065"/>
                  <a:gd name="T25" fmla="*/ 1537 h 3087"/>
                  <a:gd name="T26" fmla="*/ 1498 w 3065"/>
                  <a:gd name="T27" fmla="*/ 1542 h 3087"/>
                  <a:gd name="T28" fmla="*/ 0 w 3065"/>
                  <a:gd name="T29" fmla="*/ 1466 h 3087"/>
                  <a:gd name="T30" fmla="*/ 0 w 3065"/>
                  <a:gd name="T31" fmla="*/ 1622 h 3087"/>
                  <a:gd name="T32" fmla="*/ 1496 w 3065"/>
                  <a:gd name="T33" fmla="*/ 1547 h 3087"/>
                  <a:gd name="T34" fmla="*/ 1488 w 3065"/>
                  <a:gd name="T35" fmla="*/ 1550 h 3087"/>
                  <a:gd name="T36" fmla="*/ 1511 w 3065"/>
                  <a:gd name="T37" fmla="*/ 1547 h 3087"/>
                  <a:gd name="T38" fmla="*/ 0 w 3065"/>
                  <a:gd name="T39" fmla="*/ 3087 h 3087"/>
                  <a:gd name="T40" fmla="*/ 1521 w 3065"/>
                  <a:gd name="T41" fmla="*/ 1545 h 3087"/>
                  <a:gd name="T42" fmla="*/ 1528 w 3065"/>
                  <a:gd name="T43" fmla="*/ 1545 h 3087"/>
                  <a:gd name="T44" fmla="*/ 556 w 3065"/>
                  <a:gd name="T45" fmla="*/ 3087 h 3087"/>
                  <a:gd name="T46" fmla="*/ 1529 w 3065"/>
                  <a:gd name="T47" fmla="*/ 1554 h 3087"/>
                  <a:gd name="T48" fmla="*/ 1529 w 3065"/>
                  <a:gd name="T49" fmla="*/ 1562 h 3087"/>
                  <a:gd name="T50" fmla="*/ 1634 w 3065"/>
                  <a:gd name="T51" fmla="*/ 3087 h 3087"/>
                  <a:gd name="T52" fmla="*/ 2011 w 3065"/>
                  <a:gd name="T53" fmla="*/ 3087 h 3087"/>
                  <a:gd name="T54" fmla="*/ 1534 w 3065"/>
                  <a:gd name="T55" fmla="*/ 1552 h 3087"/>
                  <a:gd name="T56" fmla="*/ 1534 w 3065"/>
                  <a:gd name="T57" fmla="*/ 1550 h 3087"/>
                  <a:gd name="T58" fmla="*/ 1534 w 3065"/>
                  <a:gd name="T59" fmla="*/ 1545 h 3087"/>
                  <a:gd name="T60" fmla="*/ 1546 w 3065"/>
                  <a:gd name="T61" fmla="*/ 1545 h 3087"/>
                  <a:gd name="T62" fmla="*/ 1544 w 3065"/>
                  <a:gd name="T63" fmla="*/ 1555 h 3087"/>
                  <a:gd name="T64" fmla="*/ 3065 w 3065"/>
                  <a:gd name="T65" fmla="*/ 2768 h 3087"/>
                  <a:gd name="T66" fmla="*/ 3065 w 3065"/>
                  <a:gd name="T67" fmla="*/ 2512 h 3087"/>
                  <a:gd name="T68" fmla="*/ 1597 w 3065"/>
                  <a:gd name="T69" fmla="*/ 1550 h 3087"/>
                  <a:gd name="T70" fmla="*/ 3065 w 3065"/>
                  <a:gd name="T71" fmla="*/ 1772 h 3087"/>
                  <a:gd name="T72" fmla="*/ 3065 w 3065"/>
                  <a:gd name="T73" fmla="*/ 1550 h 3087"/>
                  <a:gd name="T74" fmla="*/ 1594 w 3065"/>
                  <a:gd name="T75" fmla="*/ 1540 h 3087"/>
                  <a:gd name="T76" fmla="*/ 1602 w 3065"/>
                  <a:gd name="T77" fmla="*/ 1539 h 3087"/>
                  <a:gd name="T78" fmla="*/ 3065 w 3065"/>
                  <a:gd name="T79" fmla="*/ 915 h 3087"/>
                  <a:gd name="T80" fmla="*/ 1549 w 3065"/>
                  <a:gd name="T81" fmla="*/ 1537 h 3087"/>
                  <a:gd name="T82" fmla="*/ 1531 w 3065"/>
                  <a:gd name="T83" fmla="*/ 1547 h 3087"/>
                  <a:gd name="T84" fmla="*/ 1531 w 3065"/>
                  <a:gd name="T85" fmla="*/ 1549 h 3087"/>
                  <a:gd name="T86" fmla="*/ 1569 w 3065"/>
                  <a:gd name="T87" fmla="*/ 1545 h 3087"/>
                  <a:gd name="T88" fmla="*/ 1577 w 3065"/>
                  <a:gd name="T89" fmla="*/ 1542 h 3087"/>
                  <a:gd name="T90" fmla="*/ 1577 w 3065"/>
                  <a:gd name="T91" fmla="*/ 1542 h 3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65" h="3087">
                    <a:moveTo>
                      <a:pt x="3065" y="0"/>
                    </a:moveTo>
                    <a:lnTo>
                      <a:pt x="2757" y="0"/>
                    </a:lnTo>
                    <a:lnTo>
                      <a:pt x="1544" y="1531"/>
                    </a:lnTo>
                    <a:lnTo>
                      <a:pt x="1544" y="1542"/>
                    </a:lnTo>
                    <a:lnTo>
                      <a:pt x="1544" y="1542"/>
                    </a:lnTo>
                    <a:lnTo>
                      <a:pt x="1548" y="1544"/>
                    </a:lnTo>
                    <a:lnTo>
                      <a:pt x="1536" y="1544"/>
                    </a:lnTo>
                    <a:lnTo>
                      <a:pt x="1534" y="1544"/>
                    </a:lnTo>
                    <a:lnTo>
                      <a:pt x="1534" y="1539"/>
                    </a:lnTo>
                    <a:lnTo>
                      <a:pt x="2509" y="0"/>
                    </a:lnTo>
                    <a:lnTo>
                      <a:pt x="2218" y="0"/>
                    </a:lnTo>
                    <a:lnTo>
                      <a:pt x="1536" y="1531"/>
                    </a:lnTo>
                    <a:lnTo>
                      <a:pt x="1634" y="0"/>
                    </a:lnTo>
                    <a:lnTo>
                      <a:pt x="1425" y="0"/>
                    </a:lnTo>
                    <a:lnTo>
                      <a:pt x="1528" y="1506"/>
                    </a:lnTo>
                    <a:lnTo>
                      <a:pt x="1278" y="0"/>
                    </a:lnTo>
                    <a:lnTo>
                      <a:pt x="1054" y="0"/>
                    </a:lnTo>
                    <a:lnTo>
                      <a:pt x="1529" y="1531"/>
                    </a:lnTo>
                    <a:lnTo>
                      <a:pt x="1529" y="1532"/>
                    </a:lnTo>
                    <a:lnTo>
                      <a:pt x="848" y="0"/>
                    </a:lnTo>
                    <a:lnTo>
                      <a:pt x="556" y="0"/>
                    </a:lnTo>
                    <a:lnTo>
                      <a:pt x="1529" y="1536"/>
                    </a:lnTo>
                    <a:lnTo>
                      <a:pt x="1531" y="1542"/>
                    </a:lnTo>
                    <a:lnTo>
                      <a:pt x="1529" y="1544"/>
                    </a:lnTo>
                    <a:lnTo>
                      <a:pt x="1529" y="1544"/>
                    </a:lnTo>
                    <a:lnTo>
                      <a:pt x="1524" y="1529"/>
                    </a:lnTo>
                    <a:lnTo>
                      <a:pt x="1526" y="1544"/>
                    </a:lnTo>
                    <a:lnTo>
                      <a:pt x="1518" y="1544"/>
                    </a:lnTo>
                    <a:lnTo>
                      <a:pt x="1521" y="1542"/>
                    </a:lnTo>
                    <a:lnTo>
                      <a:pt x="1521" y="1542"/>
                    </a:lnTo>
                    <a:lnTo>
                      <a:pt x="1521" y="1531"/>
                    </a:lnTo>
                    <a:lnTo>
                      <a:pt x="308" y="0"/>
                    </a:lnTo>
                    <a:lnTo>
                      <a:pt x="0" y="0"/>
                    </a:lnTo>
                    <a:lnTo>
                      <a:pt x="0" y="320"/>
                    </a:lnTo>
                    <a:lnTo>
                      <a:pt x="1516" y="1537"/>
                    </a:lnTo>
                    <a:lnTo>
                      <a:pt x="1511" y="1540"/>
                    </a:lnTo>
                    <a:lnTo>
                      <a:pt x="0" y="574"/>
                    </a:lnTo>
                    <a:lnTo>
                      <a:pt x="0" y="915"/>
                    </a:lnTo>
                    <a:lnTo>
                      <a:pt x="1488" y="1537"/>
                    </a:lnTo>
                    <a:lnTo>
                      <a:pt x="1481" y="1537"/>
                    </a:lnTo>
                    <a:lnTo>
                      <a:pt x="1518" y="1542"/>
                    </a:lnTo>
                    <a:lnTo>
                      <a:pt x="1498" y="1542"/>
                    </a:lnTo>
                    <a:lnTo>
                      <a:pt x="1495" y="1540"/>
                    </a:lnTo>
                    <a:lnTo>
                      <a:pt x="1490" y="1542"/>
                    </a:lnTo>
                    <a:lnTo>
                      <a:pt x="0" y="1466"/>
                    </a:lnTo>
                    <a:lnTo>
                      <a:pt x="0" y="1537"/>
                    </a:lnTo>
                    <a:lnTo>
                      <a:pt x="0" y="1550"/>
                    </a:lnTo>
                    <a:lnTo>
                      <a:pt x="0" y="1622"/>
                    </a:lnTo>
                    <a:lnTo>
                      <a:pt x="1491" y="1547"/>
                    </a:lnTo>
                    <a:lnTo>
                      <a:pt x="1495" y="1547"/>
                    </a:lnTo>
                    <a:lnTo>
                      <a:pt x="1496" y="1547"/>
                    </a:lnTo>
                    <a:lnTo>
                      <a:pt x="1508" y="1545"/>
                    </a:lnTo>
                    <a:lnTo>
                      <a:pt x="1481" y="1550"/>
                    </a:lnTo>
                    <a:lnTo>
                      <a:pt x="1488" y="1550"/>
                    </a:lnTo>
                    <a:lnTo>
                      <a:pt x="0" y="2171"/>
                    </a:lnTo>
                    <a:lnTo>
                      <a:pt x="0" y="2512"/>
                    </a:lnTo>
                    <a:lnTo>
                      <a:pt x="1511" y="1547"/>
                    </a:lnTo>
                    <a:lnTo>
                      <a:pt x="1516" y="1549"/>
                    </a:lnTo>
                    <a:lnTo>
                      <a:pt x="0" y="2768"/>
                    </a:lnTo>
                    <a:lnTo>
                      <a:pt x="0" y="3087"/>
                    </a:lnTo>
                    <a:lnTo>
                      <a:pt x="308" y="3087"/>
                    </a:lnTo>
                    <a:lnTo>
                      <a:pt x="1521" y="1555"/>
                    </a:lnTo>
                    <a:lnTo>
                      <a:pt x="1521" y="1545"/>
                    </a:lnTo>
                    <a:lnTo>
                      <a:pt x="1521" y="1545"/>
                    </a:lnTo>
                    <a:lnTo>
                      <a:pt x="1519" y="1545"/>
                    </a:lnTo>
                    <a:lnTo>
                      <a:pt x="1528" y="1545"/>
                    </a:lnTo>
                    <a:lnTo>
                      <a:pt x="1528" y="1549"/>
                    </a:lnTo>
                    <a:lnTo>
                      <a:pt x="1526" y="1550"/>
                    </a:lnTo>
                    <a:lnTo>
                      <a:pt x="556" y="3087"/>
                    </a:lnTo>
                    <a:lnTo>
                      <a:pt x="848" y="3087"/>
                    </a:lnTo>
                    <a:lnTo>
                      <a:pt x="1528" y="1552"/>
                    </a:lnTo>
                    <a:lnTo>
                      <a:pt x="1529" y="1554"/>
                    </a:lnTo>
                    <a:lnTo>
                      <a:pt x="1054" y="3087"/>
                    </a:lnTo>
                    <a:lnTo>
                      <a:pt x="1278" y="3087"/>
                    </a:lnTo>
                    <a:lnTo>
                      <a:pt x="1529" y="1562"/>
                    </a:lnTo>
                    <a:lnTo>
                      <a:pt x="1531" y="1567"/>
                    </a:lnTo>
                    <a:lnTo>
                      <a:pt x="1425" y="3087"/>
                    </a:lnTo>
                    <a:lnTo>
                      <a:pt x="1634" y="3087"/>
                    </a:lnTo>
                    <a:lnTo>
                      <a:pt x="1536" y="1603"/>
                    </a:lnTo>
                    <a:lnTo>
                      <a:pt x="1788" y="3087"/>
                    </a:lnTo>
                    <a:lnTo>
                      <a:pt x="2011" y="3087"/>
                    </a:lnTo>
                    <a:lnTo>
                      <a:pt x="1534" y="1560"/>
                    </a:lnTo>
                    <a:lnTo>
                      <a:pt x="1534" y="1557"/>
                    </a:lnTo>
                    <a:lnTo>
                      <a:pt x="1534" y="1552"/>
                    </a:lnTo>
                    <a:lnTo>
                      <a:pt x="2218" y="3087"/>
                    </a:lnTo>
                    <a:lnTo>
                      <a:pt x="2509" y="3087"/>
                    </a:lnTo>
                    <a:lnTo>
                      <a:pt x="1534" y="1550"/>
                    </a:lnTo>
                    <a:lnTo>
                      <a:pt x="1534" y="1545"/>
                    </a:lnTo>
                    <a:lnTo>
                      <a:pt x="1534" y="1545"/>
                    </a:lnTo>
                    <a:lnTo>
                      <a:pt x="1534" y="1545"/>
                    </a:lnTo>
                    <a:lnTo>
                      <a:pt x="1534" y="1544"/>
                    </a:lnTo>
                    <a:lnTo>
                      <a:pt x="1536" y="1544"/>
                    </a:lnTo>
                    <a:lnTo>
                      <a:pt x="1546" y="1545"/>
                    </a:lnTo>
                    <a:lnTo>
                      <a:pt x="1544" y="1545"/>
                    </a:lnTo>
                    <a:lnTo>
                      <a:pt x="1544" y="1545"/>
                    </a:lnTo>
                    <a:lnTo>
                      <a:pt x="1544" y="1555"/>
                    </a:lnTo>
                    <a:lnTo>
                      <a:pt x="2757" y="3087"/>
                    </a:lnTo>
                    <a:lnTo>
                      <a:pt x="3065" y="3087"/>
                    </a:lnTo>
                    <a:lnTo>
                      <a:pt x="3065" y="2768"/>
                    </a:lnTo>
                    <a:lnTo>
                      <a:pt x="1549" y="1549"/>
                    </a:lnTo>
                    <a:lnTo>
                      <a:pt x="1554" y="1547"/>
                    </a:lnTo>
                    <a:lnTo>
                      <a:pt x="3065" y="2512"/>
                    </a:lnTo>
                    <a:lnTo>
                      <a:pt x="3065" y="2171"/>
                    </a:lnTo>
                    <a:lnTo>
                      <a:pt x="1577" y="1550"/>
                    </a:lnTo>
                    <a:lnTo>
                      <a:pt x="1597" y="1550"/>
                    </a:lnTo>
                    <a:lnTo>
                      <a:pt x="1602" y="1549"/>
                    </a:lnTo>
                    <a:lnTo>
                      <a:pt x="3065" y="1969"/>
                    </a:lnTo>
                    <a:lnTo>
                      <a:pt x="3065" y="1772"/>
                    </a:lnTo>
                    <a:lnTo>
                      <a:pt x="1602" y="1547"/>
                    </a:lnTo>
                    <a:lnTo>
                      <a:pt x="3065" y="1622"/>
                    </a:lnTo>
                    <a:lnTo>
                      <a:pt x="3065" y="1550"/>
                    </a:lnTo>
                    <a:lnTo>
                      <a:pt x="3065" y="1537"/>
                    </a:lnTo>
                    <a:lnTo>
                      <a:pt x="3065" y="1466"/>
                    </a:lnTo>
                    <a:lnTo>
                      <a:pt x="1594" y="1540"/>
                    </a:lnTo>
                    <a:lnTo>
                      <a:pt x="3065" y="1315"/>
                    </a:lnTo>
                    <a:lnTo>
                      <a:pt x="3065" y="1119"/>
                    </a:lnTo>
                    <a:lnTo>
                      <a:pt x="1602" y="1539"/>
                    </a:lnTo>
                    <a:lnTo>
                      <a:pt x="1597" y="1537"/>
                    </a:lnTo>
                    <a:lnTo>
                      <a:pt x="1577" y="1537"/>
                    </a:lnTo>
                    <a:lnTo>
                      <a:pt x="3065" y="915"/>
                    </a:lnTo>
                    <a:lnTo>
                      <a:pt x="3065" y="574"/>
                    </a:lnTo>
                    <a:lnTo>
                      <a:pt x="1554" y="1540"/>
                    </a:lnTo>
                    <a:lnTo>
                      <a:pt x="1549" y="1537"/>
                    </a:lnTo>
                    <a:lnTo>
                      <a:pt x="3065" y="320"/>
                    </a:lnTo>
                    <a:lnTo>
                      <a:pt x="3065" y="0"/>
                    </a:lnTo>
                    <a:close/>
                    <a:moveTo>
                      <a:pt x="1531" y="1547"/>
                    </a:moveTo>
                    <a:lnTo>
                      <a:pt x="1531" y="1547"/>
                    </a:lnTo>
                    <a:lnTo>
                      <a:pt x="1531" y="1547"/>
                    </a:lnTo>
                    <a:lnTo>
                      <a:pt x="1531" y="1549"/>
                    </a:lnTo>
                    <a:lnTo>
                      <a:pt x="1531" y="1547"/>
                    </a:lnTo>
                    <a:close/>
                    <a:moveTo>
                      <a:pt x="1571" y="1547"/>
                    </a:moveTo>
                    <a:lnTo>
                      <a:pt x="1569" y="1545"/>
                    </a:lnTo>
                    <a:lnTo>
                      <a:pt x="1574" y="1545"/>
                    </a:lnTo>
                    <a:lnTo>
                      <a:pt x="1571" y="1547"/>
                    </a:lnTo>
                    <a:close/>
                    <a:moveTo>
                      <a:pt x="1577" y="1542"/>
                    </a:moveTo>
                    <a:lnTo>
                      <a:pt x="1566" y="1542"/>
                    </a:lnTo>
                    <a:lnTo>
                      <a:pt x="1571" y="1540"/>
                    </a:lnTo>
                    <a:lnTo>
                      <a:pt x="1577" y="15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47173" y="-2605621"/>
                <a:ext cx="2401532" cy="675437"/>
              </a:xfrm>
              <a:custGeom>
                <a:avLst/>
                <a:gdLst>
                  <a:gd name="T0" fmla="*/ 0 w 1438"/>
                  <a:gd name="T1" fmla="*/ 412 h 412"/>
                  <a:gd name="T2" fmla="*/ 1438 w 1438"/>
                  <a:gd name="T3" fmla="*/ 0 h 412"/>
                  <a:gd name="T4" fmla="*/ 0 w 1438"/>
                  <a:gd name="T5" fmla="*/ 215 h 412"/>
                  <a:gd name="T6" fmla="*/ 0 w 1438"/>
                  <a:gd name="T7" fmla="*/ 412 h 412"/>
                  <a:gd name="connsiteX0" fmla="*/ 0 w 10520"/>
                  <a:gd name="connsiteY0" fmla="*/ 10327 h 10327"/>
                  <a:gd name="connsiteX1" fmla="*/ 10520 w 10520"/>
                  <a:gd name="connsiteY1" fmla="*/ 0 h 10327"/>
                  <a:gd name="connsiteX2" fmla="*/ 0 w 10520"/>
                  <a:gd name="connsiteY2" fmla="*/ 5545 h 10327"/>
                  <a:gd name="connsiteX3" fmla="*/ 0 w 10520"/>
                  <a:gd name="connsiteY3" fmla="*/ 10327 h 1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0" h="10327">
                    <a:moveTo>
                      <a:pt x="0" y="10327"/>
                    </a:moveTo>
                    <a:lnTo>
                      <a:pt x="10520" y="0"/>
                    </a:lnTo>
                    <a:lnTo>
                      <a:pt x="0" y="5545"/>
                    </a:lnTo>
                    <a:lnTo>
                      <a:pt x="0" y="103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447173" y="-3279558"/>
                <a:ext cx="2410435" cy="677661"/>
              </a:xfrm>
              <a:custGeom>
                <a:avLst/>
                <a:gdLst>
                  <a:gd name="T0" fmla="*/ 0 w 1438"/>
                  <a:gd name="T1" fmla="*/ 196 h 412"/>
                  <a:gd name="T2" fmla="*/ 1438 w 1438"/>
                  <a:gd name="T3" fmla="*/ 412 h 412"/>
                  <a:gd name="T4" fmla="*/ 0 w 1438"/>
                  <a:gd name="T5" fmla="*/ 0 h 412"/>
                  <a:gd name="T6" fmla="*/ 0 w 1438"/>
                  <a:gd name="T7" fmla="*/ 196 h 412"/>
                  <a:gd name="connsiteX0" fmla="*/ 0 w 10559"/>
                  <a:gd name="connsiteY0" fmla="*/ 4757 h 10361"/>
                  <a:gd name="connsiteX1" fmla="*/ 10559 w 10559"/>
                  <a:gd name="connsiteY1" fmla="*/ 10361 h 10361"/>
                  <a:gd name="connsiteX2" fmla="*/ 0 w 10559"/>
                  <a:gd name="connsiteY2" fmla="*/ 0 h 10361"/>
                  <a:gd name="connsiteX3" fmla="*/ 0 w 10559"/>
                  <a:gd name="connsiteY3" fmla="*/ 4757 h 1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9" h="10361">
                    <a:moveTo>
                      <a:pt x="0" y="4757"/>
                    </a:moveTo>
                    <a:lnTo>
                      <a:pt x="10559" y="10361"/>
                    </a:lnTo>
                    <a:lnTo>
                      <a:pt x="0" y="0"/>
                    </a:lnTo>
                    <a:lnTo>
                      <a:pt x="0" y="47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椭圆 10"/>
            <p:cNvSpPr/>
            <p:nvPr userDrawn="1"/>
          </p:nvSpPr>
          <p:spPr>
            <a:xfrm>
              <a:off x="10644680" y="1976695"/>
              <a:ext cx="952522" cy="952522"/>
            </a:xfrm>
            <a:prstGeom prst="ellipse">
              <a:avLst/>
            </a:prstGeom>
            <a:grpFill/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5228823"/>
            <a:ext cx="12192000" cy="1629177"/>
          </a:xfrm>
          <a:prstGeom prst="rect">
            <a:avLst/>
          </a:prstGeom>
          <a:solidFill>
            <a:srgbClr val="006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你也可以成为高手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24000" y="5228823"/>
            <a:ext cx="12240000" cy="1320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69" y="158852"/>
            <a:ext cx="5670001" cy="54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2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15485" y="3711389"/>
            <a:ext cx="11361030" cy="2187388"/>
          </a:xfrm>
          <a:custGeom>
            <a:avLst/>
            <a:gdLst>
              <a:gd name="connsiteX0" fmla="*/ 842683 w 9126071"/>
              <a:gd name="connsiteY0" fmla="*/ 0 h 1757083"/>
              <a:gd name="connsiteX1" fmla="*/ 0 w 9126071"/>
              <a:gd name="connsiteY1" fmla="*/ 1757083 h 1757083"/>
              <a:gd name="connsiteX2" fmla="*/ 9126071 w 9126071"/>
              <a:gd name="connsiteY2" fmla="*/ 1757083 h 1757083"/>
              <a:gd name="connsiteX3" fmla="*/ 8355106 w 9126071"/>
              <a:gd name="connsiteY3" fmla="*/ 986118 h 1757083"/>
              <a:gd name="connsiteX4" fmla="*/ 842683 w 9126071"/>
              <a:gd name="connsiteY4" fmla="*/ 0 h 175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071" h="1757083">
                <a:moveTo>
                  <a:pt x="842683" y="0"/>
                </a:moveTo>
                <a:lnTo>
                  <a:pt x="0" y="1757083"/>
                </a:lnTo>
                <a:lnTo>
                  <a:pt x="9126071" y="1757083"/>
                </a:lnTo>
                <a:lnTo>
                  <a:pt x="8355106" y="986118"/>
                </a:lnTo>
                <a:lnTo>
                  <a:pt x="842683" y="0"/>
                </a:lnTo>
                <a:close/>
              </a:path>
            </a:pathLst>
          </a:custGeom>
          <a:solidFill>
            <a:srgbClr val="F9E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913295" flipV="1">
            <a:off x="10887810" y="4202783"/>
            <a:ext cx="264676" cy="711464"/>
          </a:xfrm>
          <a:prstGeom prst="triangle">
            <a:avLst/>
          </a:prstGeom>
          <a:solidFill>
            <a:srgbClr val="F9E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 flipV="1">
            <a:off x="11134901" y="4623705"/>
            <a:ext cx="242486" cy="580327"/>
          </a:xfrm>
          <a:prstGeom prst="triangle">
            <a:avLst/>
          </a:prstGeom>
          <a:solidFill>
            <a:srgbClr val="F9E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41181" y="4805083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222423"/>
                </a:solidFill>
              </a:rPr>
              <a:t>告诉你成为高手的秘密</a:t>
            </a:r>
            <a:endParaRPr lang="zh-CN" altLang="en-US" sz="5400" b="1" dirty="0">
              <a:solidFill>
                <a:srgbClr val="22242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25775" y="439251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222423"/>
                </a:solidFill>
              </a:rPr>
              <a:t>一般人我不告诉他！</a:t>
            </a:r>
            <a:endParaRPr lang="zh-CN" altLang="en-US" sz="2000" dirty="0">
              <a:solidFill>
                <a:srgbClr val="222423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6712" y="3871913"/>
            <a:ext cx="2355851" cy="1687512"/>
            <a:chOff x="366712" y="3871913"/>
            <a:chExt cx="2355851" cy="168751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4188" y="3879850"/>
              <a:ext cx="1476375" cy="1679575"/>
            </a:xfrm>
            <a:custGeom>
              <a:avLst/>
              <a:gdLst>
                <a:gd name="T0" fmla="*/ 351 w 392"/>
                <a:gd name="T1" fmla="*/ 109 h 445"/>
                <a:gd name="T2" fmla="*/ 335 w 392"/>
                <a:gd name="T3" fmla="*/ 0 h 445"/>
                <a:gd name="T4" fmla="*/ 142 w 392"/>
                <a:gd name="T5" fmla="*/ 157 h 445"/>
                <a:gd name="T6" fmla="*/ 0 w 392"/>
                <a:gd name="T7" fmla="*/ 178 h 445"/>
                <a:gd name="T8" fmla="*/ 17 w 392"/>
                <a:gd name="T9" fmla="*/ 295 h 445"/>
                <a:gd name="T10" fmla="*/ 75 w 392"/>
                <a:gd name="T11" fmla="*/ 288 h 445"/>
                <a:gd name="T12" fmla="*/ 76 w 392"/>
                <a:gd name="T13" fmla="*/ 425 h 445"/>
                <a:gd name="T14" fmla="*/ 98 w 392"/>
                <a:gd name="T15" fmla="*/ 444 h 445"/>
                <a:gd name="T16" fmla="*/ 116 w 392"/>
                <a:gd name="T17" fmla="*/ 443 h 445"/>
                <a:gd name="T18" fmla="*/ 138 w 392"/>
                <a:gd name="T19" fmla="*/ 417 h 445"/>
                <a:gd name="T20" fmla="*/ 125 w 392"/>
                <a:gd name="T21" fmla="*/ 281 h 445"/>
                <a:gd name="T22" fmla="*/ 159 w 392"/>
                <a:gd name="T23" fmla="*/ 275 h 445"/>
                <a:gd name="T24" fmla="*/ 389 w 392"/>
                <a:gd name="T25" fmla="*/ 371 h 445"/>
                <a:gd name="T26" fmla="*/ 373 w 392"/>
                <a:gd name="T27" fmla="*/ 263 h 445"/>
                <a:gd name="T28" fmla="*/ 351 w 392"/>
                <a:gd name="T29" fmla="*/ 10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2" h="445">
                  <a:moveTo>
                    <a:pt x="351" y="109"/>
                  </a:moveTo>
                  <a:cubicBezTo>
                    <a:pt x="335" y="0"/>
                    <a:pt x="335" y="0"/>
                    <a:pt x="335" y="0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7" y="295"/>
                    <a:pt x="17" y="295"/>
                    <a:pt x="17" y="295"/>
                  </a:cubicBezTo>
                  <a:cubicBezTo>
                    <a:pt x="75" y="288"/>
                    <a:pt x="75" y="288"/>
                    <a:pt x="75" y="288"/>
                  </a:cubicBezTo>
                  <a:cubicBezTo>
                    <a:pt x="76" y="425"/>
                    <a:pt x="76" y="425"/>
                    <a:pt x="76" y="425"/>
                  </a:cubicBezTo>
                  <a:cubicBezTo>
                    <a:pt x="77" y="432"/>
                    <a:pt x="90" y="445"/>
                    <a:pt x="98" y="444"/>
                  </a:cubicBezTo>
                  <a:cubicBezTo>
                    <a:pt x="116" y="443"/>
                    <a:pt x="116" y="443"/>
                    <a:pt x="116" y="443"/>
                  </a:cubicBezTo>
                  <a:cubicBezTo>
                    <a:pt x="123" y="442"/>
                    <a:pt x="139" y="425"/>
                    <a:pt x="138" y="417"/>
                  </a:cubicBezTo>
                  <a:cubicBezTo>
                    <a:pt x="125" y="281"/>
                    <a:pt x="125" y="281"/>
                    <a:pt x="125" y="281"/>
                  </a:cubicBezTo>
                  <a:cubicBezTo>
                    <a:pt x="159" y="275"/>
                    <a:pt x="159" y="275"/>
                    <a:pt x="159" y="275"/>
                  </a:cubicBezTo>
                  <a:cubicBezTo>
                    <a:pt x="389" y="371"/>
                    <a:pt x="389" y="371"/>
                    <a:pt x="389" y="371"/>
                  </a:cubicBezTo>
                  <a:cubicBezTo>
                    <a:pt x="373" y="263"/>
                    <a:pt x="373" y="263"/>
                    <a:pt x="373" y="263"/>
                  </a:cubicBezTo>
                  <a:cubicBezTo>
                    <a:pt x="392" y="250"/>
                    <a:pt x="372" y="116"/>
                    <a:pt x="351" y="109"/>
                  </a:cubicBezTo>
                  <a:close/>
                </a:path>
              </a:pathLst>
            </a:custGeom>
            <a:solidFill>
              <a:srgbClr val="FF5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66712" y="4605338"/>
              <a:ext cx="204788" cy="328613"/>
            </a:xfrm>
            <a:custGeom>
              <a:avLst/>
              <a:gdLst>
                <a:gd name="T0" fmla="*/ 3 w 54"/>
                <a:gd name="T1" fmla="*/ 50 h 87"/>
                <a:gd name="T2" fmla="*/ 54 w 54"/>
                <a:gd name="T3" fmla="*/ 87 h 87"/>
                <a:gd name="T4" fmla="*/ 42 w 54"/>
                <a:gd name="T5" fmla="*/ 0 h 87"/>
                <a:gd name="T6" fmla="*/ 3 w 54"/>
                <a:gd name="T7" fmla="*/ 5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87">
                  <a:moveTo>
                    <a:pt x="3" y="50"/>
                  </a:moveTo>
                  <a:cubicBezTo>
                    <a:pt x="7" y="73"/>
                    <a:pt x="41" y="87"/>
                    <a:pt x="54" y="8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4"/>
                    <a:pt x="0" y="27"/>
                    <a:pt x="3" y="50"/>
                  </a:cubicBezTo>
                  <a:close/>
                </a:path>
              </a:pathLst>
            </a:custGeom>
            <a:solidFill>
              <a:srgbClr val="FF5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617663" y="3871913"/>
              <a:ext cx="433388" cy="1423988"/>
            </a:xfrm>
            <a:custGeom>
              <a:avLst/>
              <a:gdLst>
                <a:gd name="T0" fmla="*/ 15 w 115"/>
                <a:gd name="T1" fmla="*/ 195 h 377"/>
                <a:gd name="T2" fmla="*/ 85 w 115"/>
                <a:gd name="T3" fmla="*/ 374 h 377"/>
                <a:gd name="T4" fmla="*/ 101 w 115"/>
                <a:gd name="T5" fmla="*/ 183 h 377"/>
                <a:gd name="T6" fmla="*/ 31 w 115"/>
                <a:gd name="T7" fmla="*/ 4 h 377"/>
                <a:gd name="T8" fmla="*/ 15 w 115"/>
                <a:gd name="T9" fmla="*/ 19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377">
                  <a:moveTo>
                    <a:pt x="15" y="195"/>
                  </a:moveTo>
                  <a:cubicBezTo>
                    <a:pt x="30" y="297"/>
                    <a:pt x="61" y="377"/>
                    <a:pt x="85" y="374"/>
                  </a:cubicBezTo>
                  <a:cubicBezTo>
                    <a:pt x="108" y="371"/>
                    <a:pt x="115" y="285"/>
                    <a:pt x="101" y="183"/>
                  </a:cubicBezTo>
                  <a:cubicBezTo>
                    <a:pt x="86" y="80"/>
                    <a:pt x="55" y="0"/>
                    <a:pt x="31" y="4"/>
                  </a:cubicBezTo>
                  <a:cubicBezTo>
                    <a:pt x="8" y="7"/>
                    <a:pt x="0" y="93"/>
                    <a:pt x="15" y="195"/>
                  </a:cubicBezTo>
                  <a:close/>
                </a:path>
              </a:pathLst>
            </a:custGeom>
            <a:solidFill>
              <a:srgbClr val="AA3A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089150" y="4392613"/>
              <a:ext cx="180975" cy="371475"/>
            </a:xfrm>
            <a:custGeom>
              <a:avLst/>
              <a:gdLst>
                <a:gd name="T0" fmla="*/ 19 w 48"/>
                <a:gd name="T1" fmla="*/ 98 h 98"/>
                <a:gd name="T2" fmla="*/ 16 w 48"/>
                <a:gd name="T3" fmla="*/ 98 h 98"/>
                <a:gd name="T4" fmla="*/ 13 w 48"/>
                <a:gd name="T5" fmla="*/ 90 h 98"/>
                <a:gd name="T6" fmla="*/ 3 w 48"/>
                <a:gd name="T7" fmla="*/ 11 h 98"/>
                <a:gd name="T8" fmla="*/ 3 w 48"/>
                <a:gd name="T9" fmla="*/ 2 h 98"/>
                <a:gd name="T10" fmla="*/ 11 w 48"/>
                <a:gd name="T11" fmla="*/ 2 h 98"/>
                <a:gd name="T12" fmla="*/ 24 w 48"/>
                <a:gd name="T13" fmla="*/ 94 h 98"/>
                <a:gd name="T14" fmla="*/ 19 w 48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8">
                  <a:moveTo>
                    <a:pt x="19" y="98"/>
                  </a:moveTo>
                  <a:cubicBezTo>
                    <a:pt x="18" y="98"/>
                    <a:pt x="17" y="98"/>
                    <a:pt x="16" y="98"/>
                  </a:cubicBezTo>
                  <a:cubicBezTo>
                    <a:pt x="13" y="96"/>
                    <a:pt x="12" y="93"/>
                    <a:pt x="13" y="90"/>
                  </a:cubicBezTo>
                  <a:cubicBezTo>
                    <a:pt x="34" y="43"/>
                    <a:pt x="3" y="11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2" y="3"/>
                    <a:pt x="48" y="41"/>
                    <a:pt x="24" y="94"/>
                  </a:cubicBezTo>
                  <a:cubicBezTo>
                    <a:pt x="23" y="97"/>
                    <a:pt x="21" y="98"/>
                    <a:pt x="19" y="98"/>
                  </a:cubicBez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228850" y="4313238"/>
              <a:ext cx="225425" cy="492125"/>
            </a:xfrm>
            <a:custGeom>
              <a:avLst/>
              <a:gdLst>
                <a:gd name="T0" fmla="*/ 23 w 60"/>
                <a:gd name="T1" fmla="*/ 130 h 130"/>
                <a:gd name="T2" fmla="*/ 20 w 60"/>
                <a:gd name="T3" fmla="*/ 130 h 130"/>
                <a:gd name="T4" fmla="*/ 17 w 60"/>
                <a:gd name="T5" fmla="*/ 122 h 130"/>
                <a:gd name="T6" fmla="*/ 2 w 60"/>
                <a:gd name="T7" fmla="*/ 11 h 130"/>
                <a:gd name="T8" fmla="*/ 2 w 60"/>
                <a:gd name="T9" fmla="*/ 2 h 130"/>
                <a:gd name="T10" fmla="*/ 11 w 60"/>
                <a:gd name="T11" fmla="*/ 2 h 130"/>
                <a:gd name="T12" fmla="*/ 28 w 60"/>
                <a:gd name="T13" fmla="*/ 127 h 130"/>
                <a:gd name="T14" fmla="*/ 23 w 60"/>
                <a:gd name="T1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30">
                  <a:moveTo>
                    <a:pt x="23" y="130"/>
                  </a:moveTo>
                  <a:cubicBezTo>
                    <a:pt x="22" y="130"/>
                    <a:pt x="21" y="130"/>
                    <a:pt x="20" y="130"/>
                  </a:cubicBezTo>
                  <a:cubicBezTo>
                    <a:pt x="17" y="129"/>
                    <a:pt x="16" y="125"/>
                    <a:pt x="17" y="122"/>
                  </a:cubicBezTo>
                  <a:cubicBezTo>
                    <a:pt x="46" y="57"/>
                    <a:pt x="4" y="13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1" y="3"/>
                    <a:pt x="60" y="54"/>
                    <a:pt x="28" y="127"/>
                  </a:cubicBezTo>
                  <a:cubicBezTo>
                    <a:pt x="27" y="129"/>
                    <a:pt x="25" y="130"/>
                    <a:pt x="23" y="130"/>
                  </a:cubicBez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05063" y="4186238"/>
              <a:ext cx="317500" cy="717550"/>
            </a:xfrm>
            <a:custGeom>
              <a:avLst/>
              <a:gdLst>
                <a:gd name="T0" fmla="*/ 31 w 84"/>
                <a:gd name="T1" fmla="*/ 190 h 190"/>
                <a:gd name="T2" fmla="*/ 29 w 84"/>
                <a:gd name="T3" fmla="*/ 190 h 190"/>
                <a:gd name="T4" fmla="*/ 26 w 84"/>
                <a:gd name="T5" fmla="*/ 182 h 190"/>
                <a:gd name="T6" fmla="*/ 2 w 84"/>
                <a:gd name="T7" fmla="*/ 10 h 190"/>
                <a:gd name="T8" fmla="*/ 2 w 84"/>
                <a:gd name="T9" fmla="*/ 2 h 190"/>
                <a:gd name="T10" fmla="*/ 11 w 84"/>
                <a:gd name="T11" fmla="*/ 2 h 190"/>
                <a:gd name="T12" fmla="*/ 37 w 84"/>
                <a:gd name="T13" fmla="*/ 187 h 190"/>
                <a:gd name="T14" fmla="*/ 31 w 84"/>
                <a:gd name="T15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90">
                  <a:moveTo>
                    <a:pt x="31" y="190"/>
                  </a:moveTo>
                  <a:cubicBezTo>
                    <a:pt x="30" y="190"/>
                    <a:pt x="30" y="190"/>
                    <a:pt x="29" y="190"/>
                  </a:cubicBezTo>
                  <a:cubicBezTo>
                    <a:pt x="26" y="188"/>
                    <a:pt x="24" y="185"/>
                    <a:pt x="26" y="182"/>
                  </a:cubicBezTo>
                  <a:cubicBezTo>
                    <a:pt x="70" y="81"/>
                    <a:pt x="5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2" y="3"/>
                    <a:pt x="84" y="79"/>
                    <a:pt x="37" y="187"/>
                  </a:cubicBezTo>
                  <a:cubicBezTo>
                    <a:pt x="36" y="189"/>
                    <a:pt x="33" y="190"/>
                    <a:pt x="31" y="190"/>
                  </a:cubicBez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638175" y="4484688"/>
              <a:ext cx="354013" cy="490538"/>
            </a:xfrm>
            <a:custGeom>
              <a:avLst/>
              <a:gdLst>
                <a:gd name="T0" fmla="*/ 0 w 223"/>
                <a:gd name="T1" fmla="*/ 28 h 309"/>
                <a:gd name="T2" fmla="*/ 45 w 223"/>
                <a:gd name="T3" fmla="*/ 309 h 309"/>
                <a:gd name="T4" fmla="*/ 223 w 223"/>
                <a:gd name="T5" fmla="*/ 283 h 309"/>
                <a:gd name="T6" fmla="*/ 185 w 223"/>
                <a:gd name="T7" fmla="*/ 0 h 309"/>
                <a:gd name="T8" fmla="*/ 0 w 223"/>
                <a:gd name="T9" fmla="*/ 2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9">
                  <a:moveTo>
                    <a:pt x="0" y="28"/>
                  </a:moveTo>
                  <a:lnTo>
                    <a:pt x="45" y="309"/>
                  </a:lnTo>
                  <a:lnTo>
                    <a:pt x="223" y="283"/>
                  </a:lnTo>
                  <a:lnTo>
                    <a:pt x="18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AA3A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999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B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919111" y="894675"/>
            <a:ext cx="8658578" cy="2054578"/>
          </a:xfrm>
          <a:custGeom>
            <a:avLst/>
            <a:gdLst>
              <a:gd name="connsiteX0" fmla="*/ 8602134 w 8658578"/>
              <a:gd name="connsiteY0" fmla="*/ 2054578 h 2054578"/>
              <a:gd name="connsiteX1" fmla="*/ 8274756 w 8658578"/>
              <a:gd name="connsiteY1" fmla="*/ 0 h 2054578"/>
              <a:gd name="connsiteX2" fmla="*/ 0 w 8658578"/>
              <a:gd name="connsiteY2" fmla="*/ 293511 h 2054578"/>
              <a:gd name="connsiteX3" fmla="*/ 0 w 8658578"/>
              <a:gd name="connsiteY3" fmla="*/ 1693334 h 2054578"/>
              <a:gd name="connsiteX4" fmla="*/ 8658578 w 8658578"/>
              <a:gd name="connsiteY4" fmla="*/ 2054578 h 20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8578" h="2054578">
                <a:moveTo>
                  <a:pt x="8602134" y="2054578"/>
                </a:moveTo>
                <a:lnTo>
                  <a:pt x="8274756" y="0"/>
                </a:lnTo>
                <a:lnTo>
                  <a:pt x="0" y="293511"/>
                </a:lnTo>
                <a:lnTo>
                  <a:pt x="0" y="1693334"/>
                </a:lnTo>
                <a:lnTo>
                  <a:pt x="8658578" y="2054578"/>
                </a:lnTo>
              </a:path>
            </a:pathLst>
          </a:custGeom>
          <a:solidFill>
            <a:srgbClr val="522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2748" y="978060"/>
            <a:ext cx="7455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成为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PPT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高手的</a:t>
            </a:r>
            <a:r>
              <a:rPr lang="zh-CN" altLang="en-US" sz="9600" b="1" dirty="0" smtClean="0">
                <a:solidFill>
                  <a:srgbClr val="F2703F"/>
                </a:solidFill>
              </a:rPr>
              <a:t>秘密</a:t>
            </a:r>
            <a:endParaRPr lang="zh-CN" altLang="en-US" sz="41300" b="1" dirty="0">
              <a:solidFill>
                <a:srgbClr val="F2703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 rot="16200000">
            <a:off x="1717335" y="962373"/>
            <a:ext cx="658497" cy="832329"/>
            <a:chOff x="10887810" y="4202783"/>
            <a:chExt cx="658497" cy="832329"/>
          </a:xfrm>
        </p:grpSpPr>
        <p:sp>
          <p:nvSpPr>
            <p:cNvPr id="10" name="等腰三角形 9"/>
            <p:cNvSpPr/>
            <p:nvPr/>
          </p:nvSpPr>
          <p:spPr>
            <a:xfrm rot="913295" flipV="1">
              <a:off x="10887810" y="4202783"/>
              <a:ext cx="264676" cy="711464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5400000" flipV="1">
              <a:off x="11134901" y="4623705"/>
              <a:ext cx="242486" cy="580327"/>
            </a:xfrm>
            <a:prstGeom prst="triangle">
              <a:avLst/>
            </a:prstGeom>
            <a:solidFill>
              <a:srgbClr val="F9E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17776" y="2466924"/>
            <a:ext cx="3509630" cy="3509630"/>
            <a:chOff x="1917776" y="2466924"/>
            <a:chExt cx="3509630" cy="3509630"/>
          </a:xfrm>
        </p:grpSpPr>
        <p:sp>
          <p:nvSpPr>
            <p:cNvPr id="5" name="椭圆 4"/>
            <p:cNvSpPr/>
            <p:nvPr/>
          </p:nvSpPr>
          <p:spPr>
            <a:xfrm>
              <a:off x="2009263" y="2558411"/>
              <a:ext cx="3326657" cy="3326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917776" y="2466924"/>
              <a:ext cx="3509630" cy="35096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  <a:effectLst>
              <a:outerShdw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70080" y="2466924"/>
            <a:ext cx="3509630" cy="3509630"/>
            <a:chOff x="1917776" y="2466924"/>
            <a:chExt cx="3509630" cy="3509630"/>
          </a:xfrm>
        </p:grpSpPr>
        <p:sp>
          <p:nvSpPr>
            <p:cNvPr id="24" name="椭圆 23"/>
            <p:cNvSpPr/>
            <p:nvPr/>
          </p:nvSpPr>
          <p:spPr>
            <a:xfrm>
              <a:off x="2009263" y="2558411"/>
              <a:ext cx="3326657" cy="3326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917776" y="2466924"/>
              <a:ext cx="3509630" cy="35096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  <a:effectLst>
              <a:outerShdw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4787298" y="2448232"/>
            <a:ext cx="2617403" cy="3244645"/>
          </a:xfrm>
          <a:custGeom>
            <a:avLst/>
            <a:gdLst/>
            <a:ahLst/>
            <a:cxnLst/>
            <a:rect l="l" t="t" r="r" b="b"/>
            <a:pathLst>
              <a:path w="4540108" h="5628112">
                <a:moveTo>
                  <a:pt x="1630161" y="2825121"/>
                </a:moveTo>
                <a:cubicBezTo>
                  <a:pt x="1325274" y="3007069"/>
                  <a:pt x="1097224" y="3193321"/>
                  <a:pt x="946010" y="3383875"/>
                </a:cubicBezTo>
                <a:cubicBezTo>
                  <a:pt x="794796" y="3574429"/>
                  <a:pt x="719189" y="3768057"/>
                  <a:pt x="719189" y="3964758"/>
                </a:cubicBezTo>
                <a:cubicBezTo>
                  <a:pt x="719189" y="4205717"/>
                  <a:pt x="810778" y="4438685"/>
                  <a:pt x="993956" y="4663662"/>
                </a:cubicBezTo>
                <a:cubicBezTo>
                  <a:pt x="1177134" y="4888639"/>
                  <a:pt x="1419937" y="5001127"/>
                  <a:pt x="1722365" y="5001127"/>
                </a:cubicBezTo>
                <a:cubicBezTo>
                  <a:pt x="1921525" y="5001127"/>
                  <a:pt x="2125602" y="4939658"/>
                  <a:pt x="2334597" y="4816720"/>
                </a:cubicBezTo>
                <a:cubicBezTo>
                  <a:pt x="2543592" y="4693782"/>
                  <a:pt x="2714476" y="4533962"/>
                  <a:pt x="2847250" y="4337261"/>
                </a:cubicBezTo>
                <a:close/>
                <a:moveTo>
                  <a:pt x="1987912" y="545846"/>
                </a:moveTo>
                <a:cubicBezTo>
                  <a:pt x="1820716" y="545846"/>
                  <a:pt x="1674419" y="601168"/>
                  <a:pt x="1549022" y="711812"/>
                </a:cubicBezTo>
                <a:cubicBezTo>
                  <a:pt x="1423625" y="822457"/>
                  <a:pt x="1360926" y="965065"/>
                  <a:pt x="1360926" y="1139638"/>
                </a:cubicBezTo>
                <a:cubicBezTo>
                  <a:pt x="1360926" y="1201106"/>
                  <a:pt x="1376908" y="1279173"/>
                  <a:pt x="1408872" y="1373835"/>
                </a:cubicBezTo>
                <a:cubicBezTo>
                  <a:pt x="1440836" y="1468497"/>
                  <a:pt x="1610491" y="1692860"/>
                  <a:pt x="1917837" y="2046922"/>
                </a:cubicBezTo>
                <a:cubicBezTo>
                  <a:pt x="2183383" y="1896937"/>
                  <a:pt x="2363488" y="1755558"/>
                  <a:pt x="2458150" y="1622785"/>
                </a:cubicBezTo>
                <a:cubicBezTo>
                  <a:pt x="2552812" y="1490011"/>
                  <a:pt x="2600144" y="1338797"/>
                  <a:pt x="2600144" y="1169143"/>
                </a:cubicBezTo>
                <a:cubicBezTo>
                  <a:pt x="2600144" y="982277"/>
                  <a:pt x="2539289" y="831677"/>
                  <a:pt x="2417581" y="717345"/>
                </a:cubicBezTo>
                <a:cubicBezTo>
                  <a:pt x="2295872" y="603012"/>
                  <a:pt x="2152649" y="545846"/>
                  <a:pt x="1987912" y="545846"/>
                </a:cubicBezTo>
                <a:close/>
                <a:moveTo>
                  <a:pt x="2024793" y="0"/>
                </a:moveTo>
                <a:cubicBezTo>
                  <a:pt x="2386231" y="0"/>
                  <a:pt x="2685586" y="112489"/>
                  <a:pt x="2922857" y="337466"/>
                </a:cubicBezTo>
                <a:cubicBezTo>
                  <a:pt x="3160128" y="562443"/>
                  <a:pt x="3278763" y="834751"/>
                  <a:pt x="3278763" y="1154390"/>
                </a:cubicBezTo>
                <a:cubicBezTo>
                  <a:pt x="3278763" y="1415019"/>
                  <a:pt x="3193321" y="1655364"/>
                  <a:pt x="3022437" y="1875423"/>
                </a:cubicBezTo>
                <a:cubicBezTo>
                  <a:pt x="2851552" y="2095482"/>
                  <a:pt x="2596456" y="2294028"/>
                  <a:pt x="2257146" y="2471058"/>
                </a:cubicBezTo>
                <a:lnTo>
                  <a:pt x="3234505" y="3710276"/>
                </a:lnTo>
                <a:cubicBezTo>
                  <a:pt x="3330397" y="3508657"/>
                  <a:pt x="3415224" y="3256634"/>
                  <a:pt x="3488987" y="2954206"/>
                </a:cubicBezTo>
                <a:lnTo>
                  <a:pt x="4178670" y="3098043"/>
                </a:lnTo>
                <a:cubicBezTo>
                  <a:pt x="4058191" y="3572585"/>
                  <a:pt x="3897142" y="3962299"/>
                  <a:pt x="3695523" y="4267186"/>
                </a:cubicBezTo>
                <a:cubicBezTo>
                  <a:pt x="3963528" y="4608955"/>
                  <a:pt x="4245057" y="4885566"/>
                  <a:pt x="4540108" y="5097019"/>
                </a:cubicBezTo>
                <a:lnTo>
                  <a:pt x="4093843" y="5628112"/>
                </a:lnTo>
                <a:cubicBezTo>
                  <a:pt x="3857802" y="5473210"/>
                  <a:pt x="3581191" y="5218728"/>
                  <a:pt x="3264010" y="4864666"/>
                </a:cubicBezTo>
                <a:cubicBezTo>
                  <a:pt x="2836185" y="5349043"/>
                  <a:pt x="2319845" y="5591231"/>
                  <a:pt x="1714989" y="5591231"/>
                </a:cubicBezTo>
                <a:cubicBezTo>
                  <a:pt x="1201107" y="5591231"/>
                  <a:pt x="786805" y="5430182"/>
                  <a:pt x="472083" y="5108084"/>
                </a:cubicBezTo>
                <a:cubicBezTo>
                  <a:pt x="157361" y="4785986"/>
                  <a:pt x="0" y="4420859"/>
                  <a:pt x="0" y="4012704"/>
                </a:cubicBezTo>
                <a:cubicBezTo>
                  <a:pt x="0" y="3680771"/>
                  <a:pt x="106956" y="3379572"/>
                  <a:pt x="320869" y="3109108"/>
                </a:cubicBezTo>
                <a:cubicBezTo>
                  <a:pt x="534782" y="2838644"/>
                  <a:pt x="855650" y="2600144"/>
                  <a:pt x="1283476" y="2393607"/>
                </a:cubicBezTo>
                <a:cubicBezTo>
                  <a:pt x="1084316" y="2164942"/>
                  <a:pt x="933716" y="1958406"/>
                  <a:pt x="831678" y="1773999"/>
                </a:cubicBezTo>
                <a:cubicBezTo>
                  <a:pt x="729639" y="1589591"/>
                  <a:pt x="678619" y="1401496"/>
                  <a:pt x="678619" y="1209712"/>
                </a:cubicBezTo>
                <a:cubicBezTo>
                  <a:pt x="678619" y="880238"/>
                  <a:pt x="807705" y="596251"/>
                  <a:pt x="1065875" y="357750"/>
                </a:cubicBezTo>
                <a:cubicBezTo>
                  <a:pt x="1324045" y="119250"/>
                  <a:pt x="1643684" y="0"/>
                  <a:pt x="2024793" y="0"/>
                </a:cubicBezTo>
                <a:close/>
              </a:path>
            </a:pathLst>
          </a:custGeom>
          <a:solidFill>
            <a:srgbClr val="F2703F"/>
          </a:solidFill>
          <a:ln>
            <a:noFill/>
          </a:ln>
          <a:effectLst>
            <a:outerShdw dist="203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220262" y="3667741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522160"/>
                </a:solidFill>
              </a:rPr>
              <a:t>素材库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194812" y="3667741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rgbClr val="522160"/>
                </a:solidFill>
              </a:rPr>
              <a:t>微创新</a:t>
            </a:r>
            <a:endParaRPr lang="zh-CN" altLang="en-US" sz="6600" b="1" dirty="0">
              <a:solidFill>
                <a:srgbClr val="52216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73364" y="467587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巧妇难为无米之炊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31712" y="467587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不积跬步无以至千里</a:t>
            </a:r>
          </a:p>
        </p:txBody>
      </p:sp>
    </p:spTree>
    <p:extLst>
      <p:ext uri="{BB962C8B-B14F-4D97-AF65-F5344CB8AC3E}">
        <p14:creationId xmlns:p14="http://schemas.microsoft.com/office/powerpoint/2010/main" val="2110929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B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矩形 787"/>
          <p:cNvSpPr/>
          <p:nvPr/>
        </p:nvSpPr>
        <p:spPr>
          <a:xfrm>
            <a:off x="0" y="4173686"/>
            <a:ext cx="12192000" cy="268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4" name="椭圆 533"/>
          <p:cNvSpPr/>
          <p:nvPr/>
        </p:nvSpPr>
        <p:spPr>
          <a:xfrm>
            <a:off x="4989882" y="2962222"/>
            <a:ext cx="2212236" cy="2212236"/>
          </a:xfrm>
          <a:prstGeom prst="ellipse">
            <a:avLst/>
          </a:prstGeom>
          <a:solidFill>
            <a:schemeClr val="bg1"/>
          </a:solidFill>
          <a:ln w="38100">
            <a:noFill/>
            <a:prstDash val="sysDash"/>
          </a:ln>
          <a:effectLst>
            <a:outerShdw dist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5" name="组合 534"/>
          <p:cNvGrpSpPr/>
          <p:nvPr/>
        </p:nvGrpSpPr>
        <p:grpSpPr>
          <a:xfrm>
            <a:off x="6412036" y="1686335"/>
            <a:ext cx="396297" cy="471543"/>
            <a:chOff x="4772026" y="1752601"/>
            <a:chExt cx="250825" cy="298450"/>
          </a:xfrm>
        </p:grpSpPr>
        <p:sp>
          <p:nvSpPr>
            <p:cNvPr id="536" name="Freeform 15"/>
            <p:cNvSpPr>
              <a:spLocks/>
            </p:cNvSpPr>
            <p:nvPr/>
          </p:nvSpPr>
          <p:spPr bwMode="auto">
            <a:xfrm>
              <a:off x="5005388" y="1817688"/>
              <a:ext cx="17463" cy="30163"/>
            </a:xfrm>
            <a:custGeom>
              <a:avLst/>
              <a:gdLst>
                <a:gd name="T0" fmla="*/ 11 w 11"/>
                <a:gd name="T1" fmla="*/ 1 h 19"/>
                <a:gd name="T2" fmla="*/ 2 w 11"/>
                <a:gd name="T3" fmla="*/ 0 h 19"/>
                <a:gd name="T4" fmla="*/ 0 w 11"/>
                <a:gd name="T5" fmla="*/ 18 h 19"/>
                <a:gd name="T6" fmla="*/ 6 w 11"/>
                <a:gd name="T7" fmla="*/ 19 h 19"/>
                <a:gd name="T8" fmla="*/ 9 w 11"/>
                <a:gd name="T9" fmla="*/ 17 h 19"/>
                <a:gd name="T10" fmla="*/ 11 w 11"/>
                <a:gd name="T1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9">
                  <a:moveTo>
                    <a:pt x="11" y="1"/>
                  </a:moveTo>
                  <a:lnTo>
                    <a:pt x="2" y="0"/>
                  </a:lnTo>
                  <a:lnTo>
                    <a:pt x="0" y="18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F4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7" name="Freeform 16"/>
            <p:cNvSpPr>
              <a:spLocks/>
            </p:cNvSpPr>
            <p:nvPr/>
          </p:nvSpPr>
          <p:spPr bwMode="auto">
            <a:xfrm>
              <a:off x="5000626" y="1846263"/>
              <a:ext cx="19050" cy="30163"/>
            </a:xfrm>
            <a:custGeom>
              <a:avLst/>
              <a:gdLst>
                <a:gd name="T0" fmla="*/ 12 w 12"/>
                <a:gd name="T1" fmla="*/ 1 h 19"/>
                <a:gd name="T2" fmla="*/ 3 w 12"/>
                <a:gd name="T3" fmla="*/ 0 h 19"/>
                <a:gd name="T4" fmla="*/ 0 w 12"/>
                <a:gd name="T5" fmla="*/ 18 h 19"/>
                <a:gd name="T6" fmla="*/ 7 w 12"/>
                <a:gd name="T7" fmla="*/ 19 h 19"/>
                <a:gd name="T8" fmla="*/ 9 w 12"/>
                <a:gd name="T9" fmla="*/ 17 h 19"/>
                <a:gd name="T10" fmla="*/ 12 w 12"/>
                <a:gd name="T1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12" y="1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7" y="19"/>
                  </a:lnTo>
                  <a:lnTo>
                    <a:pt x="9" y="17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8" name="Freeform 17"/>
            <p:cNvSpPr>
              <a:spLocks/>
            </p:cNvSpPr>
            <p:nvPr/>
          </p:nvSpPr>
          <p:spPr bwMode="auto">
            <a:xfrm>
              <a:off x="4997451" y="1874838"/>
              <a:ext cx="17463" cy="30163"/>
            </a:xfrm>
            <a:custGeom>
              <a:avLst/>
              <a:gdLst>
                <a:gd name="T0" fmla="*/ 11 w 11"/>
                <a:gd name="T1" fmla="*/ 2 h 19"/>
                <a:gd name="T2" fmla="*/ 2 w 11"/>
                <a:gd name="T3" fmla="*/ 0 h 19"/>
                <a:gd name="T4" fmla="*/ 0 w 11"/>
                <a:gd name="T5" fmla="*/ 18 h 19"/>
                <a:gd name="T6" fmla="*/ 7 w 11"/>
                <a:gd name="T7" fmla="*/ 19 h 19"/>
                <a:gd name="T8" fmla="*/ 10 w 11"/>
                <a:gd name="T9" fmla="*/ 17 h 19"/>
                <a:gd name="T10" fmla="*/ 11 w 11"/>
                <a:gd name="T11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9">
                  <a:moveTo>
                    <a:pt x="11" y="2"/>
                  </a:moveTo>
                  <a:lnTo>
                    <a:pt x="2" y="0"/>
                  </a:lnTo>
                  <a:lnTo>
                    <a:pt x="0" y="18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FCB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9" name="Freeform 18"/>
            <p:cNvSpPr>
              <a:spLocks/>
            </p:cNvSpPr>
            <p:nvPr/>
          </p:nvSpPr>
          <p:spPr bwMode="auto">
            <a:xfrm>
              <a:off x="4781551" y="1752601"/>
              <a:ext cx="231775" cy="298450"/>
            </a:xfrm>
            <a:custGeom>
              <a:avLst/>
              <a:gdLst>
                <a:gd name="T0" fmla="*/ 279 w 322"/>
                <a:gd name="T1" fmla="*/ 392 h 415"/>
                <a:gd name="T2" fmla="*/ 252 w 322"/>
                <a:gd name="T3" fmla="*/ 413 h 415"/>
                <a:gd name="T4" fmla="*/ 23 w 322"/>
                <a:gd name="T5" fmla="*/ 385 h 415"/>
                <a:gd name="T6" fmla="*/ 2 w 322"/>
                <a:gd name="T7" fmla="*/ 358 h 415"/>
                <a:gd name="T8" fmla="*/ 43 w 322"/>
                <a:gd name="T9" fmla="*/ 22 h 415"/>
                <a:gd name="T10" fmla="*/ 70 w 322"/>
                <a:gd name="T11" fmla="*/ 1 h 415"/>
                <a:gd name="T12" fmla="*/ 299 w 322"/>
                <a:gd name="T13" fmla="*/ 29 h 415"/>
                <a:gd name="T14" fmla="*/ 320 w 322"/>
                <a:gd name="T15" fmla="*/ 56 h 415"/>
                <a:gd name="T16" fmla="*/ 279 w 322"/>
                <a:gd name="T17" fmla="*/ 39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415">
                  <a:moveTo>
                    <a:pt x="279" y="392"/>
                  </a:moveTo>
                  <a:cubicBezTo>
                    <a:pt x="278" y="405"/>
                    <a:pt x="266" y="415"/>
                    <a:pt x="252" y="413"/>
                  </a:cubicBezTo>
                  <a:cubicBezTo>
                    <a:pt x="23" y="385"/>
                    <a:pt x="23" y="385"/>
                    <a:pt x="23" y="385"/>
                  </a:cubicBezTo>
                  <a:cubicBezTo>
                    <a:pt x="10" y="384"/>
                    <a:pt x="0" y="372"/>
                    <a:pt x="2" y="358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5" y="9"/>
                    <a:pt x="57" y="0"/>
                    <a:pt x="70" y="1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312" y="31"/>
                    <a:pt x="322" y="43"/>
                    <a:pt x="320" y="56"/>
                  </a:cubicBezTo>
                  <a:lnTo>
                    <a:pt x="279" y="392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0" name="Freeform 19"/>
            <p:cNvSpPr>
              <a:spLocks/>
            </p:cNvSpPr>
            <p:nvPr/>
          </p:nvSpPr>
          <p:spPr bwMode="auto">
            <a:xfrm>
              <a:off x="4811713" y="1778001"/>
              <a:ext cx="11113" cy="11113"/>
            </a:xfrm>
            <a:custGeom>
              <a:avLst/>
              <a:gdLst>
                <a:gd name="T0" fmla="*/ 16 w 17"/>
                <a:gd name="T1" fmla="*/ 9 h 17"/>
                <a:gd name="T2" fmla="*/ 7 w 17"/>
                <a:gd name="T3" fmla="*/ 16 h 17"/>
                <a:gd name="T4" fmla="*/ 0 w 17"/>
                <a:gd name="T5" fmla="*/ 7 h 17"/>
                <a:gd name="T6" fmla="*/ 9 w 17"/>
                <a:gd name="T7" fmla="*/ 0 h 17"/>
                <a:gd name="T8" fmla="*/ 16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6" y="14"/>
                    <a:pt x="12" y="17"/>
                    <a:pt x="7" y="16"/>
                  </a:cubicBezTo>
                  <a:cubicBezTo>
                    <a:pt x="3" y="16"/>
                    <a:pt x="0" y="12"/>
                    <a:pt x="0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4" y="1"/>
                    <a:pt x="17" y="5"/>
                    <a:pt x="16" y="9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1" name="Freeform 20"/>
            <p:cNvSpPr>
              <a:spLocks/>
            </p:cNvSpPr>
            <p:nvPr/>
          </p:nvSpPr>
          <p:spPr bwMode="auto">
            <a:xfrm>
              <a:off x="4806951" y="1808163"/>
              <a:ext cx="12700" cy="11113"/>
            </a:xfrm>
            <a:custGeom>
              <a:avLst/>
              <a:gdLst>
                <a:gd name="T0" fmla="*/ 16 w 17"/>
                <a:gd name="T1" fmla="*/ 10 h 17"/>
                <a:gd name="T2" fmla="*/ 7 w 17"/>
                <a:gd name="T3" fmla="*/ 17 h 17"/>
                <a:gd name="T4" fmla="*/ 0 w 17"/>
                <a:gd name="T5" fmla="*/ 8 h 17"/>
                <a:gd name="T6" fmla="*/ 9 w 17"/>
                <a:gd name="T7" fmla="*/ 1 h 17"/>
                <a:gd name="T8" fmla="*/ 16 w 1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0"/>
                  </a:moveTo>
                  <a:cubicBezTo>
                    <a:pt x="16" y="14"/>
                    <a:pt x="12" y="17"/>
                    <a:pt x="7" y="17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1" y="4"/>
                    <a:pt x="5" y="0"/>
                    <a:pt x="9" y="1"/>
                  </a:cubicBezTo>
                  <a:cubicBezTo>
                    <a:pt x="14" y="1"/>
                    <a:pt x="17" y="5"/>
                    <a:pt x="16" y="10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2" name="Freeform 21"/>
            <p:cNvSpPr>
              <a:spLocks/>
            </p:cNvSpPr>
            <p:nvPr/>
          </p:nvSpPr>
          <p:spPr bwMode="auto">
            <a:xfrm>
              <a:off x="4803776" y="1838326"/>
              <a:ext cx="12700" cy="12700"/>
            </a:xfrm>
            <a:custGeom>
              <a:avLst/>
              <a:gdLst>
                <a:gd name="T0" fmla="*/ 17 w 18"/>
                <a:gd name="T1" fmla="*/ 10 h 17"/>
                <a:gd name="T2" fmla="*/ 8 w 18"/>
                <a:gd name="T3" fmla="*/ 17 h 17"/>
                <a:gd name="T4" fmla="*/ 1 w 18"/>
                <a:gd name="T5" fmla="*/ 8 h 17"/>
                <a:gd name="T6" fmla="*/ 10 w 18"/>
                <a:gd name="T7" fmla="*/ 1 h 17"/>
                <a:gd name="T8" fmla="*/ 17 w 18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7" y="10"/>
                  </a:moveTo>
                  <a:cubicBezTo>
                    <a:pt x="16" y="14"/>
                    <a:pt x="12" y="17"/>
                    <a:pt x="8" y="17"/>
                  </a:cubicBezTo>
                  <a:cubicBezTo>
                    <a:pt x="4" y="16"/>
                    <a:pt x="0" y="12"/>
                    <a:pt x="1" y="8"/>
                  </a:cubicBezTo>
                  <a:cubicBezTo>
                    <a:pt x="2" y="3"/>
                    <a:pt x="6" y="0"/>
                    <a:pt x="10" y="1"/>
                  </a:cubicBezTo>
                  <a:cubicBezTo>
                    <a:pt x="14" y="1"/>
                    <a:pt x="18" y="5"/>
                    <a:pt x="17" y="10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3" name="Freeform 22"/>
            <p:cNvSpPr>
              <a:spLocks/>
            </p:cNvSpPr>
            <p:nvPr/>
          </p:nvSpPr>
          <p:spPr bwMode="auto">
            <a:xfrm>
              <a:off x="4799013" y="1870076"/>
              <a:ext cx="12700" cy="11113"/>
            </a:xfrm>
            <a:custGeom>
              <a:avLst/>
              <a:gdLst>
                <a:gd name="T0" fmla="*/ 17 w 17"/>
                <a:gd name="T1" fmla="*/ 9 h 17"/>
                <a:gd name="T2" fmla="*/ 8 w 17"/>
                <a:gd name="T3" fmla="*/ 16 h 17"/>
                <a:gd name="T4" fmla="*/ 1 w 17"/>
                <a:gd name="T5" fmla="*/ 7 h 17"/>
                <a:gd name="T6" fmla="*/ 10 w 17"/>
                <a:gd name="T7" fmla="*/ 0 h 17"/>
                <a:gd name="T8" fmla="*/ 17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9"/>
                  </a:moveTo>
                  <a:cubicBezTo>
                    <a:pt x="16" y="14"/>
                    <a:pt x="12" y="17"/>
                    <a:pt x="8" y="16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1" y="3"/>
                    <a:pt x="5" y="0"/>
                    <a:pt x="10" y="0"/>
                  </a:cubicBezTo>
                  <a:cubicBezTo>
                    <a:pt x="14" y="1"/>
                    <a:pt x="17" y="5"/>
                    <a:pt x="17" y="9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4" name="Freeform 23"/>
            <p:cNvSpPr>
              <a:spLocks/>
            </p:cNvSpPr>
            <p:nvPr/>
          </p:nvSpPr>
          <p:spPr bwMode="auto">
            <a:xfrm>
              <a:off x="4795838" y="1900238"/>
              <a:ext cx="12700" cy="11113"/>
            </a:xfrm>
            <a:custGeom>
              <a:avLst/>
              <a:gdLst>
                <a:gd name="T0" fmla="*/ 17 w 17"/>
                <a:gd name="T1" fmla="*/ 10 h 17"/>
                <a:gd name="T2" fmla="*/ 8 w 17"/>
                <a:gd name="T3" fmla="*/ 17 h 17"/>
                <a:gd name="T4" fmla="*/ 1 w 17"/>
                <a:gd name="T5" fmla="*/ 8 h 17"/>
                <a:gd name="T6" fmla="*/ 10 w 17"/>
                <a:gd name="T7" fmla="*/ 1 h 17"/>
                <a:gd name="T8" fmla="*/ 17 w 1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10"/>
                  </a:moveTo>
                  <a:cubicBezTo>
                    <a:pt x="16" y="14"/>
                    <a:pt x="12" y="17"/>
                    <a:pt x="8" y="17"/>
                  </a:cubicBez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10" y="1"/>
                  </a:cubicBezTo>
                  <a:cubicBezTo>
                    <a:pt x="14" y="1"/>
                    <a:pt x="17" y="5"/>
                    <a:pt x="17" y="10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5" name="Freeform 24"/>
            <p:cNvSpPr>
              <a:spLocks/>
            </p:cNvSpPr>
            <p:nvPr/>
          </p:nvSpPr>
          <p:spPr bwMode="auto">
            <a:xfrm>
              <a:off x="4792663" y="1930401"/>
              <a:ext cx="12700" cy="12700"/>
            </a:xfrm>
            <a:custGeom>
              <a:avLst/>
              <a:gdLst>
                <a:gd name="T0" fmla="*/ 16 w 17"/>
                <a:gd name="T1" fmla="*/ 9 h 17"/>
                <a:gd name="T2" fmla="*/ 7 w 17"/>
                <a:gd name="T3" fmla="*/ 16 h 17"/>
                <a:gd name="T4" fmla="*/ 0 w 17"/>
                <a:gd name="T5" fmla="*/ 8 h 17"/>
                <a:gd name="T6" fmla="*/ 9 w 17"/>
                <a:gd name="T7" fmla="*/ 0 h 17"/>
                <a:gd name="T8" fmla="*/ 16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6" y="14"/>
                    <a:pt x="12" y="17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4" y="1"/>
                    <a:pt x="17" y="5"/>
                    <a:pt x="16" y="9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6" name="Freeform 25"/>
            <p:cNvSpPr>
              <a:spLocks/>
            </p:cNvSpPr>
            <p:nvPr/>
          </p:nvSpPr>
          <p:spPr bwMode="auto">
            <a:xfrm>
              <a:off x="4789488" y="1962151"/>
              <a:ext cx="11113" cy="11113"/>
            </a:xfrm>
            <a:custGeom>
              <a:avLst/>
              <a:gdLst>
                <a:gd name="T0" fmla="*/ 16 w 17"/>
                <a:gd name="T1" fmla="*/ 9 h 17"/>
                <a:gd name="T2" fmla="*/ 7 w 17"/>
                <a:gd name="T3" fmla="*/ 16 h 17"/>
                <a:gd name="T4" fmla="*/ 0 w 17"/>
                <a:gd name="T5" fmla="*/ 7 h 17"/>
                <a:gd name="T6" fmla="*/ 9 w 17"/>
                <a:gd name="T7" fmla="*/ 0 h 17"/>
                <a:gd name="T8" fmla="*/ 16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6" y="14"/>
                    <a:pt x="12" y="17"/>
                    <a:pt x="7" y="16"/>
                  </a:cubicBezTo>
                  <a:cubicBezTo>
                    <a:pt x="3" y="16"/>
                    <a:pt x="0" y="12"/>
                    <a:pt x="0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4" y="1"/>
                    <a:pt x="17" y="5"/>
                    <a:pt x="16" y="9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7" name="Freeform 26"/>
            <p:cNvSpPr>
              <a:spLocks/>
            </p:cNvSpPr>
            <p:nvPr/>
          </p:nvSpPr>
          <p:spPr bwMode="auto">
            <a:xfrm>
              <a:off x="4784726" y="1992313"/>
              <a:ext cx="12700" cy="11113"/>
            </a:xfrm>
            <a:custGeom>
              <a:avLst/>
              <a:gdLst>
                <a:gd name="T0" fmla="*/ 16 w 17"/>
                <a:gd name="T1" fmla="*/ 10 h 17"/>
                <a:gd name="T2" fmla="*/ 7 w 17"/>
                <a:gd name="T3" fmla="*/ 17 h 17"/>
                <a:gd name="T4" fmla="*/ 0 w 17"/>
                <a:gd name="T5" fmla="*/ 8 h 17"/>
                <a:gd name="T6" fmla="*/ 9 w 17"/>
                <a:gd name="T7" fmla="*/ 1 h 17"/>
                <a:gd name="T8" fmla="*/ 16 w 1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0"/>
                  </a:moveTo>
                  <a:cubicBezTo>
                    <a:pt x="15" y="14"/>
                    <a:pt x="11" y="17"/>
                    <a:pt x="7" y="17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1" y="3"/>
                    <a:pt x="5" y="0"/>
                    <a:pt x="9" y="1"/>
                  </a:cubicBezTo>
                  <a:cubicBezTo>
                    <a:pt x="13" y="1"/>
                    <a:pt x="17" y="5"/>
                    <a:pt x="16" y="10"/>
                  </a:cubicBez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8" name="Freeform 27"/>
            <p:cNvSpPr>
              <a:spLocks/>
            </p:cNvSpPr>
            <p:nvPr/>
          </p:nvSpPr>
          <p:spPr bwMode="auto">
            <a:xfrm>
              <a:off x="4797426" y="1778001"/>
              <a:ext cx="23813" cy="9525"/>
            </a:xfrm>
            <a:custGeom>
              <a:avLst/>
              <a:gdLst>
                <a:gd name="T0" fmla="*/ 27 w 33"/>
                <a:gd name="T1" fmla="*/ 14 h 14"/>
                <a:gd name="T2" fmla="*/ 5 w 33"/>
                <a:gd name="T3" fmla="*/ 11 h 14"/>
                <a:gd name="T4" fmla="*/ 1 w 33"/>
                <a:gd name="T5" fmla="*/ 5 h 14"/>
                <a:gd name="T6" fmla="*/ 7 w 33"/>
                <a:gd name="T7" fmla="*/ 0 h 14"/>
                <a:gd name="T8" fmla="*/ 28 w 33"/>
                <a:gd name="T9" fmla="*/ 3 h 14"/>
                <a:gd name="T10" fmla="*/ 33 w 33"/>
                <a:gd name="T11" fmla="*/ 9 h 14"/>
                <a:gd name="T12" fmla="*/ 27 w 3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7" y="1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0" y="8"/>
                    <a:pt x="1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3" y="6"/>
                    <a:pt x="33" y="9"/>
                  </a:cubicBezTo>
                  <a:cubicBezTo>
                    <a:pt x="32" y="12"/>
                    <a:pt x="30" y="14"/>
                    <a:pt x="27" y="1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9" name="Freeform 28"/>
            <p:cNvSpPr>
              <a:spLocks/>
            </p:cNvSpPr>
            <p:nvPr/>
          </p:nvSpPr>
          <p:spPr bwMode="auto">
            <a:xfrm>
              <a:off x="4794251" y="1808163"/>
              <a:ext cx="23813" cy="9525"/>
            </a:xfrm>
            <a:custGeom>
              <a:avLst/>
              <a:gdLst>
                <a:gd name="T0" fmla="*/ 27 w 33"/>
                <a:gd name="T1" fmla="*/ 13 h 14"/>
                <a:gd name="T2" fmla="*/ 5 w 33"/>
                <a:gd name="T3" fmla="*/ 11 h 14"/>
                <a:gd name="T4" fmla="*/ 1 w 33"/>
                <a:gd name="T5" fmla="*/ 5 h 14"/>
                <a:gd name="T6" fmla="*/ 7 w 33"/>
                <a:gd name="T7" fmla="*/ 0 h 14"/>
                <a:gd name="T8" fmla="*/ 28 w 33"/>
                <a:gd name="T9" fmla="*/ 3 h 14"/>
                <a:gd name="T10" fmla="*/ 33 w 33"/>
                <a:gd name="T11" fmla="*/ 9 h 14"/>
                <a:gd name="T12" fmla="*/ 27 w 33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7" y="13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0"/>
                    <a:pt x="0" y="8"/>
                    <a:pt x="1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3" y="6"/>
                    <a:pt x="33" y="9"/>
                  </a:cubicBezTo>
                  <a:cubicBezTo>
                    <a:pt x="32" y="11"/>
                    <a:pt x="30" y="14"/>
                    <a:pt x="27" y="13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0" name="Freeform 29"/>
            <p:cNvSpPr>
              <a:spLocks/>
            </p:cNvSpPr>
            <p:nvPr/>
          </p:nvSpPr>
          <p:spPr bwMode="auto">
            <a:xfrm>
              <a:off x="4789488" y="1838326"/>
              <a:ext cx="23813" cy="9525"/>
            </a:xfrm>
            <a:custGeom>
              <a:avLst/>
              <a:gdLst>
                <a:gd name="T0" fmla="*/ 26 w 33"/>
                <a:gd name="T1" fmla="*/ 14 h 14"/>
                <a:gd name="T2" fmla="*/ 5 w 33"/>
                <a:gd name="T3" fmla="*/ 11 h 14"/>
                <a:gd name="T4" fmla="*/ 0 w 33"/>
                <a:gd name="T5" fmla="*/ 5 h 14"/>
                <a:gd name="T6" fmla="*/ 6 w 33"/>
                <a:gd name="T7" fmla="*/ 1 h 14"/>
                <a:gd name="T8" fmla="*/ 28 w 33"/>
                <a:gd name="T9" fmla="*/ 3 h 14"/>
                <a:gd name="T10" fmla="*/ 32 w 33"/>
                <a:gd name="T11" fmla="*/ 9 h 14"/>
                <a:gd name="T12" fmla="*/ 26 w 3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6" y="1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4"/>
                    <a:pt x="33" y="6"/>
                    <a:pt x="32" y="9"/>
                  </a:cubicBezTo>
                  <a:cubicBezTo>
                    <a:pt x="32" y="12"/>
                    <a:pt x="29" y="14"/>
                    <a:pt x="26" y="1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1" name="Freeform 30"/>
            <p:cNvSpPr>
              <a:spLocks/>
            </p:cNvSpPr>
            <p:nvPr/>
          </p:nvSpPr>
          <p:spPr bwMode="auto">
            <a:xfrm>
              <a:off x="4786313" y="1870076"/>
              <a:ext cx="23813" cy="9525"/>
            </a:xfrm>
            <a:custGeom>
              <a:avLst/>
              <a:gdLst>
                <a:gd name="T0" fmla="*/ 26 w 33"/>
                <a:gd name="T1" fmla="*/ 14 h 14"/>
                <a:gd name="T2" fmla="*/ 5 w 33"/>
                <a:gd name="T3" fmla="*/ 11 h 14"/>
                <a:gd name="T4" fmla="*/ 0 w 33"/>
                <a:gd name="T5" fmla="*/ 5 h 14"/>
                <a:gd name="T6" fmla="*/ 6 w 33"/>
                <a:gd name="T7" fmla="*/ 0 h 14"/>
                <a:gd name="T8" fmla="*/ 27 w 33"/>
                <a:gd name="T9" fmla="*/ 3 h 14"/>
                <a:gd name="T10" fmla="*/ 32 w 33"/>
                <a:gd name="T11" fmla="*/ 9 h 14"/>
                <a:gd name="T12" fmla="*/ 26 w 3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6" y="1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3"/>
                    <a:pt x="33" y="6"/>
                    <a:pt x="32" y="9"/>
                  </a:cubicBezTo>
                  <a:cubicBezTo>
                    <a:pt x="32" y="12"/>
                    <a:pt x="29" y="14"/>
                    <a:pt x="26" y="1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2" name="Freeform 31"/>
            <p:cNvSpPr>
              <a:spLocks/>
            </p:cNvSpPr>
            <p:nvPr/>
          </p:nvSpPr>
          <p:spPr bwMode="auto">
            <a:xfrm>
              <a:off x="4783138" y="1900238"/>
              <a:ext cx="22225" cy="9525"/>
            </a:xfrm>
            <a:custGeom>
              <a:avLst/>
              <a:gdLst>
                <a:gd name="T0" fmla="*/ 26 w 32"/>
                <a:gd name="T1" fmla="*/ 13 h 14"/>
                <a:gd name="T2" fmla="*/ 5 w 32"/>
                <a:gd name="T3" fmla="*/ 11 h 14"/>
                <a:gd name="T4" fmla="*/ 0 w 32"/>
                <a:gd name="T5" fmla="*/ 5 h 14"/>
                <a:gd name="T6" fmla="*/ 6 w 32"/>
                <a:gd name="T7" fmla="*/ 0 h 14"/>
                <a:gd name="T8" fmla="*/ 27 w 32"/>
                <a:gd name="T9" fmla="*/ 3 h 14"/>
                <a:gd name="T10" fmla="*/ 32 w 32"/>
                <a:gd name="T11" fmla="*/ 8 h 14"/>
                <a:gd name="T12" fmla="*/ 26 w 32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3"/>
                    <a:pt x="32" y="6"/>
                    <a:pt x="32" y="8"/>
                  </a:cubicBezTo>
                  <a:cubicBezTo>
                    <a:pt x="32" y="11"/>
                    <a:pt x="29" y="14"/>
                    <a:pt x="26" y="13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3" name="Freeform 32"/>
            <p:cNvSpPr>
              <a:spLocks/>
            </p:cNvSpPr>
            <p:nvPr/>
          </p:nvSpPr>
          <p:spPr bwMode="auto">
            <a:xfrm>
              <a:off x="4778376" y="1930401"/>
              <a:ext cx="23813" cy="11113"/>
            </a:xfrm>
            <a:custGeom>
              <a:avLst/>
              <a:gdLst>
                <a:gd name="T0" fmla="*/ 27 w 33"/>
                <a:gd name="T1" fmla="*/ 14 h 14"/>
                <a:gd name="T2" fmla="*/ 5 w 33"/>
                <a:gd name="T3" fmla="*/ 11 h 14"/>
                <a:gd name="T4" fmla="*/ 1 w 33"/>
                <a:gd name="T5" fmla="*/ 5 h 14"/>
                <a:gd name="T6" fmla="*/ 7 w 33"/>
                <a:gd name="T7" fmla="*/ 1 h 14"/>
                <a:gd name="T8" fmla="*/ 28 w 33"/>
                <a:gd name="T9" fmla="*/ 3 h 14"/>
                <a:gd name="T10" fmla="*/ 33 w 33"/>
                <a:gd name="T11" fmla="*/ 9 h 14"/>
                <a:gd name="T12" fmla="*/ 27 w 3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7" y="1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4"/>
                    <a:pt x="33" y="6"/>
                    <a:pt x="33" y="9"/>
                  </a:cubicBezTo>
                  <a:cubicBezTo>
                    <a:pt x="32" y="12"/>
                    <a:pt x="30" y="14"/>
                    <a:pt x="27" y="1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4" name="Freeform 33"/>
            <p:cNvSpPr>
              <a:spLocks/>
            </p:cNvSpPr>
            <p:nvPr/>
          </p:nvSpPr>
          <p:spPr bwMode="auto">
            <a:xfrm>
              <a:off x="4775201" y="1962151"/>
              <a:ext cx="23813" cy="9525"/>
            </a:xfrm>
            <a:custGeom>
              <a:avLst/>
              <a:gdLst>
                <a:gd name="T0" fmla="*/ 27 w 33"/>
                <a:gd name="T1" fmla="*/ 13 h 14"/>
                <a:gd name="T2" fmla="*/ 5 w 33"/>
                <a:gd name="T3" fmla="*/ 11 h 14"/>
                <a:gd name="T4" fmla="*/ 1 w 33"/>
                <a:gd name="T5" fmla="*/ 5 h 14"/>
                <a:gd name="T6" fmla="*/ 7 w 33"/>
                <a:gd name="T7" fmla="*/ 0 h 14"/>
                <a:gd name="T8" fmla="*/ 28 w 33"/>
                <a:gd name="T9" fmla="*/ 3 h 14"/>
                <a:gd name="T10" fmla="*/ 33 w 33"/>
                <a:gd name="T11" fmla="*/ 9 h 14"/>
                <a:gd name="T12" fmla="*/ 27 w 33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7" y="13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3" y="6"/>
                    <a:pt x="33" y="9"/>
                  </a:cubicBezTo>
                  <a:cubicBezTo>
                    <a:pt x="32" y="12"/>
                    <a:pt x="30" y="14"/>
                    <a:pt x="27" y="13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5" name="Freeform 34"/>
            <p:cNvSpPr>
              <a:spLocks/>
            </p:cNvSpPr>
            <p:nvPr/>
          </p:nvSpPr>
          <p:spPr bwMode="auto">
            <a:xfrm>
              <a:off x="4772026" y="1992313"/>
              <a:ext cx="23813" cy="9525"/>
            </a:xfrm>
            <a:custGeom>
              <a:avLst/>
              <a:gdLst>
                <a:gd name="T0" fmla="*/ 26 w 33"/>
                <a:gd name="T1" fmla="*/ 14 h 14"/>
                <a:gd name="T2" fmla="*/ 5 w 33"/>
                <a:gd name="T3" fmla="*/ 12 h 14"/>
                <a:gd name="T4" fmla="*/ 0 w 33"/>
                <a:gd name="T5" fmla="*/ 6 h 14"/>
                <a:gd name="T6" fmla="*/ 6 w 33"/>
                <a:gd name="T7" fmla="*/ 1 h 14"/>
                <a:gd name="T8" fmla="*/ 28 w 33"/>
                <a:gd name="T9" fmla="*/ 3 h 14"/>
                <a:gd name="T10" fmla="*/ 32 w 33"/>
                <a:gd name="T11" fmla="*/ 9 h 14"/>
                <a:gd name="T12" fmla="*/ 26 w 3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4">
                  <a:moveTo>
                    <a:pt x="26" y="14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8"/>
                    <a:pt x="0" y="6"/>
                  </a:cubicBezTo>
                  <a:cubicBezTo>
                    <a:pt x="1" y="3"/>
                    <a:pt x="3" y="0"/>
                    <a:pt x="6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4"/>
                    <a:pt x="33" y="6"/>
                    <a:pt x="32" y="9"/>
                  </a:cubicBezTo>
                  <a:cubicBezTo>
                    <a:pt x="32" y="12"/>
                    <a:pt x="29" y="14"/>
                    <a:pt x="26" y="1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6" name="Freeform 35"/>
            <p:cNvSpPr>
              <a:spLocks/>
            </p:cNvSpPr>
            <p:nvPr/>
          </p:nvSpPr>
          <p:spPr bwMode="auto">
            <a:xfrm>
              <a:off x="4852988" y="1882776"/>
              <a:ext cx="95250" cy="28575"/>
            </a:xfrm>
            <a:custGeom>
              <a:avLst/>
              <a:gdLst>
                <a:gd name="T0" fmla="*/ 59 w 60"/>
                <a:gd name="T1" fmla="*/ 18 h 18"/>
                <a:gd name="T2" fmla="*/ 0 w 60"/>
                <a:gd name="T3" fmla="*/ 11 h 18"/>
                <a:gd name="T4" fmla="*/ 1 w 60"/>
                <a:gd name="T5" fmla="*/ 0 h 18"/>
                <a:gd name="T6" fmla="*/ 60 w 60"/>
                <a:gd name="T7" fmla="*/ 8 h 18"/>
                <a:gd name="T8" fmla="*/ 59 w 6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8">
                  <a:moveTo>
                    <a:pt x="59" y="18"/>
                  </a:moveTo>
                  <a:lnTo>
                    <a:pt x="0" y="11"/>
                  </a:lnTo>
                  <a:lnTo>
                    <a:pt x="1" y="0"/>
                  </a:lnTo>
                  <a:lnTo>
                    <a:pt x="60" y="8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7" name="Freeform 36"/>
            <p:cNvSpPr>
              <a:spLocks/>
            </p:cNvSpPr>
            <p:nvPr/>
          </p:nvSpPr>
          <p:spPr bwMode="auto">
            <a:xfrm>
              <a:off x="4857751" y="1847851"/>
              <a:ext cx="95250" cy="28575"/>
            </a:xfrm>
            <a:custGeom>
              <a:avLst/>
              <a:gdLst>
                <a:gd name="T0" fmla="*/ 1 w 60"/>
                <a:gd name="T1" fmla="*/ 0 h 18"/>
                <a:gd name="T2" fmla="*/ 60 w 60"/>
                <a:gd name="T3" fmla="*/ 7 h 18"/>
                <a:gd name="T4" fmla="*/ 59 w 60"/>
                <a:gd name="T5" fmla="*/ 18 h 18"/>
                <a:gd name="T6" fmla="*/ 0 w 60"/>
                <a:gd name="T7" fmla="*/ 10 h 18"/>
                <a:gd name="T8" fmla="*/ 1 w 6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8">
                  <a:moveTo>
                    <a:pt x="1" y="0"/>
                  </a:moveTo>
                  <a:lnTo>
                    <a:pt x="60" y="7"/>
                  </a:lnTo>
                  <a:lnTo>
                    <a:pt x="59" y="18"/>
                  </a:lnTo>
                  <a:lnTo>
                    <a:pt x="0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8" name="Freeform 37"/>
            <p:cNvSpPr>
              <a:spLocks/>
            </p:cNvSpPr>
            <p:nvPr/>
          </p:nvSpPr>
          <p:spPr bwMode="auto">
            <a:xfrm>
              <a:off x="4860926" y="1811338"/>
              <a:ext cx="96838" cy="28575"/>
            </a:xfrm>
            <a:custGeom>
              <a:avLst/>
              <a:gdLst>
                <a:gd name="T0" fmla="*/ 59 w 61"/>
                <a:gd name="T1" fmla="*/ 18 h 18"/>
                <a:gd name="T2" fmla="*/ 0 w 61"/>
                <a:gd name="T3" fmla="*/ 11 h 18"/>
                <a:gd name="T4" fmla="*/ 2 w 61"/>
                <a:gd name="T5" fmla="*/ 0 h 18"/>
                <a:gd name="T6" fmla="*/ 61 w 61"/>
                <a:gd name="T7" fmla="*/ 8 h 18"/>
                <a:gd name="T8" fmla="*/ 59 w 6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59" y="18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61" y="8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559" name="组合 558"/>
          <p:cNvGrpSpPr/>
          <p:nvPr/>
        </p:nvGrpSpPr>
        <p:grpSpPr>
          <a:xfrm>
            <a:off x="7121853" y="384576"/>
            <a:ext cx="328576" cy="433920"/>
            <a:chOff x="5221288" y="928688"/>
            <a:chExt cx="207963" cy="274638"/>
          </a:xfrm>
        </p:grpSpPr>
        <p:sp>
          <p:nvSpPr>
            <p:cNvPr id="560" name="Freeform 38"/>
            <p:cNvSpPr>
              <a:spLocks/>
            </p:cNvSpPr>
            <p:nvPr/>
          </p:nvSpPr>
          <p:spPr bwMode="auto">
            <a:xfrm>
              <a:off x="5221288" y="1157288"/>
              <a:ext cx="161925" cy="46038"/>
            </a:xfrm>
            <a:custGeom>
              <a:avLst/>
              <a:gdLst>
                <a:gd name="T0" fmla="*/ 0 w 102"/>
                <a:gd name="T1" fmla="*/ 4 h 29"/>
                <a:gd name="T2" fmla="*/ 101 w 102"/>
                <a:gd name="T3" fmla="*/ 29 h 29"/>
                <a:gd name="T4" fmla="*/ 102 w 102"/>
                <a:gd name="T5" fmla="*/ 25 h 29"/>
                <a:gd name="T6" fmla="*/ 1 w 102"/>
                <a:gd name="T7" fmla="*/ 0 h 29"/>
                <a:gd name="T8" fmla="*/ 0 w 102"/>
                <a:gd name="T9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">
                  <a:moveTo>
                    <a:pt x="0" y="4"/>
                  </a:moveTo>
                  <a:lnTo>
                    <a:pt x="101" y="29"/>
                  </a:lnTo>
                  <a:lnTo>
                    <a:pt x="102" y="25"/>
                  </a:lnTo>
                  <a:lnTo>
                    <a:pt x="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1" name="Freeform 39"/>
            <p:cNvSpPr>
              <a:spLocks noEditPoints="1"/>
            </p:cNvSpPr>
            <p:nvPr/>
          </p:nvSpPr>
          <p:spPr bwMode="auto">
            <a:xfrm>
              <a:off x="5222876" y="928688"/>
              <a:ext cx="206375" cy="268288"/>
            </a:xfrm>
            <a:custGeom>
              <a:avLst/>
              <a:gdLst>
                <a:gd name="T0" fmla="*/ 101 w 130"/>
                <a:gd name="T1" fmla="*/ 47 h 169"/>
                <a:gd name="T2" fmla="*/ 108 w 130"/>
                <a:gd name="T3" fmla="*/ 18 h 169"/>
                <a:gd name="T4" fmla="*/ 36 w 130"/>
                <a:gd name="T5" fmla="*/ 0 h 169"/>
                <a:gd name="T6" fmla="*/ 35 w 130"/>
                <a:gd name="T7" fmla="*/ 4 h 169"/>
                <a:gd name="T8" fmla="*/ 0 w 130"/>
                <a:gd name="T9" fmla="*/ 144 h 169"/>
                <a:gd name="T10" fmla="*/ 101 w 130"/>
                <a:gd name="T11" fmla="*/ 169 h 169"/>
                <a:gd name="T12" fmla="*/ 129 w 130"/>
                <a:gd name="T13" fmla="*/ 58 h 169"/>
                <a:gd name="T14" fmla="*/ 130 w 130"/>
                <a:gd name="T15" fmla="*/ 54 h 169"/>
                <a:gd name="T16" fmla="*/ 101 w 130"/>
                <a:gd name="T17" fmla="*/ 47 h 169"/>
                <a:gd name="T18" fmla="*/ 79 w 130"/>
                <a:gd name="T19" fmla="*/ 103 h 169"/>
                <a:gd name="T20" fmla="*/ 35 w 130"/>
                <a:gd name="T21" fmla="*/ 92 h 169"/>
                <a:gd name="T22" fmla="*/ 37 w 130"/>
                <a:gd name="T23" fmla="*/ 84 h 169"/>
                <a:gd name="T24" fmla="*/ 81 w 130"/>
                <a:gd name="T25" fmla="*/ 96 h 169"/>
                <a:gd name="T26" fmla="*/ 79 w 130"/>
                <a:gd name="T27" fmla="*/ 103 h 169"/>
                <a:gd name="T28" fmla="*/ 98 w 130"/>
                <a:gd name="T29" fmla="*/ 92 h 169"/>
                <a:gd name="T30" fmla="*/ 39 w 130"/>
                <a:gd name="T31" fmla="*/ 78 h 169"/>
                <a:gd name="T32" fmla="*/ 41 w 130"/>
                <a:gd name="T33" fmla="*/ 70 h 169"/>
                <a:gd name="T34" fmla="*/ 100 w 130"/>
                <a:gd name="T35" fmla="*/ 85 h 169"/>
                <a:gd name="T36" fmla="*/ 98 w 130"/>
                <a:gd name="T37" fmla="*/ 92 h 169"/>
                <a:gd name="T38" fmla="*/ 101 w 130"/>
                <a:gd name="T39" fmla="*/ 78 h 169"/>
                <a:gd name="T40" fmla="*/ 43 w 130"/>
                <a:gd name="T41" fmla="*/ 63 h 169"/>
                <a:gd name="T42" fmla="*/ 44 w 130"/>
                <a:gd name="T43" fmla="*/ 56 h 169"/>
                <a:gd name="T44" fmla="*/ 103 w 130"/>
                <a:gd name="T45" fmla="*/ 70 h 169"/>
                <a:gd name="T46" fmla="*/ 101 w 130"/>
                <a:gd name="T47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69">
                  <a:moveTo>
                    <a:pt x="101" y="47"/>
                  </a:moveTo>
                  <a:lnTo>
                    <a:pt x="108" y="18"/>
                  </a:lnTo>
                  <a:lnTo>
                    <a:pt x="36" y="0"/>
                  </a:lnTo>
                  <a:lnTo>
                    <a:pt x="35" y="4"/>
                  </a:lnTo>
                  <a:lnTo>
                    <a:pt x="0" y="144"/>
                  </a:lnTo>
                  <a:lnTo>
                    <a:pt x="101" y="169"/>
                  </a:lnTo>
                  <a:lnTo>
                    <a:pt x="129" y="58"/>
                  </a:lnTo>
                  <a:lnTo>
                    <a:pt x="130" y="54"/>
                  </a:lnTo>
                  <a:lnTo>
                    <a:pt x="101" y="47"/>
                  </a:lnTo>
                  <a:close/>
                  <a:moveTo>
                    <a:pt x="79" y="103"/>
                  </a:moveTo>
                  <a:lnTo>
                    <a:pt x="35" y="92"/>
                  </a:lnTo>
                  <a:lnTo>
                    <a:pt x="37" y="84"/>
                  </a:lnTo>
                  <a:lnTo>
                    <a:pt x="81" y="96"/>
                  </a:lnTo>
                  <a:lnTo>
                    <a:pt x="79" y="103"/>
                  </a:lnTo>
                  <a:close/>
                  <a:moveTo>
                    <a:pt x="98" y="92"/>
                  </a:moveTo>
                  <a:lnTo>
                    <a:pt x="39" y="78"/>
                  </a:lnTo>
                  <a:lnTo>
                    <a:pt x="41" y="70"/>
                  </a:lnTo>
                  <a:lnTo>
                    <a:pt x="100" y="85"/>
                  </a:lnTo>
                  <a:lnTo>
                    <a:pt x="98" y="92"/>
                  </a:lnTo>
                  <a:close/>
                  <a:moveTo>
                    <a:pt x="101" y="78"/>
                  </a:moveTo>
                  <a:lnTo>
                    <a:pt x="43" y="63"/>
                  </a:lnTo>
                  <a:lnTo>
                    <a:pt x="44" y="56"/>
                  </a:lnTo>
                  <a:lnTo>
                    <a:pt x="103" y="70"/>
                  </a:lnTo>
                  <a:lnTo>
                    <a:pt x="10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2" name="Freeform 40"/>
            <p:cNvSpPr>
              <a:spLocks/>
            </p:cNvSpPr>
            <p:nvPr/>
          </p:nvSpPr>
          <p:spPr bwMode="auto">
            <a:xfrm>
              <a:off x="5291138" y="1017588"/>
              <a:ext cx="95250" cy="34925"/>
            </a:xfrm>
            <a:custGeom>
              <a:avLst/>
              <a:gdLst>
                <a:gd name="T0" fmla="*/ 0 w 60"/>
                <a:gd name="T1" fmla="*/ 7 h 22"/>
                <a:gd name="T2" fmla="*/ 58 w 60"/>
                <a:gd name="T3" fmla="*/ 22 h 22"/>
                <a:gd name="T4" fmla="*/ 60 w 60"/>
                <a:gd name="T5" fmla="*/ 14 h 22"/>
                <a:gd name="T6" fmla="*/ 1 w 60"/>
                <a:gd name="T7" fmla="*/ 0 h 22"/>
                <a:gd name="T8" fmla="*/ 0 w 60"/>
                <a:gd name="T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2">
                  <a:moveTo>
                    <a:pt x="0" y="7"/>
                  </a:moveTo>
                  <a:lnTo>
                    <a:pt x="58" y="22"/>
                  </a:lnTo>
                  <a:lnTo>
                    <a:pt x="60" y="14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3" name="Freeform 41"/>
            <p:cNvSpPr>
              <a:spLocks/>
            </p:cNvSpPr>
            <p:nvPr/>
          </p:nvSpPr>
          <p:spPr bwMode="auto">
            <a:xfrm>
              <a:off x="5284788" y="1039813"/>
              <a:ext cx="96838" cy="34925"/>
            </a:xfrm>
            <a:custGeom>
              <a:avLst/>
              <a:gdLst>
                <a:gd name="T0" fmla="*/ 0 w 61"/>
                <a:gd name="T1" fmla="*/ 8 h 22"/>
                <a:gd name="T2" fmla="*/ 59 w 61"/>
                <a:gd name="T3" fmla="*/ 22 h 22"/>
                <a:gd name="T4" fmla="*/ 61 w 61"/>
                <a:gd name="T5" fmla="*/ 15 h 22"/>
                <a:gd name="T6" fmla="*/ 2 w 61"/>
                <a:gd name="T7" fmla="*/ 0 h 22"/>
                <a:gd name="T8" fmla="*/ 0 w 61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0" y="8"/>
                  </a:moveTo>
                  <a:lnTo>
                    <a:pt x="59" y="22"/>
                  </a:lnTo>
                  <a:lnTo>
                    <a:pt x="61" y="15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7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4" name="Freeform 42"/>
            <p:cNvSpPr>
              <a:spLocks/>
            </p:cNvSpPr>
            <p:nvPr/>
          </p:nvSpPr>
          <p:spPr bwMode="auto">
            <a:xfrm>
              <a:off x="5278438" y="1062038"/>
              <a:ext cx="73025" cy="30163"/>
            </a:xfrm>
            <a:custGeom>
              <a:avLst/>
              <a:gdLst>
                <a:gd name="T0" fmla="*/ 0 w 46"/>
                <a:gd name="T1" fmla="*/ 8 h 19"/>
                <a:gd name="T2" fmla="*/ 44 w 46"/>
                <a:gd name="T3" fmla="*/ 19 h 19"/>
                <a:gd name="T4" fmla="*/ 46 w 46"/>
                <a:gd name="T5" fmla="*/ 12 h 19"/>
                <a:gd name="T6" fmla="*/ 2 w 46"/>
                <a:gd name="T7" fmla="*/ 0 h 19"/>
                <a:gd name="T8" fmla="*/ 0 w 46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9">
                  <a:moveTo>
                    <a:pt x="0" y="8"/>
                  </a:moveTo>
                  <a:lnTo>
                    <a:pt x="44" y="19"/>
                  </a:lnTo>
                  <a:lnTo>
                    <a:pt x="46" y="12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A7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5" name="Freeform 43"/>
            <p:cNvSpPr>
              <a:spLocks/>
            </p:cNvSpPr>
            <p:nvPr/>
          </p:nvSpPr>
          <p:spPr bwMode="auto">
            <a:xfrm>
              <a:off x="5383213" y="957263"/>
              <a:ext cx="46038" cy="57150"/>
            </a:xfrm>
            <a:custGeom>
              <a:avLst/>
              <a:gdLst>
                <a:gd name="T0" fmla="*/ 0 w 29"/>
                <a:gd name="T1" fmla="*/ 29 h 36"/>
                <a:gd name="T2" fmla="*/ 29 w 29"/>
                <a:gd name="T3" fmla="*/ 36 h 36"/>
                <a:gd name="T4" fmla="*/ 7 w 29"/>
                <a:gd name="T5" fmla="*/ 0 h 36"/>
                <a:gd name="T6" fmla="*/ 0 w 29"/>
                <a:gd name="T7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6">
                  <a:moveTo>
                    <a:pt x="0" y="29"/>
                  </a:moveTo>
                  <a:lnTo>
                    <a:pt x="29" y="36"/>
                  </a:lnTo>
                  <a:lnTo>
                    <a:pt x="7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566" name="组合 565"/>
          <p:cNvGrpSpPr/>
          <p:nvPr/>
        </p:nvGrpSpPr>
        <p:grpSpPr>
          <a:xfrm>
            <a:off x="6344311" y="886218"/>
            <a:ext cx="584412" cy="534249"/>
            <a:chOff x="4729163" y="1246188"/>
            <a:chExt cx="369888" cy="338138"/>
          </a:xfrm>
        </p:grpSpPr>
        <p:sp>
          <p:nvSpPr>
            <p:cNvPr id="567" name="Freeform 44"/>
            <p:cNvSpPr>
              <a:spLocks/>
            </p:cNvSpPr>
            <p:nvPr/>
          </p:nvSpPr>
          <p:spPr bwMode="auto">
            <a:xfrm>
              <a:off x="4729163" y="1514476"/>
              <a:ext cx="334963" cy="69850"/>
            </a:xfrm>
            <a:custGeom>
              <a:avLst/>
              <a:gdLst>
                <a:gd name="T0" fmla="*/ 431 w 464"/>
                <a:gd name="T1" fmla="*/ 89 h 98"/>
                <a:gd name="T2" fmla="*/ 28 w 464"/>
                <a:gd name="T3" fmla="*/ 33 h 98"/>
                <a:gd name="T4" fmla="*/ 3 w 464"/>
                <a:gd name="T5" fmla="*/ 0 h 98"/>
                <a:gd name="T6" fmla="*/ 2 w 464"/>
                <a:gd name="T7" fmla="*/ 7 h 98"/>
                <a:gd name="T8" fmla="*/ 27 w 464"/>
                <a:gd name="T9" fmla="*/ 40 h 98"/>
                <a:gd name="T10" fmla="*/ 430 w 464"/>
                <a:gd name="T11" fmla="*/ 96 h 98"/>
                <a:gd name="T12" fmla="*/ 463 w 464"/>
                <a:gd name="T13" fmla="*/ 71 h 98"/>
                <a:gd name="T14" fmla="*/ 464 w 464"/>
                <a:gd name="T15" fmla="*/ 64 h 98"/>
                <a:gd name="T16" fmla="*/ 431 w 464"/>
                <a:gd name="T17" fmla="*/ 8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8">
                  <a:moveTo>
                    <a:pt x="431" y="89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12" y="30"/>
                    <a:pt x="1" y="16"/>
                    <a:pt x="3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23"/>
                    <a:pt x="11" y="38"/>
                    <a:pt x="27" y="40"/>
                  </a:cubicBezTo>
                  <a:cubicBezTo>
                    <a:pt x="430" y="96"/>
                    <a:pt x="430" y="96"/>
                    <a:pt x="430" y="96"/>
                  </a:cubicBezTo>
                  <a:cubicBezTo>
                    <a:pt x="446" y="98"/>
                    <a:pt x="461" y="87"/>
                    <a:pt x="463" y="71"/>
                  </a:cubicBezTo>
                  <a:cubicBezTo>
                    <a:pt x="464" y="64"/>
                    <a:pt x="464" y="64"/>
                    <a:pt x="464" y="64"/>
                  </a:cubicBezTo>
                  <a:cubicBezTo>
                    <a:pt x="462" y="80"/>
                    <a:pt x="447" y="91"/>
                    <a:pt x="431" y="89"/>
                  </a:cubicBez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8" name="Freeform 45"/>
            <p:cNvSpPr>
              <a:spLocks noEditPoints="1"/>
            </p:cNvSpPr>
            <p:nvPr/>
          </p:nvSpPr>
          <p:spPr bwMode="auto">
            <a:xfrm>
              <a:off x="4730751" y="1290638"/>
              <a:ext cx="363538" cy="288925"/>
            </a:xfrm>
            <a:custGeom>
              <a:avLst/>
              <a:gdLst>
                <a:gd name="T0" fmla="*/ 2 w 506"/>
                <a:gd name="T1" fmla="*/ 310 h 401"/>
                <a:gd name="T2" fmla="*/ 27 w 506"/>
                <a:gd name="T3" fmla="*/ 343 h 401"/>
                <a:gd name="T4" fmla="*/ 430 w 506"/>
                <a:gd name="T5" fmla="*/ 399 h 401"/>
                <a:gd name="T6" fmla="*/ 463 w 506"/>
                <a:gd name="T7" fmla="*/ 374 h 401"/>
                <a:gd name="T8" fmla="*/ 506 w 506"/>
                <a:gd name="T9" fmla="*/ 65 h 401"/>
                <a:gd name="T10" fmla="*/ 45 w 506"/>
                <a:gd name="T11" fmla="*/ 0 h 401"/>
                <a:gd name="T12" fmla="*/ 2 w 506"/>
                <a:gd name="T13" fmla="*/ 310 h 401"/>
                <a:gd name="T14" fmla="*/ 157 w 506"/>
                <a:gd name="T15" fmla="*/ 302 h 401"/>
                <a:gd name="T16" fmla="*/ 57 w 506"/>
                <a:gd name="T17" fmla="*/ 288 h 401"/>
                <a:gd name="T18" fmla="*/ 75 w 506"/>
                <a:gd name="T19" fmla="*/ 158 h 401"/>
                <a:gd name="T20" fmla="*/ 175 w 506"/>
                <a:gd name="T21" fmla="*/ 173 h 401"/>
                <a:gd name="T22" fmla="*/ 157 w 506"/>
                <a:gd name="T23" fmla="*/ 302 h 401"/>
                <a:gd name="T24" fmla="*/ 353 w 506"/>
                <a:gd name="T25" fmla="*/ 329 h 401"/>
                <a:gd name="T26" fmla="*/ 179 w 506"/>
                <a:gd name="T27" fmla="*/ 305 h 401"/>
                <a:gd name="T28" fmla="*/ 181 w 506"/>
                <a:gd name="T29" fmla="*/ 291 h 401"/>
                <a:gd name="T30" fmla="*/ 355 w 506"/>
                <a:gd name="T31" fmla="*/ 315 h 401"/>
                <a:gd name="T32" fmla="*/ 353 w 506"/>
                <a:gd name="T33" fmla="*/ 329 h 401"/>
                <a:gd name="T34" fmla="*/ 413 w 506"/>
                <a:gd name="T35" fmla="*/ 308 h 401"/>
                <a:gd name="T36" fmla="*/ 183 w 506"/>
                <a:gd name="T37" fmla="*/ 276 h 401"/>
                <a:gd name="T38" fmla="*/ 185 w 506"/>
                <a:gd name="T39" fmla="*/ 262 h 401"/>
                <a:gd name="T40" fmla="*/ 415 w 506"/>
                <a:gd name="T41" fmla="*/ 294 h 401"/>
                <a:gd name="T42" fmla="*/ 413 w 506"/>
                <a:gd name="T43" fmla="*/ 308 h 401"/>
                <a:gd name="T44" fmla="*/ 417 w 506"/>
                <a:gd name="T45" fmla="*/ 279 h 401"/>
                <a:gd name="T46" fmla="*/ 187 w 506"/>
                <a:gd name="T47" fmla="*/ 247 h 401"/>
                <a:gd name="T48" fmla="*/ 189 w 506"/>
                <a:gd name="T49" fmla="*/ 233 h 401"/>
                <a:gd name="T50" fmla="*/ 419 w 506"/>
                <a:gd name="T51" fmla="*/ 265 h 401"/>
                <a:gd name="T52" fmla="*/ 417 w 506"/>
                <a:gd name="T53" fmla="*/ 279 h 401"/>
                <a:gd name="T54" fmla="*/ 421 w 506"/>
                <a:gd name="T55" fmla="*/ 251 h 401"/>
                <a:gd name="T56" fmla="*/ 191 w 506"/>
                <a:gd name="T57" fmla="*/ 219 h 401"/>
                <a:gd name="T58" fmla="*/ 193 w 506"/>
                <a:gd name="T59" fmla="*/ 204 h 401"/>
                <a:gd name="T60" fmla="*/ 423 w 506"/>
                <a:gd name="T61" fmla="*/ 236 h 401"/>
                <a:gd name="T62" fmla="*/ 421 w 506"/>
                <a:gd name="T63" fmla="*/ 251 h 401"/>
                <a:gd name="T64" fmla="*/ 195 w 506"/>
                <a:gd name="T65" fmla="*/ 190 h 401"/>
                <a:gd name="T66" fmla="*/ 197 w 506"/>
                <a:gd name="T67" fmla="*/ 176 h 401"/>
                <a:gd name="T68" fmla="*/ 427 w 506"/>
                <a:gd name="T69" fmla="*/ 208 h 401"/>
                <a:gd name="T70" fmla="*/ 425 w 506"/>
                <a:gd name="T71" fmla="*/ 222 h 401"/>
                <a:gd name="T72" fmla="*/ 195 w 506"/>
                <a:gd name="T73" fmla="*/ 190 h 401"/>
                <a:gd name="T74" fmla="*/ 377 w 506"/>
                <a:gd name="T75" fmla="*/ 98 h 401"/>
                <a:gd name="T76" fmla="*/ 449 w 506"/>
                <a:gd name="T77" fmla="*/ 108 h 401"/>
                <a:gd name="T78" fmla="*/ 439 w 506"/>
                <a:gd name="T79" fmla="*/ 180 h 401"/>
                <a:gd name="T80" fmla="*/ 367 w 506"/>
                <a:gd name="T81" fmla="*/ 170 h 401"/>
                <a:gd name="T82" fmla="*/ 377 w 506"/>
                <a:gd name="T83" fmla="*/ 98 h 401"/>
                <a:gd name="T84" fmla="*/ 281 w 506"/>
                <a:gd name="T85" fmla="*/ 85 h 401"/>
                <a:gd name="T86" fmla="*/ 353 w 506"/>
                <a:gd name="T87" fmla="*/ 95 h 401"/>
                <a:gd name="T88" fmla="*/ 343 w 506"/>
                <a:gd name="T89" fmla="*/ 166 h 401"/>
                <a:gd name="T90" fmla="*/ 271 w 506"/>
                <a:gd name="T91" fmla="*/ 156 h 401"/>
                <a:gd name="T92" fmla="*/ 281 w 506"/>
                <a:gd name="T93" fmla="*/ 85 h 401"/>
                <a:gd name="T94" fmla="*/ 185 w 506"/>
                <a:gd name="T95" fmla="*/ 71 h 401"/>
                <a:gd name="T96" fmla="*/ 257 w 506"/>
                <a:gd name="T97" fmla="*/ 81 h 401"/>
                <a:gd name="T98" fmla="*/ 247 w 506"/>
                <a:gd name="T99" fmla="*/ 153 h 401"/>
                <a:gd name="T100" fmla="*/ 175 w 506"/>
                <a:gd name="T101" fmla="*/ 143 h 401"/>
                <a:gd name="T102" fmla="*/ 185 w 506"/>
                <a:gd name="T103" fmla="*/ 71 h 401"/>
                <a:gd name="T104" fmla="*/ 89 w 506"/>
                <a:gd name="T105" fmla="*/ 58 h 401"/>
                <a:gd name="T106" fmla="*/ 160 w 506"/>
                <a:gd name="T107" fmla="*/ 68 h 401"/>
                <a:gd name="T108" fmla="*/ 150 w 506"/>
                <a:gd name="T109" fmla="*/ 140 h 401"/>
                <a:gd name="T110" fmla="*/ 78 w 506"/>
                <a:gd name="T111" fmla="*/ 130 h 401"/>
                <a:gd name="T112" fmla="*/ 89 w 506"/>
                <a:gd name="T113" fmla="*/ 5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6" h="401">
                  <a:moveTo>
                    <a:pt x="2" y="310"/>
                  </a:moveTo>
                  <a:cubicBezTo>
                    <a:pt x="0" y="326"/>
                    <a:pt x="11" y="340"/>
                    <a:pt x="27" y="343"/>
                  </a:cubicBezTo>
                  <a:cubicBezTo>
                    <a:pt x="430" y="399"/>
                    <a:pt x="430" y="399"/>
                    <a:pt x="430" y="399"/>
                  </a:cubicBezTo>
                  <a:cubicBezTo>
                    <a:pt x="446" y="401"/>
                    <a:pt x="461" y="390"/>
                    <a:pt x="463" y="374"/>
                  </a:cubicBezTo>
                  <a:cubicBezTo>
                    <a:pt x="506" y="65"/>
                    <a:pt x="506" y="65"/>
                    <a:pt x="506" y="65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2" y="310"/>
                  </a:lnTo>
                  <a:close/>
                  <a:moveTo>
                    <a:pt x="157" y="302"/>
                  </a:moveTo>
                  <a:cubicBezTo>
                    <a:pt x="57" y="288"/>
                    <a:pt x="57" y="288"/>
                    <a:pt x="57" y="28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175" y="173"/>
                    <a:pt x="175" y="173"/>
                    <a:pt x="175" y="173"/>
                  </a:cubicBezTo>
                  <a:lnTo>
                    <a:pt x="157" y="302"/>
                  </a:lnTo>
                  <a:close/>
                  <a:moveTo>
                    <a:pt x="353" y="329"/>
                  </a:moveTo>
                  <a:cubicBezTo>
                    <a:pt x="179" y="305"/>
                    <a:pt x="179" y="305"/>
                    <a:pt x="179" y="305"/>
                  </a:cubicBezTo>
                  <a:cubicBezTo>
                    <a:pt x="181" y="291"/>
                    <a:pt x="181" y="291"/>
                    <a:pt x="181" y="291"/>
                  </a:cubicBezTo>
                  <a:cubicBezTo>
                    <a:pt x="355" y="315"/>
                    <a:pt x="355" y="315"/>
                    <a:pt x="355" y="315"/>
                  </a:cubicBezTo>
                  <a:lnTo>
                    <a:pt x="353" y="329"/>
                  </a:lnTo>
                  <a:close/>
                  <a:moveTo>
                    <a:pt x="413" y="308"/>
                  </a:moveTo>
                  <a:cubicBezTo>
                    <a:pt x="183" y="276"/>
                    <a:pt x="183" y="276"/>
                    <a:pt x="183" y="276"/>
                  </a:cubicBezTo>
                  <a:cubicBezTo>
                    <a:pt x="185" y="262"/>
                    <a:pt x="185" y="262"/>
                    <a:pt x="185" y="262"/>
                  </a:cubicBezTo>
                  <a:cubicBezTo>
                    <a:pt x="415" y="294"/>
                    <a:pt x="415" y="294"/>
                    <a:pt x="415" y="294"/>
                  </a:cubicBezTo>
                  <a:lnTo>
                    <a:pt x="413" y="308"/>
                  </a:lnTo>
                  <a:close/>
                  <a:moveTo>
                    <a:pt x="417" y="279"/>
                  </a:moveTo>
                  <a:cubicBezTo>
                    <a:pt x="187" y="247"/>
                    <a:pt x="187" y="247"/>
                    <a:pt x="187" y="247"/>
                  </a:cubicBezTo>
                  <a:cubicBezTo>
                    <a:pt x="189" y="233"/>
                    <a:pt x="189" y="233"/>
                    <a:pt x="189" y="233"/>
                  </a:cubicBezTo>
                  <a:cubicBezTo>
                    <a:pt x="419" y="265"/>
                    <a:pt x="419" y="265"/>
                    <a:pt x="419" y="265"/>
                  </a:cubicBezTo>
                  <a:lnTo>
                    <a:pt x="417" y="279"/>
                  </a:lnTo>
                  <a:close/>
                  <a:moveTo>
                    <a:pt x="421" y="251"/>
                  </a:moveTo>
                  <a:cubicBezTo>
                    <a:pt x="191" y="219"/>
                    <a:pt x="191" y="219"/>
                    <a:pt x="191" y="219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423" y="236"/>
                    <a:pt x="423" y="236"/>
                    <a:pt x="423" y="236"/>
                  </a:cubicBezTo>
                  <a:lnTo>
                    <a:pt x="421" y="251"/>
                  </a:lnTo>
                  <a:close/>
                  <a:moveTo>
                    <a:pt x="195" y="190"/>
                  </a:moveTo>
                  <a:cubicBezTo>
                    <a:pt x="197" y="176"/>
                    <a:pt x="197" y="176"/>
                    <a:pt x="197" y="176"/>
                  </a:cubicBezTo>
                  <a:cubicBezTo>
                    <a:pt x="427" y="208"/>
                    <a:pt x="427" y="208"/>
                    <a:pt x="427" y="208"/>
                  </a:cubicBezTo>
                  <a:cubicBezTo>
                    <a:pt x="425" y="222"/>
                    <a:pt x="425" y="222"/>
                    <a:pt x="425" y="222"/>
                  </a:cubicBezTo>
                  <a:lnTo>
                    <a:pt x="195" y="190"/>
                  </a:lnTo>
                  <a:close/>
                  <a:moveTo>
                    <a:pt x="377" y="98"/>
                  </a:moveTo>
                  <a:cubicBezTo>
                    <a:pt x="449" y="108"/>
                    <a:pt x="449" y="108"/>
                    <a:pt x="449" y="108"/>
                  </a:cubicBezTo>
                  <a:cubicBezTo>
                    <a:pt x="439" y="180"/>
                    <a:pt x="439" y="180"/>
                    <a:pt x="439" y="18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77" y="98"/>
                  </a:lnTo>
                  <a:close/>
                  <a:moveTo>
                    <a:pt x="281" y="85"/>
                  </a:moveTo>
                  <a:cubicBezTo>
                    <a:pt x="353" y="95"/>
                    <a:pt x="353" y="95"/>
                    <a:pt x="353" y="95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271" y="156"/>
                    <a:pt x="271" y="156"/>
                    <a:pt x="271" y="156"/>
                  </a:cubicBezTo>
                  <a:lnTo>
                    <a:pt x="281" y="85"/>
                  </a:lnTo>
                  <a:close/>
                  <a:moveTo>
                    <a:pt x="185" y="71"/>
                  </a:moveTo>
                  <a:cubicBezTo>
                    <a:pt x="257" y="81"/>
                    <a:pt x="257" y="81"/>
                    <a:pt x="257" y="81"/>
                  </a:cubicBezTo>
                  <a:cubicBezTo>
                    <a:pt x="247" y="153"/>
                    <a:pt x="247" y="153"/>
                    <a:pt x="247" y="153"/>
                  </a:cubicBezTo>
                  <a:cubicBezTo>
                    <a:pt x="175" y="143"/>
                    <a:pt x="175" y="143"/>
                    <a:pt x="175" y="143"/>
                  </a:cubicBezTo>
                  <a:lnTo>
                    <a:pt x="185" y="71"/>
                  </a:lnTo>
                  <a:close/>
                  <a:moveTo>
                    <a:pt x="89" y="58"/>
                  </a:moveTo>
                  <a:cubicBezTo>
                    <a:pt x="160" y="68"/>
                    <a:pt x="160" y="68"/>
                    <a:pt x="160" y="68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78" y="130"/>
                    <a:pt x="78" y="130"/>
                    <a:pt x="78" y="130"/>
                  </a:cubicBezTo>
                  <a:lnTo>
                    <a:pt x="89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9" name="Freeform 46"/>
            <p:cNvSpPr>
              <a:spLocks/>
            </p:cNvSpPr>
            <p:nvPr/>
          </p:nvSpPr>
          <p:spPr bwMode="auto">
            <a:xfrm>
              <a:off x="4762501" y="1285876"/>
              <a:ext cx="333375" cy="52388"/>
            </a:xfrm>
            <a:custGeom>
              <a:avLst/>
              <a:gdLst>
                <a:gd name="T0" fmla="*/ 0 w 210"/>
                <a:gd name="T1" fmla="*/ 3 h 33"/>
                <a:gd name="T2" fmla="*/ 209 w 210"/>
                <a:gd name="T3" fmla="*/ 33 h 33"/>
                <a:gd name="T4" fmla="*/ 210 w 210"/>
                <a:gd name="T5" fmla="*/ 29 h 33"/>
                <a:gd name="T6" fmla="*/ 1 w 210"/>
                <a:gd name="T7" fmla="*/ 0 h 33"/>
                <a:gd name="T8" fmla="*/ 0 w 210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3">
                  <a:moveTo>
                    <a:pt x="0" y="3"/>
                  </a:moveTo>
                  <a:lnTo>
                    <a:pt x="209" y="33"/>
                  </a:lnTo>
                  <a:lnTo>
                    <a:pt x="210" y="29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0" name="Freeform 47"/>
            <p:cNvSpPr>
              <a:spLocks/>
            </p:cNvSpPr>
            <p:nvPr/>
          </p:nvSpPr>
          <p:spPr bwMode="auto">
            <a:xfrm>
              <a:off x="4764088" y="1246188"/>
              <a:ext cx="334963" cy="85725"/>
            </a:xfrm>
            <a:custGeom>
              <a:avLst/>
              <a:gdLst>
                <a:gd name="T0" fmla="*/ 440 w 467"/>
                <a:gd name="T1" fmla="*/ 59 h 120"/>
                <a:gd name="T2" fmla="*/ 37 w 467"/>
                <a:gd name="T3" fmla="*/ 3 h 120"/>
                <a:gd name="T4" fmla="*/ 4 w 467"/>
                <a:gd name="T5" fmla="*/ 27 h 120"/>
                <a:gd name="T6" fmla="*/ 0 w 467"/>
                <a:gd name="T7" fmla="*/ 56 h 120"/>
                <a:gd name="T8" fmla="*/ 461 w 467"/>
                <a:gd name="T9" fmla="*/ 120 h 120"/>
                <a:gd name="T10" fmla="*/ 465 w 467"/>
                <a:gd name="T11" fmla="*/ 92 h 120"/>
                <a:gd name="T12" fmla="*/ 440 w 467"/>
                <a:gd name="T13" fmla="*/ 5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120">
                  <a:moveTo>
                    <a:pt x="440" y="59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21" y="0"/>
                    <a:pt x="7" y="12"/>
                    <a:pt x="4" y="2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61" y="120"/>
                    <a:pt x="461" y="120"/>
                    <a:pt x="461" y="120"/>
                  </a:cubicBezTo>
                  <a:cubicBezTo>
                    <a:pt x="465" y="92"/>
                    <a:pt x="465" y="92"/>
                    <a:pt x="465" y="92"/>
                  </a:cubicBezTo>
                  <a:cubicBezTo>
                    <a:pt x="467" y="76"/>
                    <a:pt x="456" y="61"/>
                    <a:pt x="440" y="59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1" name="Freeform 48"/>
            <p:cNvSpPr>
              <a:spLocks/>
            </p:cNvSpPr>
            <p:nvPr/>
          </p:nvSpPr>
          <p:spPr bwMode="auto">
            <a:xfrm>
              <a:off x="4870451" y="1417638"/>
              <a:ext cx="166688" cy="33338"/>
            </a:xfrm>
            <a:custGeom>
              <a:avLst/>
              <a:gdLst>
                <a:gd name="T0" fmla="*/ 1 w 105"/>
                <a:gd name="T1" fmla="*/ 0 h 21"/>
                <a:gd name="T2" fmla="*/ 0 w 105"/>
                <a:gd name="T3" fmla="*/ 6 h 21"/>
                <a:gd name="T4" fmla="*/ 105 w 105"/>
                <a:gd name="T5" fmla="*/ 21 h 21"/>
                <a:gd name="T6" fmla="*/ 105 w 105"/>
                <a:gd name="T7" fmla="*/ 14 h 21"/>
                <a:gd name="T8" fmla="*/ 1 w 10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1">
                  <a:moveTo>
                    <a:pt x="1" y="0"/>
                  </a:moveTo>
                  <a:lnTo>
                    <a:pt x="0" y="6"/>
                  </a:lnTo>
                  <a:lnTo>
                    <a:pt x="105" y="21"/>
                  </a:lnTo>
                  <a:lnTo>
                    <a:pt x="105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2" name="Freeform 49"/>
            <p:cNvSpPr>
              <a:spLocks/>
            </p:cNvSpPr>
            <p:nvPr/>
          </p:nvSpPr>
          <p:spPr bwMode="auto">
            <a:xfrm>
              <a:off x="4867276" y="1438276"/>
              <a:ext cx="168275" cy="33338"/>
            </a:xfrm>
            <a:custGeom>
              <a:avLst/>
              <a:gdLst>
                <a:gd name="T0" fmla="*/ 0 w 106"/>
                <a:gd name="T1" fmla="*/ 6 h 21"/>
                <a:gd name="T2" fmla="*/ 105 w 106"/>
                <a:gd name="T3" fmla="*/ 21 h 21"/>
                <a:gd name="T4" fmla="*/ 106 w 106"/>
                <a:gd name="T5" fmla="*/ 14 h 21"/>
                <a:gd name="T6" fmla="*/ 1 w 106"/>
                <a:gd name="T7" fmla="*/ 0 h 21"/>
                <a:gd name="T8" fmla="*/ 0 w 106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1">
                  <a:moveTo>
                    <a:pt x="0" y="6"/>
                  </a:moveTo>
                  <a:lnTo>
                    <a:pt x="105" y="21"/>
                  </a:lnTo>
                  <a:lnTo>
                    <a:pt x="106" y="14"/>
                  </a:lnTo>
                  <a:lnTo>
                    <a:pt x="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3" name="Freeform 50"/>
            <p:cNvSpPr>
              <a:spLocks/>
            </p:cNvSpPr>
            <p:nvPr/>
          </p:nvSpPr>
          <p:spPr bwMode="auto">
            <a:xfrm>
              <a:off x="4865688" y="1458913"/>
              <a:ext cx="166688" cy="33338"/>
            </a:xfrm>
            <a:custGeom>
              <a:avLst/>
              <a:gdLst>
                <a:gd name="T0" fmla="*/ 0 w 105"/>
                <a:gd name="T1" fmla="*/ 6 h 21"/>
                <a:gd name="T2" fmla="*/ 104 w 105"/>
                <a:gd name="T3" fmla="*/ 21 h 21"/>
                <a:gd name="T4" fmla="*/ 105 w 105"/>
                <a:gd name="T5" fmla="*/ 14 h 21"/>
                <a:gd name="T6" fmla="*/ 1 w 105"/>
                <a:gd name="T7" fmla="*/ 0 h 21"/>
                <a:gd name="T8" fmla="*/ 0 w 105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1">
                  <a:moveTo>
                    <a:pt x="0" y="6"/>
                  </a:moveTo>
                  <a:lnTo>
                    <a:pt x="104" y="21"/>
                  </a:lnTo>
                  <a:lnTo>
                    <a:pt x="105" y="14"/>
                  </a:lnTo>
                  <a:lnTo>
                    <a:pt x="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4" name="Freeform 51"/>
            <p:cNvSpPr>
              <a:spLocks/>
            </p:cNvSpPr>
            <p:nvPr/>
          </p:nvSpPr>
          <p:spPr bwMode="auto">
            <a:xfrm>
              <a:off x="4862513" y="1479551"/>
              <a:ext cx="166688" cy="33338"/>
            </a:xfrm>
            <a:custGeom>
              <a:avLst/>
              <a:gdLst>
                <a:gd name="T0" fmla="*/ 0 w 105"/>
                <a:gd name="T1" fmla="*/ 6 h 21"/>
                <a:gd name="T2" fmla="*/ 104 w 105"/>
                <a:gd name="T3" fmla="*/ 21 h 21"/>
                <a:gd name="T4" fmla="*/ 105 w 105"/>
                <a:gd name="T5" fmla="*/ 14 h 21"/>
                <a:gd name="T6" fmla="*/ 1 w 105"/>
                <a:gd name="T7" fmla="*/ 0 h 21"/>
                <a:gd name="T8" fmla="*/ 0 w 105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1">
                  <a:moveTo>
                    <a:pt x="0" y="6"/>
                  </a:moveTo>
                  <a:lnTo>
                    <a:pt x="104" y="21"/>
                  </a:lnTo>
                  <a:lnTo>
                    <a:pt x="105" y="14"/>
                  </a:lnTo>
                  <a:lnTo>
                    <a:pt x="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5" name="Freeform 52"/>
            <p:cNvSpPr>
              <a:spLocks/>
            </p:cNvSpPr>
            <p:nvPr/>
          </p:nvSpPr>
          <p:spPr bwMode="auto">
            <a:xfrm>
              <a:off x="4859338" y="1500188"/>
              <a:ext cx="127000" cy="26988"/>
            </a:xfrm>
            <a:custGeom>
              <a:avLst/>
              <a:gdLst>
                <a:gd name="T0" fmla="*/ 0 w 80"/>
                <a:gd name="T1" fmla="*/ 6 h 17"/>
                <a:gd name="T2" fmla="*/ 79 w 80"/>
                <a:gd name="T3" fmla="*/ 17 h 17"/>
                <a:gd name="T4" fmla="*/ 80 w 80"/>
                <a:gd name="T5" fmla="*/ 11 h 17"/>
                <a:gd name="T6" fmla="*/ 1 w 80"/>
                <a:gd name="T7" fmla="*/ 0 h 17"/>
                <a:gd name="T8" fmla="*/ 0 w 80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7">
                  <a:moveTo>
                    <a:pt x="0" y="6"/>
                  </a:moveTo>
                  <a:lnTo>
                    <a:pt x="79" y="17"/>
                  </a:lnTo>
                  <a:lnTo>
                    <a:pt x="80" y="11"/>
                  </a:lnTo>
                  <a:lnTo>
                    <a:pt x="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6" name="Freeform 53"/>
            <p:cNvSpPr>
              <a:spLocks/>
            </p:cNvSpPr>
            <p:nvPr/>
          </p:nvSpPr>
          <p:spPr bwMode="auto">
            <a:xfrm>
              <a:off x="4772026" y="1404938"/>
              <a:ext cx="84138" cy="103188"/>
            </a:xfrm>
            <a:custGeom>
              <a:avLst/>
              <a:gdLst>
                <a:gd name="T0" fmla="*/ 0 w 53"/>
                <a:gd name="T1" fmla="*/ 59 h 65"/>
                <a:gd name="T2" fmla="*/ 45 w 53"/>
                <a:gd name="T3" fmla="*/ 65 h 65"/>
                <a:gd name="T4" fmla="*/ 53 w 53"/>
                <a:gd name="T5" fmla="*/ 7 h 65"/>
                <a:gd name="T6" fmla="*/ 8 w 53"/>
                <a:gd name="T7" fmla="*/ 0 h 65"/>
                <a:gd name="T8" fmla="*/ 0 w 53"/>
                <a:gd name="T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5">
                  <a:moveTo>
                    <a:pt x="0" y="59"/>
                  </a:moveTo>
                  <a:lnTo>
                    <a:pt x="45" y="65"/>
                  </a:lnTo>
                  <a:lnTo>
                    <a:pt x="53" y="7"/>
                  </a:lnTo>
                  <a:lnTo>
                    <a:pt x="8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7" name="Freeform 54"/>
            <p:cNvSpPr>
              <a:spLocks/>
            </p:cNvSpPr>
            <p:nvPr/>
          </p:nvSpPr>
          <p:spPr bwMode="auto">
            <a:xfrm>
              <a:off x="4786313" y="1331913"/>
              <a:ext cx="58738" cy="60325"/>
            </a:xfrm>
            <a:custGeom>
              <a:avLst/>
              <a:gdLst>
                <a:gd name="T0" fmla="*/ 37 w 37"/>
                <a:gd name="T1" fmla="*/ 5 h 38"/>
                <a:gd name="T2" fmla="*/ 5 w 37"/>
                <a:gd name="T3" fmla="*/ 0 h 38"/>
                <a:gd name="T4" fmla="*/ 0 w 37"/>
                <a:gd name="T5" fmla="*/ 33 h 38"/>
                <a:gd name="T6" fmla="*/ 33 w 37"/>
                <a:gd name="T7" fmla="*/ 38 h 38"/>
                <a:gd name="T8" fmla="*/ 37 w 37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5"/>
                  </a:moveTo>
                  <a:lnTo>
                    <a:pt x="5" y="0"/>
                  </a:lnTo>
                  <a:lnTo>
                    <a:pt x="0" y="33"/>
                  </a:lnTo>
                  <a:lnTo>
                    <a:pt x="33" y="38"/>
                  </a:lnTo>
                  <a:lnTo>
                    <a:pt x="37" y="5"/>
                  </a:lnTo>
                  <a:close/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8" name="Freeform 55"/>
            <p:cNvSpPr>
              <a:spLocks/>
            </p:cNvSpPr>
            <p:nvPr/>
          </p:nvSpPr>
          <p:spPr bwMode="auto">
            <a:xfrm>
              <a:off x="4856163" y="1341438"/>
              <a:ext cx="58738" cy="60325"/>
            </a:xfrm>
            <a:custGeom>
              <a:avLst/>
              <a:gdLst>
                <a:gd name="T0" fmla="*/ 37 w 37"/>
                <a:gd name="T1" fmla="*/ 5 h 38"/>
                <a:gd name="T2" fmla="*/ 5 w 37"/>
                <a:gd name="T3" fmla="*/ 0 h 38"/>
                <a:gd name="T4" fmla="*/ 0 w 37"/>
                <a:gd name="T5" fmla="*/ 33 h 38"/>
                <a:gd name="T6" fmla="*/ 33 w 37"/>
                <a:gd name="T7" fmla="*/ 38 h 38"/>
                <a:gd name="T8" fmla="*/ 37 w 37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5"/>
                  </a:moveTo>
                  <a:lnTo>
                    <a:pt x="5" y="0"/>
                  </a:lnTo>
                  <a:lnTo>
                    <a:pt x="0" y="33"/>
                  </a:lnTo>
                  <a:lnTo>
                    <a:pt x="33" y="38"/>
                  </a:lnTo>
                  <a:lnTo>
                    <a:pt x="37" y="5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9" name="Freeform 56"/>
            <p:cNvSpPr>
              <a:spLocks/>
            </p:cNvSpPr>
            <p:nvPr/>
          </p:nvSpPr>
          <p:spPr bwMode="auto">
            <a:xfrm>
              <a:off x="4994276" y="1362076"/>
              <a:ext cx="58738" cy="58738"/>
            </a:xfrm>
            <a:custGeom>
              <a:avLst/>
              <a:gdLst>
                <a:gd name="T0" fmla="*/ 37 w 37"/>
                <a:gd name="T1" fmla="*/ 4 h 37"/>
                <a:gd name="T2" fmla="*/ 5 w 37"/>
                <a:gd name="T3" fmla="*/ 0 h 37"/>
                <a:gd name="T4" fmla="*/ 0 w 37"/>
                <a:gd name="T5" fmla="*/ 32 h 37"/>
                <a:gd name="T6" fmla="*/ 33 w 37"/>
                <a:gd name="T7" fmla="*/ 37 h 37"/>
                <a:gd name="T8" fmla="*/ 37 w 37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33" y="37"/>
                  </a:lnTo>
                  <a:lnTo>
                    <a:pt x="37" y="4"/>
                  </a:lnTo>
                  <a:close/>
                </a:path>
              </a:pathLst>
            </a:custGeom>
            <a:solidFill>
              <a:srgbClr val="FCB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0" name="Freeform 57"/>
            <p:cNvSpPr>
              <a:spLocks/>
            </p:cNvSpPr>
            <p:nvPr/>
          </p:nvSpPr>
          <p:spPr bwMode="auto">
            <a:xfrm>
              <a:off x="4926013" y="1352551"/>
              <a:ext cx="58738" cy="57150"/>
            </a:xfrm>
            <a:custGeom>
              <a:avLst/>
              <a:gdLst>
                <a:gd name="T0" fmla="*/ 37 w 37"/>
                <a:gd name="T1" fmla="*/ 4 h 36"/>
                <a:gd name="T2" fmla="*/ 4 w 37"/>
                <a:gd name="T3" fmla="*/ 0 h 36"/>
                <a:gd name="T4" fmla="*/ 0 w 37"/>
                <a:gd name="T5" fmla="*/ 32 h 36"/>
                <a:gd name="T6" fmla="*/ 32 w 37"/>
                <a:gd name="T7" fmla="*/ 36 h 36"/>
                <a:gd name="T8" fmla="*/ 37 w 37"/>
                <a:gd name="T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37" y="4"/>
                  </a:moveTo>
                  <a:lnTo>
                    <a:pt x="4" y="0"/>
                  </a:lnTo>
                  <a:lnTo>
                    <a:pt x="0" y="32"/>
                  </a:lnTo>
                  <a:lnTo>
                    <a:pt x="32" y="36"/>
                  </a:lnTo>
                  <a:lnTo>
                    <a:pt x="37" y="4"/>
                  </a:lnTo>
                  <a:close/>
                </a:path>
              </a:pathLst>
            </a:custGeom>
            <a:solidFill>
              <a:srgbClr val="EF4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7109317" y="1575974"/>
            <a:ext cx="479068" cy="622036"/>
            <a:chOff x="5213351" y="1682751"/>
            <a:chExt cx="303213" cy="393700"/>
          </a:xfrm>
        </p:grpSpPr>
        <p:sp>
          <p:nvSpPr>
            <p:cNvPr id="582" name="Freeform 58"/>
            <p:cNvSpPr>
              <a:spLocks noEditPoints="1"/>
            </p:cNvSpPr>
            <p:nvPr/>
          </p:nvSpPr>
          <p:spPr bwMode="auto">
            <a:xfrm>
              <a:off x="5213351" y="1993901"/>
              <a:ext cx="234950" cy="82550"/>
            </a:xfrm>
            <a:custGeom>
              <a:avLst/>
              <a:gdLst>
                <a:gd name="T0" fmla="*/ 299 w 327"/>
                <a:gd name="T1" fmla="*/ 90 h 115"/>
                <a:gd name="T2" fmla="*/ 162 w 327"/>
                <a:gd name="T3" fmla="*/ 59 h 115"/>
                <a:gd name="T4" fmla="*/ 25 w 327"/>
                <a:gd name="T5" fmla="*/ 28 h 115"/>
                <a:gd name="T6" fmla="*/ 7 w 327"/>
                <a:gd name="T7" fmla="*/ 0 h 115"/>
                <a:gd name="T8" fmla="*/ 2 w 327"/>
                <a:gd name="T9" fmla="*/ 23 h 115"/>
                <a:gd name="T10" fmla="*/ 20 w 327"/>
                <a:gd name="T11" fmla="*/ 51 h 115"/>
                <a:gd name="T12" fmla="*/ 157 w 327"/>
                <a:gd name="T13" fmla="*/ 82 h 115"/>
                <a:gd name="T14" fmla="*/ 294 w 327"/>
                <a:gd name="T15" fmla="*/ 113 h 115"/>
                <a:gd name="T16" fmla="*/ 322 w 327"/>
                <a:gd name="T17" fmla="*/ 95 h 115"/>
                <a:gd name="T18" fmla="*/ 327 w 327"/>
                <a:gd name="T19" fmla="*/ 72 h 115"/>
                <a:gd name="T20" fmla="*/ 299 w 327"/>
                <a:gd name="T21" fmla="*/ 90 h 115"/>
                <a:gd name="T22" fmla="*/ 170 w 327"/>
                <a:gd name="T23" fmla="*/ 79 h 115"/>
                <a:gd name="T24" fmla="*/ 147 w 327"/>
                <a:gd name="T25" fmla="*/ 74 h 115"/>
                <a:gd name="T26" fmla="*/ 150 w 327"/>
                <a:gd name="T27" fmla="*/ 62 h 115"/>
                <a:gd name="T28" fmla="*/ 172 w 327"/>
                <a:gd name="T29" fmla="*/ 67 h 115"/>
                <a:gd name="T30" fmla="*/ 170 w 327"/>
                <a:gd name="T31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115">
                  <a:moveTo>
                    <a:pt x="299" y="90"/>
                  </a:moveTo>
                  <a:cubicBezTo>
                    <a:pt x="162" y="59"/>
                    <a:pt x="162" y="59"/>
                    <a:pt x="162" y="5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3" y="26"/>
                    <a:pt x="5" y="13"/>
                    <a:pt x="7" y="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36"/>
                    <a:pt x="8" y="48"/>
                    <a:pt x="20" y="51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307" y="115"/>
                    <a:pt x="319" y="107"/>
                    <a:pt x="322" y="95"/>
                  </a:cubicBezTo>
                  <a:cubicBezTo>
                    <a:pt x="327" y="72"/>
                    <a:pt x="327" y="72"/>
                    <a:pt x="327" y="72"/>
                  </a:cubicBezTo>
                  <a:cubicBezTo>
                    <a:pt x="325" y="85"/>
                    <a:pt x="312" y="93"/>
                    <a:pt x="299" y="90"/>
                  </a:cubicBezTo>
                  <a:close/>
                  <a:moveTo>
                    <a:pt x="170" y="79"/>
                  </a:moveTo>
                  <a:cubicBezTo>
                    <a:pt x="147" y="74"/>
                    <a:pt x="147" y="74"/>
                    <a:pt x="147" y="7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72" y="67"/>
                    <a:pt x="172" y="67"/>
                    <a:pt x="172" y="67"/>
                  </a:cubicBezTo>
                  <a:lnTo>
                    <a:pt x="170" y="79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3" name="Freeform 59"/>
            <p:cNvSpPr>
              <a:spLocks noEditPoints="1"/>
            </p:cNvSpPr>
            <p:nvPr/>
          </p:nvSpPr>
          <p:spPr bwMode="auto">
            <a:xfrm>
              <a:off x="5216526" y="1682751"/>
              <a:ext cx="300038" cy="377825"/>
            </a:xfrm>
            <a:custGeom>
              <a:avLst/>
              <a:gdLst>
                <a:gd name="T0" fmla="*/ 260 w 417"/>
                <a:gd name="T1" fmla="*/ 33 h 524"/>
                <a:gd name="T2" fmla="*/ 94 w 417"/>
                <a:gd name="T3" fmla="*/ 20 h 524"/>
                <a:gd name="T4" fmla="*/ 2 w 417"/>
                <a:gd name="T5" fmla="*/ 431 h 524"/>
                <a:gd name="T6" fmla="*/ 157 w 417"/>
                <a:gd name="T7" fmla="*/ 490 h 524"/>
                <a:gd name="T8" fmla="*/ 322 w 417"/>
                <a:gd name="T9" fmla="*/ 503 h 524"/>
                <a:gd name="T10" fmla="*/ 414 w 417"/>
                <a:gd name="T11" fmla="*/ 92 h 524"/>
                <a:gd name="T12" fmla="*/ 394 w 417"/>
                <a:gd name="T13" fmla="*/ 75 h 524"/>
                <a:gd name="T14" fmla="*/ 403 w 417"/>
                <a:gd name="T15" fmla="*/ 91 h 524"/>
                <a:gd name="T16" fmla="*/ 402 w 417"/>
                <a:gd name="T17" fmla="*/ 92 h 524"/>
                <a:gd name="T18" fmla="*/ 380 w 417"/>
                <a:gd name="T19" fmla="*/ 87 h 524"/>
                <a:gd name="T20" fmla="*/ 380 w 417"/>
                <a:gd name="T21" fmla="*/ 86 h 524"/>
                <a:gd name="T22" fmla="*/ 380 w 417"/>
                <a:gd name="T23" fmla="*/ 84 h 524"/>
                <a:gd name="T24" fmla="*/ 356 w 417"/>
                <a:gd name="T25" fmla="*/ 271 h 524"/>
                <a:gd name="T26" fmla="*/ 341 w 417"/>
                <a:gd name="T27" fmla="*/ 301 h 524"/>
                <a:gd name="T28" fmla="*/ 337 w 417"/>
                <a:gd name="T29" fmla="*/ 293 h 524"/>
                <a:gd name="T30" fmla="*/ 352 w 417"/>
                <a:gd name="T31" fmla="*/ 264 h 524"/>
                <a:gd name="T32" fmla="*/ 36 w 417"/>
                <a:gd name="T33" fmla="*/ 442 h 524"/>
                <a:gd name="T34" fmla="*/ 23 w 417"/>
                <a:gd name="T35" fmla="*/ 448 h 524"/>
                <a:gd name="T36" fmla="*/ 14 w 417"/>
                <a:gd name="T37" fmla="*/ 436 h 524"/>
                <a:gd name="T38" fmla="*/ 14 w 417"/>
                <a:gd name="T39" fmla="*/ 434 h 524"/>
                <a:gd name="T40" fmla="*/ 37 w 417"/>
                <a:gd name="T41" fmla="*/ 439 h 524"/>
                <a:gd name="T42" fmla="*/ 36 w 417"/>
                <a:gd name="T43" fmla="*/ 441 h 524"/>
                <a:gd name="T44" fmla="*/ 128 w 417"/>
                <a:gd name="T45" fmla="*/ 29 h 524"/>
                <a:gd name="T46" fmla="*/ 128 w 417"/>
                <a:gd name="T47" fmla="*/ 31 h 524"/>
                <a:gd name="T48" fmla="*/ 106 w 417"/>
                <a:gd name="T49" fmla="*/ 26 h 524"/>
                <a:gd name="T50" fmla="*/ 106 w 417"/>
                <a:gd name="T51" fmla="*/ 24 h 524"/>
                <a:gd name="T52" fmla="*/ 106 w 417"/>
                <a:gd name="T53" fmla="*/ 23 h 524"/>
                <a:gd name="T54" fmla="*/ 129 w 417"/>
                <a:gd name="T55" fmla="*/ 28 h 524"/>
                <a:gd name="T56" fmla="*/ 98 w 417"/>
                <a:gd name="T57" fmla="*/ 219 h 524"/>
                <a:gd name="T58" fmla="*/ 99 w 417"/>
                <a:gd name="T59" fmla="*/ 213 h 524"/>
                <a:gd name="T60" fmla="*/ 328 w 417"/>
                <a:gd name="T61" fmla="*/ 264 h 524"/>
                <a:gd name="T62" fmla="*/ 326 w 417"/>
                <a:gd name="T63" fmla="*/ 270 h 524"/>
                <a:gd name="T64" fmla="*/ 98 w 417"/>
                <a:gd name="T65" fmla="*/ 219 h 524"/>
                <a:gd name="T66" fmla="*/ 180 w 417"/>
                <a:gd name="T67" fmla="*/ 381 h 524"/>
                <a:gd name="T68" fmla="*/ 150 w 417"/>
                <a:gd name="T69" fmla="*/ 364 h 524"/>
                <a:gd name="T70" fmla="*/ 183 w 417"/>
                <a:gd name="T71" fmla="*/ 370 h 524"/>
                <a:gd name="T72" fmla="*/ 180 w 417"/>
                <a:gd name="T73" fmla="*/ 381 h 524"/>
                <a:gd name="T74" fmla="*/ 209 w 417"/>
                <a:gd name="T75" fmla="*/ 385 h 524"/>
                <a:gd name="T76" fmla="*/ 203 w 417"/>
                <a:gd name="T77" fmla="*/ 379 h 524"/>
                <a:gd name="T78" fmla="*/ 235 w 417"/>
                <a:gd name="T79" fmla="*/ 372 h 524"/>
                <a:gd name="T80" fmla="*/ 237 w 417"/>
                <a:gd name="T81" fmla="*/ 383 h 524"/>
                <a:gd name="T82" fmla="*/ 265 w 417"/>
                <a:gd name="T83" fmla="*/ 376 h 524"/>
                <a:gd name="T84" fmla="*/ 258 w 417"/>
                <a:gd name="T85" fmla="*/ 372 h 524"/>
                <a:gd name="T86" fmla="*/ 285 w 417"/>
                <a:gd name="T87" fmla="*/ 353 h 524"/>
                <a:gd name="T88" fmla="*/ 291 w 417"/>
                <a:gd name="T89" fmla="*/ 363 h 524"/>
                <a:gd name="T90" fmla="*/ 306 w 417"/>
                <a:gd name="T91" fmla="*/ 345 h 524"/>
                <a:gd name="T92" fmla="*/ 323 w 417"/>
                <a:gd name="T93" fmla="*/ 317 h 524"/>
                <a:gd name="T94" fmla="*/ 333 w 417"/>
                <a:gd name="T95" fmla="*/ 323 h 524"/>
                <a:gd name="T96" fmla="*/ 309 w 417"/>
                <a:gd name="T97" fmla="*/ 347 h 524"/>
                <a:gd name="T98" fmla="*/ 310 w 417"/>
                <a:gd name="T99" fmla="*/ 503 h 524"/>
                <a:gd name="T100" fmla="*/ 288 w 417"/>
                <a:gd name="T101" fmla="*/ 498 h 524"/>
                <a:gd name="T102" fmla="*/ 288 w 417"/>
                <a:gd name="T103" fmla="*/ 497 h 524"/>
                <a:gd name="T104" fmla="*/ 302 w 417"/>
                <a:gd name="T105" fmla="*/ 486 h 524"/>
                <a:gd name="T106" fmla="*/ 311 w 417"/>
                <a:gd name="T107" fmla="*/ 502 h 524"/>
                <a:gd name="T108" fmla="*/ 310 w 417"/>
                <a:gd name="T109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7" h="524">
                  <a:moveTo>
                    <a:pt x="397" y="64"/>
                  </a:moveTo>
                  <a:cubicBezTo>
                    <a:pt x="260" y="33"/>
                    <a:pt x="260" y="33"/>
                    <a:pt x="260" y="33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0" y="0"/>
                    <a:pt x="97" y="8"/>
                    <a:pt x="94" y="20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2" y="431"/>
                    <a:pt x="2" y="431"/>
                    <a:pt x="2" y="431"/>
                  </a:cubicBezTo>
                  <a:cubicBezTo>
                    <a:pt x="0" y="444"/>
                    <a:pt x="8" y="457"/>
                    <a:pt x="20" y="459"/>
                  </a:cubicBezTo>
                  <a:cubicBezTo>
                    <a:pt x="157" y="490"/>
                    <a:pt x="157" y="490"/>
                    <a:pt x="157" y="490"/>
                  </a:cubicBezTo>
                  <a:cubicBezTo>
                    <a:pt x="294" y="521"/>
                    <a:pt x="294" y="521"/>
                    <a:pt x="294" y="521"/>
                  </a:cubicBezTo>
                  <a:cubicBezTo>
                    <a:pt x="307" y="524"/>
                    <a:pt x="320" y="516"/>
                    <a:pt x="322" y="503"/>
                  </a:cubicBezTo>
                  <a:cubicBezTo>
                    <a:pt x="409" y="115"/>
                    <a:pt x="409" y="115"/>
                    <a:pt x="409" y="115"/>
                  </a:cubicBezTo>
                  <a:cubicBezTo>
                    <a:pt x="414" y="92"/>
                    <a:pt x="414" y="92"/>
                    <a:pt x="414" y="92"/>
                  </a:cubicBezTo>
                  <a:cubicBezTo>
                    <a:pt x="417" y="79"/>
                    <a:pt x="409" y="67"/>
                    <a:pt x="397" y="64"/>
                  </a:cubicBezTo>
                  <a:close/>
                  <a:moveTo>
                    <a:pt x="394" y="75"/>
                  </a:moveTo>
                  <a:cubicBezTo>
                    <a:pt x="400" y="77"/>
                    <a:pt x="404" y="83"/>
                    <a:pt x="403" y="89"/>
                  </a:cubicBezTo>
                  <a:cubicBezTo>
                    <a:pt x="403" y="90"/>
                    <a:pt x="403" y="90"/>
                    <a:pt x="403" y="91"/>
                  </a:cubicBezTo>
                  <a:cubicBezTo>
                    <a:pt x="402" y="91"/>
                    <a:pt x="402" y="91"/>
                    <a:pt x="402" y="91"/>
                  </a:cubicBezTo>
                  <a:cubicBezTo>
                    <a:pt x="402" y="91"/>
                    <a:pt x="402" y="92"/>
                    <a:pt x="402" y="92"/>
                  </a:cubicBezTo>
                  <a:cubicBezTo>
                    <a:pt x="400" y="97"/>
                    <a:pt x="394" y="99"/>
                    <a:pt x="389" y="98"/>
                  </a:cubicBezTo>
                  <a:cubicBezTo>
                    <a:pt x="384" y="97"/>
                    <a:pt x="380" y="92"/>
                    <a:pt x="380" y="87"/>
                  </a:cubicBezTo>
                  <a:cubicBezTo>
                    <a:pt x="380" y="87"/>
                    <a:pt x="380" y="87"/>
                    <a:pt x="380" y="87"/>
                  </a:cubicBezTo>
                  <a:cubicBezTo>
                    <a:pt x="380" y="87"/>
                    <a:pt x="380" y="86"/>
                    <a:pt x="380" y="86"/>
                  </a:cubicBezTo>
                  <a:cubicBezTo>
                    <a:pt x="380" y="85"/>
                    <a:pt x="380" y="85"/>
                    <a:pt x="380" y="85"/>
                  </a:cubicBezTo>
                  <a:cubicBezTo>
                    <a:pt x="380" y="85"/>
                    <a:pt x="380" y="85"/>
                    <a:pt x="380" y="84"/>
                  </a:cubicBezTo>
                  <a:cubicBezTo>
                    <a:pt x="381" y="78"/>
                    <a:pt x="388" y="74"/>
                    <a:pt x="394" y="75"/>
                  </a:cubicBezTo>
                  <a:close/>
                  <a:moveTo>
                    <a:pt x="356" y="271"/>
                  </a:moveTo>
                  <a:cubicBezTo>
                    <a:pt x="354" y="280"/>
                    <a:pt x="351" y="289"/>
                    <a:pt x="347" y="298"/>
                  </a:cubicBezTo>
                  <a:cubicBezTo>
                    <a:pt x="346" y="301"/>
                    <a:pt x="343" y="302"/>
                    <a:pt x="341" y="301"/>
                  </a:cubicBezTo>
                  <a:cubicBezTo>
                    <a:pt x="340" y="301"/>
                    <a:pt x="340" y="301"/>
                    <a:pt x="340" y="301"/>
                  </a:cubicBezTo>
                  <a:cubicBezTo>
                    <a:pt x="337" y="300"/>
                    <a:pt x="335" y="296"/>
                    <a:pt x="337" y="293"/>
                  </a:cubicBezTo>
                  <a:cubicBezTo>
                    <a:pt x="340" y="285"/>
                    <a:pt x="343" y="277"/>
                    <a:pt x="345" y="268"/>
                  </a:cubicBezTo>
                  <a:cubicBezTo>
                    <a:pt x="346" y="265"/>
                    <a:pt x="349" y="263"/>
                    <a:pt x="352" y="264"/>
                  </a:cubicBezTo>
                  <a:cubicBezTo>
                    <a:pt x="355" y="264"/>
                    <a:pt x="357" y="268"/>
                    <a:pt x="356" y="271"/>
                  </a:cubicBezTo>
                  <a:close/>
                  <a:moveTo>
                    <a:pt x="36" y="442"/>
                  </a:moveTo>
                  <a:cubicBezTo>
                    <a:pt x="36" y="442"/>
                    <a:pt x="36" y="442"/>
                    <a:pt x="36" y="442"/>
                  </a:cubicBezTo>
                  <a:cubicBezTo>
                    <a:pt x="33" y="447"/>
                    <a:pt x="28" y="449"/>
                    <a:pt x="23" y="448"/>
                  </a:cubicBezTo>
                  <a:cubicBezTo>
                    <a:pt x="17" y="447"/>
                    <a:pt x="14" y="442"/>
                    <a:pt x="14" y="437"/>
                  </a:cubicBezTo>
                  <a:cubicBezTo>
                    <a:pt x="14" y="436"/>
                    <a:pt x="14" y="436"/>
                    <a:pt x="14" y="436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4" y="435"/>
                    <a:pt x="14" y="434"/>
                    <a:pt x="14" y="434"/>
                  </a:cubicBezTo>
                  <a:cubicBezTo>
                    <a:pt x="15" y="428"/>
                    <a:pt x="22" y="424"/>
                    <a:pt x="28" y="425"/>
                  </a:cubicBezTo>
                  <a:cubicBezTo>
                    <a:pt x="34" y="427"/>
                    <a:pt x="38" y="433"/>
                    <a:pt x="37" y="439"/>
                  </a:cubicBezTo>
                  <a:cubicBezTo>
                    <a:pt x="37" y="440"/>
                    <a:pt x="36" y="440"/>
                    <a:pt x="36" y="441"/>
                  </a:cubicBezTo>
                  <a:cubicBezTo>
                    <a:pt x="36" y="441"/>
                    <a:pt x="36" y="441"/>
                    <a:pt x="36" y="441"/>
                  </a:cubicBezTo>
                  <a:cubicBezTo>
                    <a:pt x="36" y="441"/>
                    <a:pt x="36" y="441"/>
                    <a:pt x="36" y="442"/>
                  </a:cubicBezTo>
                  <a:close/>
                  <a:moveTo>
                    <a:pt x="128" y="29"/>
                  </a:moveTo>
                  <a:cubicBezTo>
                    <a:pt x="128" y="29"/>
                    <a:pt x="128" y="29"/>
                    <a:pt x="128" y="29"/>
                  </a:cubicBezTo>
                  <a:cubicBezTo>
                    <a:pt x="128" y="30"/>
                    <a:pt x="128" y="30"/>
                    <a:pt x="128" y="31"/>
                  </a:cubicBezTo>
                  <a:cubicBezTo>
                    <a:pt x="125" y="35"/>
                    <a:pt x="120" y="38"/>
                    <a:pt x="115" y="37"/>
                  </a:cubicBezTo>
                  <a:cubicBezTo>
                    <a:pt x="109" y="36"/>
                    <a:pt x="106" y="31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3"/>
                    <a:pt x="106" y="23"/>
                  </a:cubicBezTo>
                  <a:cubicBezTo>
                    <a:pt x="107" y="16"/>
                    <a:pt x="114" y="12"/>
                    <a:pt x="120" y="14"/>
                  </a:cubicBezTo>
                  <a:cubicBezTo>
                    <a:pt x="126" y="15"/>
                    <a:pt x="130" y="22"/>
                    <a:pt x="129" y="28"/>
                  </a:cubicBezTo>
                  <a:cubicBezTo>
                    <a:pt x="129" y="28"/>
                    <a:pt x="128" y="29"/>
                    <a:pt x="128" y="29"/>
                  </a:cubicBezTo>
                  <a:close/>
                  <a:moveTo>
                    <a:pt x="98" y="219"/>
                  </a:moveTo>
                  <a:cubicBezTo>
                    <a:pt x="98" y="218"/>
                    <a:pt x="98" y="217"/>
                    <a:pt x="99" y="216"/>
                  </a:cubicBezTo>
                  <a:cubicBezTo>
                    <a:pt x="99" y="215"/>
                    <a:pt x="99" y="214"/>
                    <a:pt x="99" y="213"/>
                  </a:cubicBezTo>
                  <a:cubicBezTo>
                    <a:pt x="113" y="150"/>
                    <a:pt x="176" y="110"/>
                    <a:pt x="239" y="124"/>
                  </a:cubicBezTo>
                  <a:cubicBezTo>
                    <a:pt x="302" y="139"/>
                    <a:pt x="342" y="201"/>
                    <a:pt x="328" y="264"/>
                  </a:cubicBezTo>
                  <a:cubicBezTo>
                    <a:pt x="328" y="265"/>
                    <a:pt x="327" y="266"/>
                    <a:pt x="327" y="267"/>
                  </a:cubicBezTo>
                  <a:cubicBezTo>
                    <a:pt x="327" y="268"/>
                    <a:pt x="327" y="269"/>
                    <a:pt x="326" y="270"/>
                  </a:cubicBezTo>
                  <a:cubicBezTo>
                    <a:pt x="312" y="333"/>
                    <a:pt x="250" y="373"/>
                    <a:pt x="187" y="359"/>
                  </a:cubicBezTo>
                  <a:cubicBezTo>
                    <a:pt x="124" y="345"/>
                    <a:pt x="84" y="282"/>
                    <a:pt x="98" y="219"/>
                  </a:cubicBezTo>
                  <a:close/>
                  <a:moveTo>
                    <a:pt x="180" y="381"/>
                  </a:moveTo>
                  <a:cubicBezTo>
                    <a:pt x="180" y="381"/>
                    <a:pt x="180" y="381"/>
                    <a:pt x="180" y="381"/>
                  </a:cubicBezTo>
                  <a:cubicBezTo>
                    <a:pt x="170" y="379"/>
                    <a:pt x="161" y="376"/>
                    <a:pt x="153" y="372"/>
                  </a:cubicBezTo>
                  <a:cubicBezTo>
                    <a:pt x="150" y="370"/>
                    <a:pt x="148" y="367"/>
                    <a:pt x="150" y="364"/>
                  </a:cubicBezTo>
                  <a:cubicBezTo>
                    <a:pt x="151" y="361"/>
                    <a:pt x="154" y="360"/>
                    <a:pt x="157" y="361"/>
                  </a:cubicBezTo>
                  <a:cubicBezTo>
                    <a:pt x="165" y="365"/>
                    <a:pt x="174" y="368"/>
                    <a:pt x="183" y="370"/>
                  </a:cubicBezTo>
                  <a:cubicBezTo>
                    <a:pt x="186" y="371"/>
                    <a:pt x="188" y="374"/>
                    <a:pt x="187" y="377"/>
                  </a:cubicBezTo>
                  <a:cubicBezTo>
                    <a:pt x="186" y="380"/>
                    <a:pt x="183" y="382"/>
                    <a:pt x="180" y="381"/>
                  </a:cubicBezTo>
                  <a:close/>
                  <a:moveTo>
                    <a:pt x="237" y="383"/>
                  </a:moveTo>
                  <a:cubicBezTo>
                    <a:pt x="228" y="385"/>
                    <a:pt x="218" y="385"/>
                    <a:pt x="209" y="385"/>
                  </a:cubicBezTo>
                  <a:cubicBezTo>
                    <a:pt x="208" y="385"/>
                    <a:pt x="208" y="385"/>
                    <a:pt x="207" y="385"/>
                  </a:cubicBezTo>
                  <a:cubicBezTo>
                    <a:pt x="205" y="384"/>
                    <a:pt x="203" y="382"/>
                    <a:pt x="203" y="379"/>
                  </a:cubicBezTo>
                  <a:cubicBezTo>
                    <a:pt x="203" y="376"/>
                    <a:pt x="206" y="373"/>
                    <a:pt x="209" y="373"/>
                  </a:cubicBezTo>
                  <a:cubicBezTo>
                    <a:pt x="218" y="374"/>
                    <a:pt x="227" y="373"/>
                    <a:pt x="235" y="372"/>
                  </a:cubicBezTo>
                  <a:cubicBezTo>
                    <a:pt x="239" y="371"/>
                    <a:pt x="242" y="373"/>
                    <a:pt x="242" y="376"/>
                  </a:cubicBezTo>
                  <a:cubicBezTo>
                    <a:pt x="243" y="380"/>
                    <a:pt x="241" y="383"/>
                    <a:pt x="237" y="383"/>
                  </a:cubicBezTo>
                  <a:close/>
                  <a:moveTo>
                    <a:pt x="291" y="363"/>
                  </a:moveTo>
                  <a:cubicBezTo>
                    <a:pt x="283" y="368"/>
                    <a:pt x="274" y="372"/>
                    <a:pt x="265" y="376"/>
                  </a:cubicBezTo>
                  <a:cubicBezTo>
                    <a:pt x="264" y="376"/>
                    <a:pt x="263" y="376"/>
                    <a:pt x="262" y="376"/>
                  </a:cubicBezTo>
                  <a:cubicBezTo>
                    <a:pt x="260" y="375"/>
                    <a:pt x="258" y="374"/>
                    <a:pt x="258" y="372"/>
                  </a:cubicBezTo>
                  <a:cubicBezTo>
                    <a:pt x="257" y="369"/>
                    <a:pt x="258" y="366"/>
                    <a:pt x="261" y="365"/>
                  </a:cubicBezTo>
                  <a:cubicBezTo>
                    <a:pt x="269" y="362"/>
                    <a:pt x="277" y="358"/>
                    <a:pt x="285" y="353"/>
                  </a:cubicBezTo>
                  <a:cubicBezTo>
                    <a:pt x="288" y="351"/>
                    <a:pt x="291" y="352"/>
                    <a:pt x="293" y="355"/>
                  </a:cubicBezTo>
                  <a:cubicBezTo>
                    <a:pt x="295" y="357"/>
                    <a:pt x="294" y="361"/>
                    <a:pt x="291" y="363"/>
                  </a:cubicBezTo>
                  <a:close/>
                  <a:moveTo>
                    <a:pt x="309" y="347"/>
                  </a:moveTo>
                  <a:cubicBezTo>
                    <a:pt x="308" y="346"/>
                    <a:pt x="307" y="346"/>
                    <a:pt x="306" y="345"/>
                  </a:cubicBezTo>
                  <a:cubicBezTo>
                    <a:pt x="304" y="343"/>
                    <a:pt x="304" y="339"/>
                    <a:pt x="306" y="337"/>
                  </a:cubicBezTo>
                  <a:cubicBezTo>
                    <a:pt x="312" y="330"/>
                    <a:pt x="318" y="324"/>
                    <a:pt x="323" y="317"/>
                  </a:cubicBezTo>
                  <a:cubicBezTo>
                    <a:pt x="325" y="314"/>
                    <a:pt x="329" y="313"/>
                    <a:pt x="332" y="315"/>
                  </a:cubicBezTo>
                  <a:cubicBezTo>
                    <a:pt x="334" y="317"/>
                    <a:pt x="335" y="321"/>
                    <a:pt x="333" y="323"/>
                  </a:cubicBezTo>
                  <a:cubicBezTo>
                    <a:pt x="327" y="331"/>
                    <a:pt x="321" y="338"/>
                    <a:pt x="314" y="345"/>
                  </a:cubicBezTo>
                  <a:cubicBezTo>
                    <a:pt x="313" y="346"/>
                    <a:pt x="311" y="347"/>
                    <a:pt x="309" y="347"/>
                  </a:cubicBezTo>
                  <a:close/>
                  <a:moveTo>
                    <a:pt x="310" y="503"/>
                  </a:moveTo>
                  <a:cubicBezTo>
                    <a:pt x="310" y="503"/>
                    <a:pt x="310" y="503"/>
                    <a:pt x="310" y="503"/>
                  </a:cubicBezTo>
                  <a:cubicBezTo>
                    <a:pt x="308" y="508"/>
                    <a:pt x="302" y="511"/>
                    <a:pt x="297" y="509"/>
                  </a:cubicBezTo>
                  <a:cubicBezTo>
                    <a:pt x="292" y="508"/>
                    <a:pt x="288" y="503"/>
                    <a:pt x="288" y="498"/>
                  </a:cubicBezTo>
                  <a:cubicBezTo>
                    <a:pt x="288" y="498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6"/>
                    <a:pt x="288" y="496"/>
                    <a:pt x="288" y="495"/>
                  </a:cubicBezTo>
                  <a:cubicBezTo>
                    <a:pt x="289" y="489"/>
                    <a:pt x="296" y="485"/>
                    <a:pt x="302" y="486"/>
                  </a:cubicBezTo>
                  <a:cubicBezTo>
                    <a:pt x="308" y="488"/>
                    <a:pt x="312" y="494"/>
                    <a:pt x="311" y="500"/>
                  </a:cubicBezTo>
                  <a:cubicBezTo>
                    <a:pt x="311" y="501"/>
                    <a:pt x="311" y="501"/>
                    <a:pt x="311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2"/>
                    <a:pt x="310" y="503"/>
                    <a:pt x="310" y="503"/>
                  </a:cubicBezTo>
                  <a:close/>
                </a:path>
              </a:pathLst>
            </a:custGeom>
            <a:solidFill>
              <a:srgbClr val="658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4" name="Freeform 60"/>
            <p:cNvSpPr>
              <a:spLocks/>
            </p:cNvSpPr>
            <p:nvPr/>
          </p:nvSpPr>
          <p:spPr bwMode="auto">
            <a:xfrm>
              <a:off x="5422901" y="2039938"/>
              <a:ext cx="0" cy="1588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5" name="Freeform 61"/>
            <p:cNvSpPr>
              <a:spLocks/>
            </p:cNvSpPr>
            <p:nvPr/>
          </p:nvSpPr>
          <p:spPr bwMode="auto">
            <a:xfrm>
              <a:off x="5422901" y="2036763"/>
              <a:ext cx="15875" cy="14288"/>
            </a:xfrm>
            <a:custGeom>
              <a:avLst/>
              <a:gdLst>
                <a:gd name="T0" fmla="*/ 13 w 22"/>
                <a:gd name="T1" fmla="*/ 1 h 20"/>
                <a:gd name="T2" fmla="*/ 0 w 22"/>
                <a:gd name="T3" fmla="*/ 7 h 20"/>
                <a:gd name="T4" fmla="*/ 9 w 22"/>
                <a:gd name="T5" fmla="*/ 18 h 20"/>
                <a:gd name="T6" fmla="*/ 22 w 22"/>
                <a:gd name="T7" fmla="*/ 12 h 20"/>
                <a:gd name="T8" fmla="*/ 13 w 22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3" y="1"/>
                  </a:moveTo>
                  <a:cubicBezTo>
                    <a:pt x="7" y="0"/>
                    <a:pt x="2" y="3"/>
                    <a:pt x="0" y="7"/>
                  </a:cubicBezTo>
                  <a:cubicBezTo>
                    <a:pt x="0" y="12"/>
                    <a:pt x="4" y="17"/>
                    <a:pt x="9" y="18"/>
                  </a:cubicBezTo>
                  <a:cubicBezTo>
                    <a:pt x="14" y="20"/>
                    <a:pt x="20" y="17"/>
                    <a:pt x="22" y="12"/>
                  </a:cubicBezTo>
                  <a:cubicBezTo>
                    <a:pt x="22" y="7"/>
                    <a:pt x="18" y="2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6" name="Freeform 62"/>
            <p:cNvSpPr>
              <a:spLocks/>
            </p:cNvSpPr>
            <p:nvPr/>
          </p:nvSpPr>
          <p:spPr bwMode="auto">
            <a:xfrm>
              <a:off x="5422901" y="2041526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7" name="Freeform 63"/>
            <p:cNvSpPr>
              <a:spLocks/>
            </p:cNvSpPr>
            <p:nvPr/>
          </p:nvSpPr>
          <p:spPr bwMode="auto">
            <a:xfrm>
              <a:off x="5440363" y="2043113"/>
              <a:ext cx="0" cy="158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8" name="Freeform 64"/>
            <p:cNvSpPr>
              <a:spLocks/>
            </p:cNvSpPr>
            <p:nvPr/>
          </p:nvSpPr>
          <p:spPr bwMode="auto">
            <a:xfrm>
              <a:off x="5438776" y="2044701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9" name="Freeform 65"/>
            <p:cNvSpPr>
              <a:spLocks/>
            </p:cNvSpPr>
            <p:nvPr/>
          </p:nvSpPr>
          <p:spPr bwMode="auto">
            <a:xfrm>
              <a:off x="5276851" y="1838326"/>
              <a:ext cx="174625" cy="112713"/>
            </a:xfrm>
            <a:custGeom>
              <a:avLst/>
              <a:gdLst>
                <a:gd name="T0" fmla="*/ 242 w 243"/>
                <a:gd name="T1" fmla="*/ 54 h 157"/>
                <a:gd name="T2" fmla="*/ 243 w 243"/>
                <a:gd name="T3" fmla="*/ 51 h 157"/>
                <a:gd name="T4" fmla="*/ 104 w 243"/>
                <a:gd name="T5" fmla="*/ 137 h 157"/>
                <a:gd name="T6" fmla="*/ 15 w 243"/>
                <a:gd name="T7" fmla="*/ 0 h 157"/>
                <a:gd name="T8" fmla="*/ 14 w 243"/>
                <a:gd name="T9" fmla="*/ 3 h 157"/>
                <a:gd name="T10" fmla="*/ 103 w 243"/>
                <a:gd name="T11" fmla="*/ 143 h 157"/>
                <a:gd name="T12" fmla="*/ 242 w 243"/>
                <a:gd name="T13" fmla="*/ 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157">
                  <a:moveTo>
                    <a:pt x="242" y="54"/>
                  </a:moveTo>
                  <a:cubicBezTo>
                    <a:pt x="243" y="53"/>
                    <a:pt x="243" y="52"/>
                    <a:pt x="243" y="51"/>
                  </a:cubicBezTo>
                  <a:cubicBezTo>
                    <a:pt x="228" y="113"/>
                    <a:pt x="166" y="151"/>
                    <a:pt x="104" y="137"/>
                  </a:cubicBezTo>
                  <a:cubicBezTo>
                    <a:pt x="42" y="123"/>
                    <a:pt x="2" y="62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0" y="66"/>
                    <a:pt x="40" y="129"/>
                    <a:pt x="103" y="143"/>
                  </a:cubicBezTo>
                  <a:cubicBezTo>
                    <a:pt x="166" y="157"/>
                    <a:pt x="228" y="117"/>
                    <a:pt x="242" y="54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0" name="Freeform 66"/>
            <p:cNvSpPr>
              <a:spLocks/>
            </p:cNvSpPr>
            <p:nvPr/>
          </p:nvSpPr>
          <p:spPr bwMode="auto">
            <a:xfrm>
              <a:off x="5400676" y="1935163"/>
              <a:ext cx="28575" cy="19050"/>
            </a:xfrm>
            <a:custGeom>
              <a:avLst/>
              <a:gdLst>
                <a:gd name="T0" fmla="*/ 28 w 38"/>
                <a:gd name="T1" fmla="*/ 2 h 25"/>
                <a:gd name="T2" fmla="*/ 4 w 38"/>
                <a:gd name="T3" fmla="*/ 14 h 25"/>
                <a:gd name="T4" fmla="*/ 1 w 38"/>
                <a:gd name="T5" fmla="*/ 21 h 25"/>
                <a:gd name="T6" fmla="*/ 5 w 38"/>
                <a:gd name="T7" fmla="*/ 25 h 25"/>
                <a:gd name="T8" fmla="*/ 8 w 38"/>
                <a:gd name="T9" fmla="*/ 25 h 25"/>
                <a:gd name="T10" fmla="*/ 34 w 38"/>
                <a:gd name="T11" fmla="*/ 12 h 25"/>
                <a:gd name="T12" fmla="*/ 36 w 38"/>
                <a:gd name="T13" fmla="*/ 4 h 25"/>
                <a:gd name="T14" fmla="*/ 28 w 38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28" y="2"/>
                  </a:moveTo>
                  <a:cubicBezTo>
                    <a:pt x="20" y="7"/>
                    <a:pt x="12" y="11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1" y="23"/>
                    <a:pt x="3" y="24"/>
                    <a:pt x="5" y="25"/>
                  </a:cubicBezTo>
                  <a:cubicBezTo>
                    <a:pt x="6" y="25"/>
                    <a:pt x="7" y="25"/>
                    <a:pt x="8" y="25"/>
                  </a:cubicBezTo>
                  <a:cubicBezTo>
                    <a:pt x="17" y="21"/>
                    <a:pt x="26" y="17"/>
                    <a:pt x="34" y="12"/>
                  </a:cubicBezTo>
                  <a:cubicBezTo>
                    <a:pt x="37" y="10"/>
                    <a:pt x="38" y="6"/>
                    <a:pt x="36" y="4"/>
                  </a:cubicBezTo>
                  <a:cubicBezTo>
                    <a:pt x="34" y="1"/>
                    <a:pt x="31" y="0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1" name="Freeform 67"/>
            <p:cNvSpPr>
              <a:spLocks/>
            </p:cNvSpPr>
            <p:nvPr/>
          </p:nvSpPr>
          <p:spPr bwMode="auto">
            <a:xfrm>
              <a:off x="5362576" y="1949451"/>
              <a:ext cx="28575" cy="11113"/>
            </a:xfrm>
            <a:custGeom>
              <a:avLst/>
              <a:gdLst>
                <a:gd name="T0" fmla="*/ 32 w 40"/>
                <a:gd name="T1" fmla="*/ 1 h 14"/>
                <a:gd name="T2" fmla="*/ 6 w 40"/>
                <a:gd name="T3" fmla="*/ 2 h 14"/>
                <a:gd name="T4" fmla="*/ 0 w 40"/>
                <a:gd name="T5" fmla="*/ 8 h 14"/>
                <a:gd name="T6" fmla="*/ 4 w 40"/>
                <a:gd name="T7" fmla="*/ 14 h 14"/>
                <a:gd name="T8" fmla="*/ 6 w 40"/>
                <a:gd name="T9" fmla="*/ 14 h 14"/>
                <a:gd name="T10" fmla="*/ 34 w 40"/>
                <a:gd name="T11" fmla="*/ 12 h 14"/>
                <a:gd name="T12" fmla="*/ 39 w 40"/>
                <a:gd name="T13" fmla="*/ 5 h 14"/>
                <a:gd name="T14" fmla="*/ 32 w 40"/>
                <a:gd name="T1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4">
                  <a:moveTo>
                    <a:pt x="32" y="1"/>
                  </a:moveTo>
                  <a:cubicBezTo>
                    <a:pt x="24" y="2"/>
                    <a:pt x="15" y="3"/>
                    <a:pt x="6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11"/>
                    <a:pt x="2" y="13"/>
                    <a:pt x="4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15" y="14"/>
                    <a:pt x="25" y="14"/>
                    <a:pt x="34" y="12"/>
                  </a:cubicBezTo>
                  <a:cubicBezTo>
                    <a:pt x="38" y="12"/>
                    <a:pt x="40" y="9"/>
                    <a:pt x="39" y="5"/>
                  </a:cubicBezTo>
                  <a:cubicBezTo>
                    <a:pt x="39" y="2"/>
                    <a:pt x="36" y="0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2" name="Freeform 68"/>
            <p:cNvSpPr>
              <a:spLocks/>
            </p:cNvSpPr>
            <p:nvPr/>
          </p:nvSpPr>
          <p:spPr bwMode="auto">
            <a:xfrm>
              <a:off x="5457826" y="1871663"/>
              <a:ext cx="15875" cy="28575"/>
            </a:xfrm>
            <a:custGeom>
              <a:avLst/>
              <a:gdLst>
                <a:gd name="T0" fmla="*/ 10 w 22"/>
                <a:gd name="T1" fmla="*/ 5 h 39"/>
                <a:gd name="T2" fmla="*/ 2 w 22"/>
                <a:gd name="T3" fmla="*/ 30 h 39"/>
                <a:gd name="T4" fmla="*/ 5 w 22"/>
                <a:gd name="T5" fmla="*/ 38 h 39"/>
                <a:gd name="T6" fmla="*/ 6 w 22"/>
                <a:gd name="T7" fmla="*/ 38 h 39"/>
                <a:gd name="T8" fmla="*/ 12 w 22"/>
                <a:gd name="T9" fmla="*/ 35 h 39"/>
                <a:gd name="T10" fmla="*/ 21 w 22"/>
                <a:gd name="T11" fmla="*/ 8 h 39"/>
                <a:gd name="T12" fmla="*/ 17 w 22"/>
                <a:gd name="T13" fmla="*/ 1 h 39"/>
                <a:gd name="T14" fmla="*/ 10 w 22"/>
                <a:gd name="T1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10" y="5"/>
                  </a:moveTo>
                  <a:cubicBezTo>
                    <a:pt x="8" y="14"/>
                    <a:pt x="5" y="22"/>
                    <a:pt x="2" y="30"/>
                  </a:cubicBezTo>
                  <a:cubicBezTo>
                    <a:pt x="0" y="33"/>
                    <a:pt x="2" y="37"/>
                    <a:pt x="5" y="38"/>
                  </a:cubicBezTo>
                  <a:cubicBezTo>
                    <a:pt x="5" y="38"/>
                    <a:pt x="5" y="38"/>
                    <a:pt x="6" y="38"/>
                  </a:cubicBezTo>
                  <a:cubicBezTo>
                    <a:pt x="8" y="39"/>
                    <a:pt x="11" y="38"/>
                    <a:pt x="12" y="35"/>
                  </a:cubicBezTo>
                  <a:cubicBezTo>
                    <a:pt x="16" y="26"/>
                    <a:pt x="19" y="17"/>
                    <a:pt x="21" y="8"/>
                  </a:cubicBezTo>
                  <a:cubicBezTo>
                    <a:pt x="22" y="5"/>
                    <a:pt x="20" y="1"/>
                    <a:pt x="17" y="1"/>
                  </a:cubicBezTo>
                  <a:cubicBezTo>
                    <a:pt x="14" y="0"/>
                    <a:pt x="11" y="2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3" name="Freeform 69"/>
            <p:cNvSpPr>
              <a:spLocks/>
            </p:cNvSpPr>
            <p:nvPr/>
          </p:nvSpPr>
          <p:spPr bwMode="auto">
            <a:xfrm>
              <a:off x="5435601" y="1908176"/>
              <a:ext cx="22225" cy="25400"/>
            </a:xfrm>
            <a:custGeom>
              <a:avLst/>
              <a:gdLst>
                <a:gd name="T0" fmla="*/ 28 w 31"/>
                <a:gd name="T1" fmla="*/ 2 h 34"/>
                <a:gd name="T2" fmla="*/ 19 w 31"/>
                <a:gd name="T3" fmla="*/ 4 h 34"/>
                <a:gd name="T4" fmla="*/ 2 w 31"/>
                <a:gd name="T5" fmla="*/ 24 h 34"/>
                <a:gd name="T6" fmla="*/ 2 w 31"/>
                <a:gd name="T7" fmla="*/ 32 h 34"/>
                <a:gd name="T8" fmla="*/ 5 w 31"/>
                <a:gd name="T9" fmla="*/ 34 h 34"/>
                <a:gd name="T10" fmla="*/ 10 w 31"/>
                <a:gd name="T11" fmla="*/ 32 h 34"/>
                <a:gd name="T12" fmla="*/ 29 w 31"/>
                <a:gd name="T13" fmla="*/ 10 h 34"/>
                <a:gd name="T14" fmla="*/ 28 w 3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">
                  <a:moveTo>
                    <a:pt x="28" y="2"/>
                  </a:moveTo>
                  <a:cubicBezTo>
                    <a:pt x="25" y="0"/>
                    <a:pt x="21" y="1"/>
                    <a:pt x="19" y="4"/>
                  </a:cubicBezTo>
                  <a:cubicBezTo>
                    <a:pt x="14" y="11"/>
                    <a:pt x="8" y="17"/>
                    <a:pt x="2" y="24"/>
                  </a:cubicBezTo>
                  <a:cubicBezTo>
                    <a:pt x="0" y="26"/>
                    <a:pt x="0" y="30"/>
                    <a:pt x="2" y="32"/>
                  </a:cubicBezTo>
                  <a:cubicBezTo>
                    <a:pt x="3" y="33"/>
                    <a:pt x="4" y="33"/>
                    <a:pt x="5" y="34"/>
                  </a:cubicBezTo>
                  <a:cubicBezTo>
                    <a:pt x="7" y="34"/>
                    <a:pt x="9" y="33"/>
                    <a:pt x="10" y="32"/>
                  </a:cubicBezTo>
                  <a:cubicBezTo>
                    <a:pt x="17" y="25"/>
                    <a:pt x="23" y="18"/>
                    <a:pt x="29" y="10"/>
                  </a:cubicBezTo>
                  <a:cubicBezTo>
                    <a:pt x="31" y="8"/>
                    <a:pt x="30" y="4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4" name="Freeform 70"/>
            <p:cNvSpPr>
              <a:spLocks/>
            </p:cNvSpPr>
            <p:nvPr/>
          </p:nvSpPr>
          <p:spPr bwMode="auto">
            <a:xfrm>
              <a:off x="5322888" y="1941513"/>
              <a:ext cx="28575" cy="15875"/>
            </a:xfrm>
            <a:custGeom>
              <a:avLst/>
              <a:gdLst>
                <a:gd name="T0" fmla="*/ 35 w 40"/>
                <a:gd name="T1" fmla="*/ 10 h 22"/>
                <a:gd name="T2" fmla="*/ 9 w 40"/>
                <a:gd name="T3" fmla="*/ 1 h 22"/>
                <a:gd name="T4" fmla="*/ 2 w 40"/>
                <a:gd name="T5" fmla="*/ 4 h 22"/>
                <a:gd name="T6" fmla="*/ 5 w 40"/>
                <a:gd name="T7" fmla="*/ 12 h 22"/>
                <a:gd name="T8" fmla="*/ 32 w 40"/>
                <a:gd name="T9" fmla="*/ 21 h 22"/>
                <a:gd name="T10" fmla="*/ 32 w 40"/>
                <a:gd name="T11" fmla="*/ 21 h 22"/>
                <a:gd name="T12" fmla="*/ 39 w 40"/>
                <a:gd name="T13" fmla="*/ 17 h 22"/>
                <a:gd name="T14" fmla="*/ 35 w 40"/>
                <a:gd name="T1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2">
                  <a:moveTo>
                    <a:pt x="35" y="10"/>
                  </a:moveTo>
                  <a:cubicBezTo>
                    <a:pt x="26" y="8"/>
                    <a:pt x="17" y="5"/>
                    <a:pt x="9" y="1"/>
                  </a:cubicBezTo>
                  <a:cubicBezTo>
                    <a:pt x="6" y="0"/>
                    <a:pt x="3" y="1"/>
                    <a:pt x="2" y="4"/>
                  </a:cubicBezTo>
                  <a:cubicBezTo>
                    <a:pt x="0" y="7"/>
                    <a:pt x="2" y="10"/>
                    <a:pt x="5" y="12"/>
                  </a:cubicBezTo>
                  <a:cubicBezTo>
                    <a:pt x="13" y="16"/>
                    <a:pt x="22" y="19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5" y="22"/>
                    <a:pt x="38" y="20"/>
                    <a:pt x="39" y="17"/>
                  </a:cubicBezTo>
                  <a:cubicBezTo>
                    <a:pt x="40" y="14"/>
                    <a:pt x="38" y="11"/>
                    <a:pt x="3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5" name="Freeform 71"/>
            <p:cNvSpPr>
              <a:spLocks/>
            </p:cNvSpPr>
            <p:nvPr/>
          </p:nvSpPr>
          <p:spPr bwMode="auto">
            <a:xfrm>
              <a:off x="5241926" y="1998663"/>
              <a:ext cx="1588" cy="158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6" name="Freeform 72"/>
            <p:cNvSpPr>
              <a:spLocks/>
            </p:cNvSpPr>
            <p:nvPr/>
          </p:nvSpPr>
          <p:spPr bwMode="auto">
            <a:xfrm>
              <a:off x="5226051" y="1992313"/>
              <a:ext cx="15875" cy="14288"/>
            </a:xfrm>
            <a:custGeom>
              <a:avLst/>
              <a:gdLst>
                <a:gd name="T0" fmla="*/ 13 w 22"/>
                <a:gd name="T1" fmla="*/ 1 h 19"/>
                <a:gd name="T2" fmla="*/ 0 w 22"/>
                <a:gd name="T3" fmla="*/ 7 h 19"/>
                <a:gd name="T4" fmla="*/ 9 w 22"/>
                <a:gd name="T5" fmla="*/ 18 h 19"/>
                <a:gd name="T6" fmla="*/ 22 w 22"/>
                <a:gd name="T7" fmla="*/ 12 h 19"/>
                <a:gd name="T8" fmla="*/ 13 w 2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3" y="1"/>
                  </a:moveTo>
                  <a:cubicBezTo>
                    <a:pt x="7" y="0"/>
                    <a:pt x="2" y="2"/>
                    <a:pt x="0" y="7"/>
                  </a:cubicBezTo>
                  <a:cubicBezTo>
                    <a:pt x="0" y="12"/>
                    <a:pt x="3" y="17"/>
                    <a:pt x="9" y="18"/>
                  </a:cubicBezTo>
                  <a:cubicBezTo>
                    <a:pt x="14" y="19"/>
                    <a:pt x="19" y="17"/>
                    <a:pt x="22" y="12"/>
                  </a:cubicBezTo>
                  <a:cubicBezTo>
                    <a:pt x="22" y="7"/>
                    <a:pt x="18" y="2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7" name="Freeform 73"/>
            <p:cNvSpPr>
              <a:spLocks/>
            </p:cNvSpPr>
            <p:nvPr/>
          </p:nvSpPr>
          <p:spPr bwMode="auto">
            <a:xfrm>
              <a:off x="5226051" y="1995488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8" name="Freeform 74"/>
            <p:cNvSpPr>
              <a:spLocks/>
            </p:cNvSpPr>
            <p:nvPr/>
          </p:nvSpPr>
          <p:spPr bwMode="auto">
            <a:xfrm>
              <a:off x="5226051" y="1997076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9" name="Freeform 75"/>
            <p:cNvSpPr>
              <a:spLocks/>
            </p:cNvSpPr>
            <p:nvPr/>
          </p:nvSpPr>
          <p:spPr bwMode="auto">
            <a:xfrm>
              <a:off x="5241926" y="2000251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0" name="Freeform 76"/>
            <p:cNvSpPr>
              <a:spLocks/>
            </p:cNvSpPr>
            <p:nvPr/>
          </p:nvSpPr>
          <p:spPr bwMode="auto">
            <a:xfrm>
              <a:off x="5292726" y="1700213"/>
              <a:ext cx="0" cy="1588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1" name="Freeform 77"/>
            <p:cNvSpPr>
              <a:spLocks/>
            </p:cNvSpPr>
            <p:nvPr/>
          </p:nvSpPr>
          <p:spPr bwMode="auto">
            <a:xfrm>
              <a:off x="5292726" y="1695451"/>
              <a:ext cx="15875" cy="14288"/>
            </a:xfrm>
            <a:custGeom>
              <a:avLst/>
              <a:gdLst>
                <a:gd name="T0" fmla="*/ 13 w 22"/>
                <a:gd name="T1" fmla="*/ 2 h 20"/>
                <a:gd name="T2" fmla="*/ 0 w 22"/>
                <a:gd name="T3" fmla="*/ 8 h 20"/>
                <a:gd name="T4" fmla="*/ 9 w 22"/>
                <a:gd name="T5" fmla="*/ 19 h 20"/>
                <a:gd name="T6" fmla="*/ 22 w 22"/>
                <a:gd name="T7" fmla="*/ 13 h 20"/>
                <a:gd name="T8" fmla="*/ 13 w 22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3" y="2"/>
                  </a:moveTo>
                  <a:cubicBezTo>
                    <a:pt x="7" y="0"/>
                    <a:pt x="2" y="3"/>
                    <a:pt x="0" y="8"/>
                  </a:cubicBezTo>
                  <a:cubicBezTo>
                    <a:pt x="0" y="13"/>
                    <a:pt x="3" y="18"/>
                    <a:pt x="9" y="19"/>
                  </a:cubicBezTo>
                  <a:cubicBezTo>
                    <a:pt x="14" y="20"/>
                    <a:pt x="19" y="17"/>
                    <a:pt x="22" y="13"/>
                  </a:cubicBezTo>
                  <a:cubicBezTo>
                    <a:pt x="22" y="7"/>
                    <a:pt x="18" y="3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2" name="Freeform 78"/>
            <p:cNvSpPr>
              <a:spLocks/>
            </p:cNvSpPr>
            <p:nvPr/>
          </p:nvSpPr>
          <p:spPr bwMode="auto">
            <a:xfrm>
              <a:off x="5292726" y="1700213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3" name="Freeform 79"/>
            <p:cNvSpPr>
              <a:spLocks/>
            </p:cNvSpPr>
            <p:nvPr/>
          </p:nvSpPr>
          <p:spPr bwMode="auto">
            <a:xfrm>
              <a:off x="5308601" y="1703388"/>
              <a:ext cx="0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4" name="Freeform 80"/>
            <p:cNvSpPr>
              <a:spLocks/>
            </p:cNvSpPr>
            <p:nvPr/>
          </p:nvSpPr>
          <p:spPr bwMode="auto">
            <a:xfrm>
              <a:off x="5308601" y="1703388"/>
              <a:ext cx="0" cy="158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5" name="Freeform 81"/>
            <p:cNvSpPr>
              <a:spLocks/>
            </p:cNvSpPr>
            <p:nvPr/>
          </p:nvSpPr>
          <p:spPr bwMode="auto">
            <a:xfrm>
              <a:off x="5422901" y="2032001"/>
              <a:ext cx="17463" cy="12700"/>
            </a:xfrm>
            <a:custGeom>
              <a:avLst/>
              <a:gdLst>
                <a:gd name="T0" fmla="*/ 23 w 24"/>
                <a:gd name="T1" fmla="*/ 17 h 18"/>
                <a:gd name="T2" fmla="*/ 23 w 24"/>
                <a:gd name="T3" fmla="*/ 15 h 18"/>
                <a:gd name="T4" fmla="*/ 14 w 24"/>
                <a:gd name="T5" fmla="*/ 1 h 18"/>
                <a:gd name="T6" fmla="*/ 0 w 24"/>
                <a:gd name="T7" fmla="*/ 10 h 18"/>
                <a:gd name="T8" fmla="*/ 0 w 24"/>
                <a:gd name="T9" fmla="*/ 12 h 18"/>
                <a:gd name="T10" fmla="*/ 0 w 24"/>
                <a:gd name="T11" fmla="*/ 12 h 18"/>
                <a:gd name="T12" fmla="*/ 0 w 24"/>
                <a:gd name="T13" fmla="*/ 13 h 18"/>
                <a:gd name="T14" fmla="*/ 13 w 24"/>
                <a:gd name="T15" fmla="*/ 7 h 18"/>
                <a:gd name="T16" fmla="*/ 22 w 24"/>
                <a:gd name="T17" fmla="*/ 18 h 18"/>
                <a:gd name="T18" fmla="*/ 22 w 24"/>
                <a:gd name="T19" fmla="*/ 17 h 18"/>
                <a:gd name="T20" fmla="*/ 23 w 24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8">
                  <a:moveTo>
                    <a:pt x="23" y="17"/>
                  </a:moveTo>
                  <a:cubicBezTo>
                    <a:pt x="23" y="16"/>
                    <a:pt x="23" y="16"/>
                    <a:pt x="23" y="15"/>
                  </a:cubicBezTo>
                  <a:cubicBezTo>
                    <a:pt x="24" y="9"/>
                    <a:pt x="20" y="3"/>
                    <a:pt x="14" y="1"/>
                  </a:cubicBezTo>
                  <a:cubicBezTo>
                    <a:pt x="8" y="0"/>
                    <a:pt x="1" y="4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2" y="9"/>
                    <a:pt x="7" y="6"/>
                    <a:pt x="13" y="7"/>
                  </a:cubicBezTo>
                  <a:cubicBezTo>
                    <a:pt x="18" y="8"/>
                    <a:pt x="22" y="13"/>
                    <a:pt x="22" y="18"/>
                  </a:cubicBezTo>
                  <a:cubicBezTo>
                    <a:pt x="22" y="18"/>
                    <a:pt x="22" y="17"/>
                    <a:pt x="22" y="17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8B9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6" name="Freeform 82"/>
            <p:cNvSpPr>
              <a:spLocks/>
            </p:cNvSpPr>
            <p:nvPr/>
          </p:nvSpPr>
          <p:spPr bwMode="auto">
            <a:xfrm>
              <a:off x="5226051" y="1987551"/>
              <a:ext cx="17463" cy="14288"/>
            </a:xfrm>
            <a:custGeom>
              <a:avLst/>
              <a:gdLst>
                <a:gd name="T0" fmla="*/ 22 w 24"/>
                <a:gd name="T1" fmla="*/ 17 h 18"/>
                <a:gd name="T2" fmla="*/ 23 w 24"/>
                <a:gd name="T3" fmla="*/ 15 h 18"/>
                <a:gd name="T4" fmla="*/ 14 w 24"/>
                <a:gd name="T5" fmla="*/ 1 h 18"/>
                <a:gd name="T6" fmla="*/ 0 w 24"/>
                <a:gd name="T7" fmla="*/ 10 h 18"/>
                <a:gd name="T8" fmla="*/ 0 w 24"/>
                <a:gd name="T9" fmla="*/ 11 h 18"/>
                <a:gd name="T10" fmla="*/ 0 w 24"/>
                <a:gd name="T11" fmla="*/ 12 h 18"/>
                <a:gd name="T12" fmla="*/ 0 w 24"/>
                <a:gd name="T13" fmla="*/ 13 h 18"/>
                <a:gd name="T14" fmla="*/ 13 w 24"/>
                <a:gd name="T15" fmla="*/ 7 h 18"/>
                <a:gd name="T16" fmla="*/ 22 w 24"/>
                <a:gd name="T17" fmla="*/ 18 h 18"/>
                <a:gd name="T18" fmla="*/ 22 w 24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8">
                  <a:moveTo>
                    <a:pt x="22" y="17"/>
                  </a:moveTo>
                  <a:cubicBezTo>
                    <a:pt x="22" y="16"/>
                    <a:pt x="23" y="16"/>
                    <a:pt x="23" y="15"/>
                  </a:cubicBezTo>
                  <a:cubicBezTo>
                    <a:pt x="24" y="9"/>
                    <a:pt x="20" y="3"/>
                    <a:pt x="14" y="1"/>
                  </a:cubicBezTo>
                  <a:cubicBezTo>
                    <a:pt x="8" y="0"/>
                    <a:pt x="1" y="4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2" y="8"/>
                    <a:pt x="7" y="6"/>
                    <a:pt x="13" y="7"/>
                  </a:cubicBezTo>
                  <a:cubicBezTo>
                    <a:pt x="18" y="8"/>
                    <a:pt x="22" y="13"/>
                    <a:pt x="22" y="18"/>
                  </a:cubicBezTo>
                  <a:cubicBezTo>
                    <a:pt x="22" y="17"/>
                    <a:pt x="22" y="17"/>
                    <a:pt x="22" y="17"/>
                  </a:cubicBezTo>
                  <a:close/>
                </a:path>
              </a:pathLst>
            </a:custGeom>
            <a:solidFill>
              <a:srgbClr val="8B9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7" name="Freeform 83"/>
            <p:cNvSpPr>
              <a:spLocks/>
            </p:cNvSpPr>
            <p:nvPr/>
          </p:nvSpPr>
          <p:spPr bwMode="auto">
            <a:xfrm>
              <a:off x="5292726" y="1692276"/>
              <a:ext cx="17463" cy="12700"/>
            </a:xfrm>
            <a:custGeom>
              <a:avLst/>
              <a:gdLst>
                <a:gd name="T0" fmla="*/ 14 w 24"/>
                <a:gd name="T1" fmla="*/ 2 h 19"/>
                <a:gd name="T2" fmla="*/ 0 w 24"/>
                <a:gd name="T3" fmla="*/ 11 h 19"/>
                <a:gd name="T4" fmla="*/ 0 w 24"/>
                <a:gd name="T5" fmla="*/ 12 h 19"/>
                <a:gd name="T6" fmla="*/ 0 w 24"/>
                <a:gd name="T7" fmla="*/ 12 h 19"/>
                <a:gd name="T8" fmla="*/ 0 w 24"/>
                <a:gd name="T9" fmla="*/ 14 h 19"/>
                <a:gd name="T10" fmla="*/ 0 w 24"/>
                <a:gd name="T11" fmla="*/ 14 h 19"/>
                <a:gd name="T12" fmla="*/ 13 w 24"/>
                <a:gd name="T13" fmla="*/ 8 h 19"/>
                <a:gd name="T14" fmla="*/ 22 w 24"/>
                <a:gd name="T15" fmla="*/ 19 h 19"/>
                <a:gd name="T16" fmla="*/ 22 w 24"/>
                <a:gd name="T17" fmla="*/ 17 h 19"/>
                <a:gd name="T18" fmla="*/ 22 w 24"/>
                <a:gd name="T19" fmla="*/ 17 h 19"/>
                <a:gd name="T20" fmla="*/ 23 w 24"/>
                <a:gd name="T21" fmla="*/ 16 h 19"/>
                <a:gd name="T22" fmla="*/ 14 w 24"/>
                <a:gd name="T2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4" y="2"/>
                  </a:moveTo>
                  <a:cubicBezTo>
                    <a:pt x="8" y="0"/>
                    <a:pt x="1" y="4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9"/>
                    <a:pt x="7" y="6"/>
                    <a:pt x="13" y="8"/>
                  </a:cubicBezTo>
                  <a:cubicBezTo>
                    <a:pt x="18" y="9"/>
                    <a:pt x="22" y="13"/>
                    <a:pt x="22" y="19"/>
                  </a:cubicBezTo>
                  <a:cubicBezTo>
                    <a:pt x="22" y="18"/>
                    <a:pt x="22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3" y="16"/>
                    <a:pt x="23" y="16"/>
                  </a:cubicBezTo>
                  <a:cubicBezTo>
                    <a:pt x="24" y="10"/>
                    <a:pt x="20" y="3"/>
                    <a:pt x="14" y="2"/>
                  </a:cubicBezTo>
                  <a:close/>
                </a:path>
              </a:pathLst>
            </a:custGeom>
            <a:solidFill>
              <a:srgbClr val="8B9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8" name="Freeform 84"/>
            <p:cNvSpPr>
              <a:spLocks/>
            </p:cNvSpPr>
            <p:nvPr/>
          </p:nvSpPr>
          <p:spPr bwMode="auto">
            <a:xfrm>
              <a:off x="5505451" y="1747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9" name="Freeform 85"/>
            <p:cNvSpPr>
              <a:spLocks/>
            </p:cNvSpPr>
            <p:nvPr/>
          </p:nvSpPr>
          <p:spPr bwMode="auto">
            <a:xfrm>
              <a:off x="5507038" y="1747838"/>
              <a:ext cx="0" cy="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0" name="Freeform 86"/>
            <p:cNvSpPr>
              <a:spLocks/>
            </p:cNvSpPr>
            <p:nvPr/>
          </p:nvSpPr>
          <p:spPr bwMode="auto">
            <a:xfrm>
              <a:off x="5489576" y="1739901"/>
              <a:ext cx="15875" cy="14288"/>
            </a:xfrm>
            <a:custGeom>
              <a:avLst/>
              <a:gdLst>
                <a:gd name="T0" fmla="*/ 13 w 22"/>
                <a:gd name="T1" fmla="*/ 1 h 19"/>
                <a:gd name="T2" fmla="*/ 0 w 22"/>
                <a:gd name="T3" fmla="*/ 7 h 19"/>
                <a:gd name="T4" fmla="*/ 9 w 22"/>
                <a:gd name="T5" fmla="*/ 18 h 19"/>
                <a:gd name="T6" fmla="*/ 22 w 22"/>
                <a:gd name="T7" fmla="*/ 12 h 19"/>
                <a:gd name="T8" fmla="*/ 13 w 2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3" y="1"/>
                  </a:moveTo>
                  <a:cubicBezTo>
                    <a:pt x="7" y="0"/>
                    <a:pt x="2" y="2"/>
                    <a:pt x="0" y="7"/>
                  </a:cubicBezTo>
                  <a:cubicBezTo>
                    <a:pt x="0" y="12"/>
                    <a:pt x="4" y="17"/>
                    <a:pt x="9" y="18"/>
                  </a:cubicBezTo>
                  <a:cubicBezTo>
                    <a:pt x="14" y="19"/>
                    <a:pt x="20" y="17"/>
                    <a:pt x="22" y="12"/>
                  </a:cubicBezTo>
                  <a:cubicBezTo>
                    <a:pt x="22" y="7"/>
                    <a:pt x="18" y="2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1" name="Freeform 87"/>
            <p:cNvSpPr>
              <a:spLocks/>
            </p:cNvSpPr>
            <p:nvPr/>
          </p:nvSpPr>
          <p:spPr bwMode="auto">
            <a:xfrm>
              <a:off x="5489576" y="1743076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2" name="Freeform 88"/>
            <p:cNvSpPr>
              <a:spLocks/>
            </p:cNvSpPr>
            <p:nvPr/>
          </p:nvSpPr>
          <p:spPr bwMode="auto">
            <a:xfrm>
              <a:off x="5489576" y="1744663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3" name="Freeform 89"/>
            <p:cNvSpPr>
              <a:spLocks/>
            </p:cNvSpPr>
            <p:nvPr/>
          </p:nvSpPr>
          <p:spPr bwMode="auto">
            <a:xfrm>
              <a:off x="5489576" y="1736726"/>
              <a:ext cx="17463" cy="12700"/>
            </a:xfrm>
            <a:custGeom>
              <a:avLst/>
              <a:gdLst>
                <a:gd name="T0" fmla="*/ 0 w 24"/>
                <a:gd name="T1" fmla="*/ 12 h 18"/>
                <a:gd name="T2" fmla="*/ 0 w 24"/>
                <a:gd name="T3" fmla="*/ 13 h 18"/>
                <a:gd name="T4" fmla="*/ 0 w 24"/>
                <a:gd name="T5" fmla="*/ 13 h 18"/>
                <a:gd name="T6" fmla="*/ 13 w 24"/>
                <a:gd name="T7" fmla="*/ 7 h 18"/>
                <a:gd name="T8" fmla="*/ 22 w 24"/>
                <a:gd name="T9" fmla="*/ 18 h 18"/>
                <a:gd name="T10" fmla="*/ 22 w 24"/>
                <a:gd name="T11" fmla="*/ 17 h 18"/>
                <a:gd name="T12" fmla="*/ 23 w 24"/>
                <a:gd name="T13" fmla="*/ 17 h 18"/>
                <a:gd name="T14" fmla="*/ 23 w 24"/>
                <a:gd name="T15" fmla="*/ 15 h 18"/>
                <a:gd name="T16" fmla="*/ 14 w 24"/>
                <a:gd name="T17" fmla="*/ 1 h 18"/>
                <a:gd name="T18" fmla="*/ 0 w 24"/>
                <a:gd name="T19" fmla="*/ 10 h 18"/>
                <a:gd name="T20" fmla="*/ 0 w 24"/>
                <a:gd name="T21" fmla="*/ 11 h 18"/>
                <a:gd name="T22" fmla="*/ 0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0" y="12"/>
                  </a:move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8"/>
                    <a:pt x="7" y="6"/>
                    <a:pt x="13" y="7"/>
                  </a:cubicBezTo>
                  <a:cubicBezTo>
                    <a:pt x="18" y="8"/>
                    <a:pt x="22" y="13"/>
                    <a:pt x="22" y="18"/>
                  </a:cubicBezTo>
                  <a:cubicBezTo>
                    <a:pt x="22" y="18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5"/>
                  </a:cubicBezTo>
                  <a:cubicBezTo>
                    <a:pt x="24" y="9"/>
                    <a:pt x="20" y="3"/>
                    <a:pt x="14" y="1"/>
                  </a:cubicBezTo>
                  <a:cubicBezTo>
                    <a:pt x="8" y="0"/>
                    <a:pt x="1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8B9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4" name="Freeform 90"/>
            <p:cNvSpPr>
              <a:spLocks noEditPoints="1"/>
            </p:cNvSpPr>
            <p:nvPr/>
          </p:nvSpPr>
          <p:spPr bwMode="auto">
            <a:xfrm>
              <a:off x="5278438" y="1762126"/>
              <a:ext cx="184150" cy="185738"/>
            </a:xfrm>
            <a:custGeom>
              <a:avLst/>
              <a:gdLst>
                <a:gd name="T0" fmla="*/ 102 w 256"/>
                <a:gd name="T1" fmla="*/ 243 h 257"/>
                <a:gd name="T2" fmla="*/ 241 w 256"/>
                <a:gd name="T3" fmla="*/ 157 h 257"/>
                <a:gd name="T4" fmla="*/ 242 w 256"/>
                <a:gd name="T5" fmla="*/ 154 h 257"/>
                <a:gd name="T6" fmla="*/ 153 w 256"/>
                <a:gd name="T7" fmla="*/ 14 h 257"/>
                <a:gd name="T8" fmla="*/ 13 w 256"/>
                <a:gd name="T9" fmla="*/ 103 h 257"/>
                <a:gd name="T10" fmla="*/ 13 w 256"/>
                <a:gd name="T11" fmla="*/ 106 h 257"/>
                <a:gd name="T12" fmla="*/ 102 w 256"/>
                <a:gd name="T13" fmla="*/ 243 h 257"/>
                <a:gd name="T14" fmla="*/ 178 w 256"/>
                <a:gd name="T15" fmla="*/ 146 h 257"/>
                <a:gd name="T16" fmla="*/ 115 w 256"/>
                <a:gd name="T17" fmla="*/ 186 h 257"/>
                <a:gd name="T18" fmla="*/ 75 w 256"/>
                <a:gd name="T19" fmla="*/ 123 h 257"/>
                <a:gd name="T20" fmla="*/ 76 w 256"/>
                <a:gd name="T21" fmla="*/ 120 h 257"/>
                <a:gd name="T22" fmla="*/ 76 w 256"/>
                <a:gd name="T23" fmla="*/ 117 h 257"/>
                <a:gd name="T24" fmla="*/ 139 w 256"/>
                <a:gd name="T25" fmla="*/ 77 h 257"/>
                <a:gd name="T26" fmla="*/ 179 w 256"/>
                <a:gd name="T27" fmla="*/ 140 h 257"/>
                <a:gd name="T28" fmla="*/ 178 w 256"/>
                <a:gd name="T29" fmla="*/ 143 h 257"/>
                <a:gd name="T30" fmla="*/ 178 w 256"/>
                <a:gd name="T31" fmla="*/ 14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257">
                  <a:moveTo>
                    <a:pt x="102" y="243"/>
                  </a:moveTo>
                  <a:cubicBezTo>
                    <a:pt x="164" y="257"/>
                    <a:pt x="226" y="219"/>
                    <a:pt x="241" y="157"/>
                  </a:cubicBezTo>
                  <a:cubicBezTo>
                    <a:pt x="241" y="156"/>
                    <a:pt x="242" y="155"/>
                    <a:pt x="242" y="154"/>
                  </a:cubicBezTo>
                  <a:cubicBezTo>
                    <a:pt x="256" y="91"/>
                    <a:pt x="216" y="29"/>
                    <a:pt x="153" y="14"/>
                  </a:cubicBezTo>
                  <a:cubicBezTo>
                    <a:pt x="90" y="0"/>
                    <a:pt x="27" y="40"/>
                    <a:pt x="13" y="103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0" y="168"/>
                    <a:pt x="40" y="229"/>
                    <a:pt x="102" y="243"/>
                  </a:cubicBezTo>
                  <a:close/>
                  <a:moveTo>
                    <a:pt x="178" y="146"/>
                  </a:moveTo>
                  <a:cubicBezTo>
                    <a:pt x="171" y="174"/>
                    <a:pt x="143" y="192"/>
                    <a:pt x="115" y="186"/>
                  </a:cubicBezTo>
                  <a:cubicBezTo>
                    <a:pt x="86" y="180"/>
                    <a:pt x="68" y="151"/>
                    <a:pt x="75" y="123"/>
                  </a:cubicBezTo>
                  <a:cubicBezTo>
                    <a:pt x="75" y="122"/>
                    <a:pt x="75" y="121"/>
                    <a:pt x="76" y="120"/>
                  </a:cubicBezTo>
                  <a:cubicBezTo>
                    <a:pt x="76" y="119"/>
                    <a:pt x="76" y="118"/>
                    <a:pt x="76" y="117"/>
                  </a:cubicBezTo>
                  <a:cubicBezTo>
                    <a:pt x="82" y="89"/>
                    <a:pt x="111" y="71"/>
                    <a:pt x="139" y="77"/>
                  </a:cubicBezTo>
                  <a:cubicBezTo>
                    <a:pt x="167" y="84"/>
                    <a:pt x="185" y="112"/>
                    <a:pt x="179" y="140"/>
                  </a:cubicBezTo>
                  <a:cubicBezTo>
                    <a:pt x="179" y="141"/>
                    <a:pt x="178" y="142"/>
                    <a:pt x="178" y="143"/>
                  </a:cubicBezTo>
                  <a:cubicBezTo>
                    <a:pt x="178" y="144"/>
                    <a:pt x="178" y="145"/>
                    <a:pt x="178" y="146"/>
                  </a:cubicBezTo>
                  <a:close/>
                </a:path>
              </a:pathLst>
            </a:custGeom>
            <a:solidFill>
              <a:srgbClr val="3F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5" name="Freeform 91"/>
            <p:cNvSpPr>
              <a:spLocks noEditPoints="1"/>
            </p:cNvSpPr>
            <p:nvPr/>
          </p:nvSpPr>
          <p:spPr bwMode="auto">
            <a:xfrm>
              <a:off x="5338763" y="1827213"/>
              <a:ext cx="61913" cy="60325"/>
            </a:xfrm>
            <a:custGeom>
              <a:avLst/>
              <a:gdLst>
                <a:gd name="T0" fmla="*/ 51 w 86"/>
                <a:gd name="T1" fmla="*/ 4 h 83"/>
                <a:gd name="T2" fmla="*/ 3 w 86"/>
                <a:gd name="T3" fmla="*/ 33 h 83"/>
                <a:gd name="T4" fmla="*/ 35 w 86"/>
                <a:gd name="T5" fmla="*/ 79 h 83"/>
                <a:gd name="T6" fmla="*/ 83 w 86"/>
                <a:gd name="T7" fmla="*/ 51 h 83"/>
                <a:gd name="T8" fmla="*/ 51 w 86"/>
                <a:gd name="T9" fmla="*/ 4 h 83"/>
                <a:gd name="T10" fmla="*/ 65 w 86"/>
                <a:gd name="T11" fmla="*/ 50 h 83"/>
                <a:gd name="T12" fmla="*/ 37 w 86"/>
                <a:gd name="T13" fmla="*/ 67 h 83"/>
                <a:gd name="T14" fmla="*/ 19 w 86"/>
                <a:gd name="T15" fmla="*/ 39 h 83"/>
                <a:gd name="T16" fmla="*/ 20 w 86"/>
                <a:gd name="T17" fmla="*/ 37 h 83"/>
                <a:gd name="T18" fmla="*/ 21 w 86"/>
                <a:gd name="T19" fmla="*/ 34 h 83"/>
                <a:gd name="T20" fmla="*/ 49 w 86"/>
                <a:gd name="T21" fmla="*/ 16 h 83"/>
                <a:gd name="T22" fmla="*/ 66 w 86"/>
                <a:gd name="T23" fmla="*/ 44 h 83"/>
                <a:gd name="T24" fmla="*/ 66 w 86"/>
                <a:gd name="T25" fmla="*/ 47 h 83"/>
                <a:gd name="T26" fmla="*/ 65 w 86"/>
                <a:gd name="T27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83">
                  <a:moveTo>
                    <a:pt x="51" y="4"/>
                  </a:moveTo>
                  <a:cubicBezTo>
                    <a:pt x="30" y="0"/>
                    <a:pt x="9" y="12"/>
                    <a:pt x="3" y="33"/>
                  </a:cubicBezTo>
                  <a:cubicBezTo>
                    <a:pt x="0" y="54"/>
                    <a:pt x="13" y="74"/>
                    <a:pt x="35" y="79"/>
                  </a:cubicBezTo>
                  <a:cubicBezTo>
                    <a:pt x="56" y="83"/>
                    <a:pt x="77" y="71"/>
                    <a:pt x="83" y="51"/>
                  </a:cubicBezTo>
                  <a:cubicBezTo>
                    <a:pt x="86" y="29"/>
                    <a:pt x="72" y="9"/>
                    <a:pt x="51" y="4"/>
                  </a:cubicBezTo>
                  <a:close/>
                  <a:moveTo>
                    <a:pt x="65" y="50"/>
                  </a:moveTo>
                  <a:cubicBezTo>
                    <a:pt x="62" y="62"/>
                    <a:pt x="50" y="70"/>
                    <a:pt x="37" y="67"/>
                  </a:cubicBezTo>
                  <a:cubicBezTo>
                    <a:pt x="25" y="64"/>
                    <a:pt x="17" y="52"/>
                    <a:pt x="19" y="39"/>
                  </a:cubicBezTo>
                  <a:cubicBezTo>
                    <a:pt x="20" y="38"/>
                    <a:pt x="20" y="37"/>
                    <a:pt x="20" y="37"/>
                  </a:cubicBezTo>
                  <a:cubicBezTo>
                    <a:pt x="20" y="36"/>
                    <a:pt x="20" y="35"/>
                    <a:pt x="21" y="34"/>
                  </a:cubicBezTo>
                  <a:cubicBezTo>
                    <a:pt x="23" y="21"/>
                    <a:pt x="36" y="13"/>
                    <a:pt x="49" y="16"/>
                  </a:cubicBezTo>
                  <a:cubicBezTo>
                    <a:pt x="61" y="19"/>
                    <a:pt x="69" y="31"/>
                    <a:pt x="66" y="44"/>
                  </a:cubicBezTo>
                  <a:cubicBezTo>
                    <a:pt x="66" y="45"/>
                    <a:pt x="66" y="46"/>
                    <a:pt x="66" y="47"/>
                  </a:cubicBezTo>
                  <a:cubicBezTo>
                    <a:pt x="65" y="48"/>
                    <a:pt x="65" y="49"/>
                    <a:pt x="65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6" name="Freeform 92"/>
            <p:cNvSpPr>
              <a:spLocks/>
            </p:cNvSpPr>
            <p:nvPr/>
          </p:nvSpPr>
          <p:spPr bwMode="auto">
            <a:xfrm>
              <a:off x="5340351" y="1822451"/>
              <a:ext cx="61913" cy="41275"/>
            </a:xfrm>
            <a:custGeom>
              <a:avLst/>
              <a:gdLst>
                <a:gd name="T0" fmla="*/ 49 w 85"/>
                <a:gd name="T1" fmla="*/ 5 h 57"/>
                <a:gd name="T2" fmla="*/ 1 w 85"/>
                <a:gd name="T3" fmla="*/ 36 h 57"/>
                <a:gd name="T4" fmla="*/ 0 w 85"/>
                <a:gd name="T5" fmla="*/ 39 h 57"/>
                <a:gd name="T6" fmla="*/ 48 w 85"/>
                <a:gd name="T7" fmla="*/ 10 h 57"/>
                <a:gd name="T8" fmla="*/ 80 w 85"/>
                <a:gd name="T9" fmla="*/ 57 h 57"/>
                <a:gd name="T10" fmla="*/ 80 w 85"/>
                <a:gd name="T11" fmla="*/ 54 h 57"/>
                <a:gd name="T12" fmla="*/ 49 w 85"/>
                <a:gd name="T1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57">
                  <a:moveTo>
                    <a:pt x="49" y="5"/>
                  </a:moveTo>
                  <a:cubicBezTo>
                    <a:pt x="27" y="0"/>
                    <a:pt x="5" y="14"/>
                    <a:pt x="1" y="36"/>
                  </a:cubicBezTo>
                  <a:cubicBezTo>
                    <a:pt x="0" y="37"/>
                    <a:pt x="0" y="38"/>
                    <a:pt x="0" y="39"/>
                  </a:cubicBezTo>
                  <a:cubicBezTo>
                    <a:pt x="6" y="18"/>
                    <a:pt x="27" y="6"/>
                    <a:pt x="48" y="10"/>
                  </a:cubicBezTo>
                  <a:cubicBezTo>
                    <a:pt x="69" y="15"/>
                    <a:pt x="83" y="35"/>
                    <a:pt x="80" y="57"/>
                  </a:cubicBezTo>
                  <a:cubicBezTo>
                    <a:pt x="80" y="56"/>
                    <a:pt x="80" y="55"/>
                    <a:pt x="80" y="54"/>
                  </a:cubicBezTo>
                  <a:cubicBezTo>
                    <a:pt x="85" y="32"/>
                    <a:pt x="72" y="10"/>
                    <a:pt x="49" y="5"/>
                  </a:cubicBezTo>
                  <a:close/>
                </a:path>
              </a:pathLst>
            </a:custGeom>
            <a:solidFill>
              <a:srgbClr val="A7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7" name="Freeform 93"/>
            <p:cNvSpPr>
              <a:spLocks/>
            </p:cNvSpPr>
            <p:nvPr/>
          </p:nvSpPr>
          <p:spPr bwMode="auto">
            <a:xfrm>
              <a:off x="5327651" y="1847851"/>
              <a:ext cx="79375" cy="52388"/>
            </a:xfrm>
            <a:custGeom>
              <a:avLst/>
              <a:gdLst>
                <a:gd name="T0" fmla="*/ 48 w 110"/>
                <a:gd name="T1" fmla="*/ 60 h 72"/>
                <a:gd name="T2" fmla="*/ 8 w 110"/>
                <a:gd name="T3" fmla="*/ 0 h 72"/>
                <a:gd name="T4" fmla="*/ 7 w 110"/>
                <a:gd name="T5" fmla="*/ 3 h 72"/>
                <a:gd name="T6" fmla="*/ 47 w 110"/>
                <a:gd name="T7" fmla="*/ 66 h 72"/>
                <a:gd name="T8" fmla="*/ 110 w 110"/>
                <a:gd name="T9" fmla="*/ 26 h 72"/>
                <a:gd name="T10" fmla="*/ 110 w 110"/>
                <a:gd name="T11" fmla="*/ 23 h 72"/>
                <a:gd name="T12" fmla="*/ 48 w 110"/>
                <a:gd name="T13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72">
                  <a:moveTo>
                    <a:pt x="48" y="60"/>
                  </a:moveTo>
                  <a:cubicBezTo>
                    <a:pt x="21" y="54"/>
                    <a:pt x="3" y="27"/>
                    <a:pt x="8" y="0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0" y="31"/>
                    <a:pt x="18" y="60"/>
                    <a:pt x="47" y="66"/>
                  </a:cubicBezTo>
                  <a:cubicBezTo>
                    <a:pt x="75" y="72"/>
                    <a:pt x="103" y="54"/>
                    <a:pt x="110" y="26"/>
                  </a:cubicBezTo>
                  <a:cubicBezTo>
                    <a:pt x="110" y="25"/>
                    <a:pt x="110" y="24"/>
                    <a:pt x="110" y="23"/>
                  </a:cubicBezTo>
                  <a:cubicBezTo>
                    <a:pt x="103" y="50"/>
                    <a:pt x="75" y="66"/>
                    <a:pt x="48" y="60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8" name="Freeform 94"/>
            <p:cNvSpPr>
              <a:spLocks/>
            </p:cNvSpPr>
            <p:nvPr/>
          </p:nvSpPr>
          <p:spPr bwMode="auto">
            <a:xfrm>
              <a:off x="5351463" y="1854201"/>
              <a:ext cx="34925" cy="23813"/>
            </a:xfrm>
            <a:custGeom>
              <a:avLst/>
              <a:gdLst>
                <a:gd name="T0" fmla="*/ 21 w 49"/>
                <a:gd name="T1" fmla="*/ 25 h 33"/>
                <a:gd name="T2" fmla="*/ 3 w 49"/>
                <a:gd name="T3" fmla="*/ 0 h 33"/>
                <a:gd name="T4" fmla="*/ 2 w 49"/>
                <a:gd name="T5" fmla="*/ 2 h 33"/>
                <a:gd name="T6" fmla="*/ 20 w 49"/>
                <a:gd name="T7" fmla="*/ 30 h 33"/>
                <a:gd name="T8" fmla="*/ 48 w 49"/>
                <a:gd name="T9" fmla="*/ 13 h 33"/>
                <a:gd name="T10" fmla="*/ 49 w 49"/>
                <a:gd name="T11" fmla="*/ 10 h 33"/>
                <a:gd name="T12" fmla="*/ 21 w 49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3">
                  <a:moveTo>
                    <a:pt x="21" y="25"/>
                  </a:moveTo>
                  <a:cubicBezTo>
                    <a:pt x="10" y="22"/>
                    <a:pt x="2" y="11"/>
                    <a:pt x="3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0" y="15"/>
                    <a:pt x="8" y="27"/>
                    <a:pt x="20" y="30"/>
                  </a:cubicBezTo>
                  <a:cubicBezTo>
                    <a:pt x="33" y="33"/>
                    <a:pt x="45" y="25"/>
                    <a:pt x="48" y="13"/>
                  </a:cubicBezTo>
                  <a:cubicBezTo>
                    <a:pt x="48" y="12"/>
                    <a:pt x="48" y="11"/>
                    <a:pt x="49" y="10"/>
                  </a:cubicBezTo>
                  <a:cubicBezTo>
                    <a:pt x="45" y="21"/>
                    <a:pt x="33" y="27"/>
                    <a:pt x="21" y="25"/>
                  </a:cubicBezTo>
                  <a:close/>
                </a:path>
              </a:pathLst>
            </a:custGeom>
            <a:solidFill>
              <a:srgbClr val="A7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9" name="Freeform 95"/>
            <p:cNvSpPr>
              <a:spLocks noEditPoints="1"/>
            </p:cNvSpPr>
            <p:nvPr/>
          </p:nvSpPr>
          <p:spPr bwMode="auto">
            <a:xfrm>
              <a:off x="5329238" y="1812926"/>
              <a:ext cx="82550" cy="82550"/>
            </a:xfrm>
            <a:custGeom>
              <a:avLst/>
              <a:gdLst>
                <a:gd name="T0" fmla="*/ 68 w 114"/>
                <a:gd name="T1" fmla="*/ 6 h 115"/>
                <a:gd name="T2" fmla="*/ 5 w 114"/>
                <a:gd name="T3" fmla="*/ 46 h 115"/>
                <a:gd name="T4" fmla="*/ 5 w 114"/>
                <a:gd name="T5" fmla="*/ 49 h 115"/>
                <a:gd name="T6" fmla="*/ 45 w 114"/>
                <a:gd name="T7" fmla="*/ 109 h 115"/>
                <a:gd name="T8" fmla="*/ 107 w 114"/>
                <a:gd name="T9" fmla="*/ 72 h 115"/>
                <a:gd name="T10" fmla="*/ 108 w 114"/>
                <a:gd name="T11" fmla="*/ 69 h 115"/>
                <a:gd name="T12" fmla="*/ 68 w 114"/>
                <a:gd name="T13" fmla="*/ 6 h 115"/>
                <a:gd name="T14" fmla="*/ 96 w 114"/>
                <a:gd name="T15" fmla="*/ 70 h 115"/>
                <a:gd name="T16" fmla="*/ 48 w 114"/>
                <a:gd name="T17" fmla="*/ 98 h 115"/>
                <a:gd name="T18" fmla="*/ 16 w 114"/>
                <a:gd name="T19" fmla="*/ 52 h 115"/>
                <a:gd name="T20" fmla="*/ 17 w 114"/>
                <a:gd name="T21" fmla="*/ 49 h 115"/>
                <a:gd name="T22" fmla="*/ 65 w 114"/>
                <a:gd name="T23" fmla="*/ 18 h 115"/>
                <a:gd name="T24" fmla="*/ 96 w 114"/>
                <a:gd name="T25" fmla="*/ 67 h 115"/>
                <a:gd name="T26" fmla="*/ 96 w 114"/>
                <a:gd name="T27" fmla="*/ 7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5">
                  <a:moveTo>
                    <a:pt x="68" y="6"/>
                  </a:moveTo>
                  <a:cubicBezTo>
                    <a:pt x="40" y="0"/>
                    <a:pt x="11" y="18"/>
                    <a:pt x="5" y="46"/>
                  </a:cubicBezTo>
                  <a:cubicBezTo>
                    <a:pt x="5" y="47"/>
                    <a:pt x="5" y="48"/>
                    <a:pt x="5" y="49"/>
                  </a:cubicBezTo>
                  <a:cubicBezTo>
                    <a:pt x="0" y="76"/>
                    <a:pt x="18" y="103"/>
                    <a:pt x="45" y="109"/>
                  </a:cubicBezTo>
                  <a:cubicBezTo>
                    <a:pt x="72" y="115"/>
                    <a:pt x="100" y="99"/>
                    <a:pt x="107" y="72"/>
                  </a:cubicBezTo>
                  <a:cubicBezTo>
                    <a:pt x="107" y="71"/>
                    <a:pt x="108" y="70"/>
                    <a:pt x="108" y="69"/>
                  </a:cubicBezTo>
                  <a:cubicBezTo>
                    <a:pt x="114" y="41"/>
                    <a:pt x="96" y="13"/>
                    <a:pt x="68" y="6"/>
                  </a:cubicBezTo>
                  <a:close/>
                  <a:moveTo>
                    <a:pt x="96" y="70"/>
                  </a:moveTo>
                  <a:cubicBezTo>
                    <a:pt x="90" y="90"/>
                    <a:pt x="69" y="102"/>
                    <a:pt x="48" y="98"/>
                  </a:cubicBezTo>
                  <a:cubicBezTo>
                    <a:pt x="26" y="93"/>
                    <a:pt x="13" y="73"/>
                    <a:pt x="16" y="52"/>
                  </a:cubicBezTo>
                  <a:cubicBezTo>
                    <a:pt x="16" y="51"/>
                    <a:pt x="16" y="50"/>
                    <a:pt x="17" y="49"/>
                  </a:cubicBezTo>
                  <a:cubicBezTo>
                    <a:pt x="21" y="27"/>
                    <a:pt x="43" y="13"/>
                    <a:pt x="65" y="18"/>
                  </a:cubicBezTo>
                  <a:cubicBezTo>
                    <a:pt x="88" y="23"/>
                    <a:pt x="101" y="45"/>
                    <a:pt x="96" y="67"/>
                  </a:cubicBezTo>
                  <a:cubicBezTo>
                    <a:pt x="96" y="68"/>
                    <a:pt x="96" y="69"/>
                    <a:pt x="96" y="70"/>
                  </a:cubicBezTo>
                  <a:close/>
                </a:path>
              </a:pathLst>
            </a:custGeom>
            <a:solidFill>
              <a:srgbClr val="52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0" name="Freeform 96"/>
            <p:cNvSpPr>
              <a:spLocks/>
            </p:cNvSpPr>
            <p:nvPr/>
          </p:nvSpPr>
          <p:spPr bwMode="auto">
            <a:xfrm>
              <a:off x="5353051" y="1836738"/>
              <a:ext cx="34925" cy="36513"/>
            </a:xfrm>
            <a:custGeom>
              <a:avLst/>
              <a:gdLst>
                <a:gd name="T0" fmla="*/ 30 w 50"/>
                <a:gd name="T1" fmla="*/ 3 h 51"/>
                <a:gd name="T2" fmla="*/ 2 w 50"/>
                <a:gd name="T3" fmla="*/ 21 h 51"/>
                <a:gd name="T4" fmla="*/ 1 w 50"/>
                <a:gd name="T5" fmla="*/ 24 h 51"/>
                <a:gd name="T6" fmla="*/ 19 w 50"/>
                <a:gd name="T7" fmla="*/ 49 h 51"/>
                <a:gd name="T8" fmla="*/ 47 w 50"/>
                <a:gd name="T9" fmla="*/ 34 h 51"/>
                <a:gd name="T10" fmla="*/ 47 w 50"/>
                <a:gd name="T11" fmla="*/ 31 h 51"/>
                <a:gd name="T12" fmla="*/ 30 w 50"/>
                <a:gd name="T13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1">
                  <a:moveTo>
                    <a:pt x="30" y="3"/>
                  </a:moveTo>
                  <a:cubicBezTo>
                    <a:pt x="17" y="0"/>
                    <a:pt x="4" y="8"/>
                    <a:pt x="2" y="21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0" y="35"/>
                    <a:pt x="8" y="46"/>
                    <a:pt x="19" y="49"/>
                  </a:cubicBezTo>
                  <a:cubicBezTo>
                    <a:pt x="31" y="51"/>
                    <a:pt x="43" y="45"/>
                    <a:pt x="47" y="34"/>
                  </a:cubicBezTo>
                  <a:cubicBezTo>
                    <a:pt x="47" y="33"/>
                    <a:pt x="47" y="32"/>
                    <a:pt x="47" y="31"/>
                  </a:cubicBezTo>
                  <a:cubicBezTo>
                    <a:pt x="50" y="18"/>
                    <a:pt x="42" y="6"/>
                    <a:pt x="30" y="3"/>
                  </a:cubicBezTo>
                  <a:close/>
                </a:path>
              </a:pathLst>
            </a:custGeom>
            <a:solidFill>
              <a:srgbClr val="EF4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1" name="Freeform 97"/>
            <p:cNvSpPr>
              <a:spLocks/>
            </p:cNvSpPr>
            <p:nvPr/>
          </p:nvSpPr>
          <p:spPr bwMode="auto">
            <a:xfrm>
              <a:off x="5318126" y="2038351"/>
              <a:ext cx="19050" cy="11113"/>
            </a:xfrm>
            <a:custGeom>
              <a:avLst/>
              <a:gdLst>
                <a:gd name="T0" fmla="*/ 0 w 12"/>
                <a:gd name="T1" fmla="*/ 5 h 7"/>
                <a:gd name="T2" fmla="*/ 11 w 12"/>
                <a:gd name="T3" fmla="*/ 7 h 7"/>
                <a:gd name="T4" fmla="*/ 12 w 12"/>
                <a:gd name="T5" fmla="*/ 2 h 7"/>
                <a:gd name="T6" fmla="*/ 2 w 12"/>
                <a:gd name="T7" fmla="*/ 0 h 7"/>
                <a:gd name="T8" fmla="*/ 0 w 12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0" y="5"/>
                  </a:moveTo>
                  <a:lnTo>
                    <a:pt x="11" y="7"/>
                  </a:lnTo>
                  <a:lnTo>
                    <a:pt x="12" y="2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22" name="组合 621"/>
          <p:cNvGrpSpPr/>
          <p:nvPr/>
        </p:nvGrpSpPr>
        <p:grpSpPr>
          <a:xfrm>
            <a:off x="5040047" y="605299"/>
            <a:ext cx="622036" cy="534249"/>
            <a:chOff x="3903663" y="1068388"/>
            <a:chExt cx="393700" cy="338138"/>
          </a:xfrm>
        </p:grpSpPr>
        <p:sp>
          <p:nvSpPr>
            <p:cNvPr id="623" name="Freeform 98"/>
            <p:cNvSpPr>
              <a:spLocks noEditPoints="1"/>
            </p:cNvSpPr>
            <p:nvPr/>
          </p:nvSpPr>
          <p:spPr bwMode="auto">
            <a:xfrm>
              <a:off x="4017963" y="1068388"/>
              <a:ext cx="131763" cy="115888"/>
            </a:xfrm>
            <a:custGeom>
              <a:avLst/>
              <a:gdLst>
                <a:gd name="T0" fmla="*/ 136 w 184"/>
                <a:gd name="T1" fmla="*/ 30 h 161"/>
                <a:gd name="T2" fmla="*/ 146 w 184"/>
                <a:gd name="T3" fmla="*/ 38 h 161"/>
                <a:gd name="T4" fmla="*/ 155 w 184"/>
                <a:gd name="T5" fmla="*/ 109 h 161"/>
                <a:gd name="T6" fmla="*/ 147 w 184"/>
                <a:gd name="T7" fmla="*/ 119 h 161"/>
                <a:gd name="T8" fmla="*/ 48 w 184"/>
                <a:gd name="T9" fmla="*/ 132 h 161"/>
                <a:gd name="T10" fmla="*/ 38 w 184"/>
                <a:gd name="T11" fmla="*/ 124 h 161"/>
                <a:gd name="T12" fmla="*/ 29 w 184"/>
                <a:gd name="T13" fmla="*/ 52 h 161"/>
                <a:gd name="T14" fmla="*/ 37 w 184"/>
                <a:gd name="T15" fmla="*/ 42 h 161"/>
                <a:gd name="T16" fmla="*/ 136 w 184"/>
                <a:gd name="T17" fmla="*/ 30 h 161"/>
                <a:gd name="T18" fmla="*/ 132 w 184"/>
                <a:gd name="T19" fmla="*/ 3 h 161"/>
                <a:gd name="T20" fmla="*/ 34 w 184"/>
                <a:gd name="T21" fmla="*/ 15 h 161"/>
                <a:gd name="T22" fmla="*/ 2 w 184"/>
                <a:gd name="T23" fmla="*/ 56 h 161"/>
                <a:gd name="T24" fmla="*/ 11 w 184"/>
                <a:gd name="T25" fmla="*/ 127 h 161"/>
                <a:gd name="T26" fmla="*/ 52 w 184"/>
                <a:gd name="T27" fmla="*/ 159 h 161"/>
                <a:gd name="T28" fmla="*/ 150 w 184"/>
                <a:gd name="T29" fmla="*/ 146 h 161"/>
                <a:gd name="T30" fmla="*/ 182 w 184"/>
                <a:gd name="T31" fmla="*/ 106 h 161"/>
                <a:gd name="T32" fmla="*/ 173 w 184"/>
                <a:gd name="T33" fmla="*/ 34 h 161"/>
                <a:gd name="T34" fmla="*/ 132 w 184"/>
                <a:gd name="T35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61">
                  <a:moveTo>
                    <a:pt x="136" y="30"/>
                  </a:moveTo>
                  <a:cubicBezTo>
                    <a:pt x="141" y="29"/>
                    <a:pt x="145" y="33"/>
                    <a:pt x="146" y="38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14"/>
                    <a:pt x="152" y="119"/>
                    <a:pt x="147" y="119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3" y="132"/>
                    <a:pt x="39" y="129"/>
                    <a:pt x="38" y="12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47"/>
                    <a:pt x="32" y="43"/>
                    <a:pt x="37" y="42"/>
                  </a:cubicBezTo>
                  <a:lnTo>
                    <a:pt x="136" y="30"/>
                  </a:lnTo>
                  <a:close/>
                  <a:moveTo>
                    <a:pt x="132" y="3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14" y="18"/>
                    <a:pt x="0" y="36"/>
                    <a:pt x="2" y="5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4" y="147"/>
                    <a:pt x="32" y="161"/>
                    <a:pt x="52" y="15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70" y="144"/>
                    <a:pt x="184" y="126"/>
                    <a:pt x="182" y="106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0" y="14"/>
                    <a:pt x="152" y="0"/>
                    <a:pt x="132" y="3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4" name="Freeform 99"/>
            <p:cNvSpPr>
              <a:spLocks/>
            </p:cNvSpPr>
            <p:nvPr/>
          </p:nvSpPr>
          <p:spPr bwMode="auto">
            <a:xfrm>
              <a:off x="3929063" y="1131888"/>
              <a:ext cx="52388" cy="20638"/>
            </a:xfrm>
            <a:custGeom>
              <a:avLst/>
              <a:gdLst>
                <a:gd name="T0" fmla="*/ 33 w 33"/>
                <a:gd name="T1" fmla="*/ 9 h 13"/>
                <a:gd name="T2" fmla="*/ 1 w 33"/>
                <a:gd name="T3" fmla="*/ 13 h 13"/>
                <a:gd name="T4" fmla="*/ 0 w 33"/>
                <a:gd name="T5" fmla="*/ 5 h 13"/>
                <a:gd name="T6" fmla="*/ 32 w 33"/>
                <a:gd name="T7" fmla="*/ 0 h 13"/>
                <a:gd name="T8" fmla="*/ 33 w 33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">
                  <a:moveTo>
                    <a:pt x="33" y="9"/>
                  </a:moveTo>
                  <a:lnTo>
                    <a:pt x="1" y="13"/>
                  </a:lnTo>
                  <a:lnTo>
                    <a:pt x="0" y="5"/>
                  </a:lnTo>
                  <a:lnTo>
                    <a:pt x="32" y="0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5" name="Freeform 100"/>
            <p:cNvSpPr>
              <a:spLocks/>
            </p:cNvSpPr>
            <p:nvPr/>
          </p:nvSpPr>
          <p:spPr bwMode="auto">
            <a:xfrm>
              <a:off x="4186238" y="1100138"/>
              <a:ext cx="53975" cy="19050"/>
            </a:xfrm>
            <a:custGeom>
              <a:avLst/>
              <a:gdLst>
                <a:gd name="T0" fmla="*/ 34 w 34"/>
                <a:gd name="T1" fmla="*/ 8 h 12"/>
                <a:gd name="T2" fmla="*/ 2 w 34"/>
                <a:gd name="T3" fmla="*/ 12 h 12"/>
                <a:gd name="T4" fmla="*/ 0 w 34"/>
                <a:gd name="T5" fmla="*/ 4 h 12"/>
                <a:gd name="T6" fmla="*/ 33 w 34"/>
                <a:gd name="T7" fmla="*/ 0 h 12"/>
                <a:gd name="T8" fmla="*/ 34 w 34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4" y="8"/>
                  </a:moveTo>
                  <a:lnTo>
                    <a:pt x="2" y="12"/>
                  </a:lnTo>
                  <a:lnTo>
                    <a:pt x="0" y="4"/>
                  </a:lnTo>
                  <a:lnTo>
                    <a:pt x="33" y="0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6" name="Freeform 101"/>
            <p:cNvSpPr>
              <a:spLocks/>
            </p:cNvSpPr>
            <p:nvPr/>
          </p:nvSpPr>
          <p:spPr bwMode="auto">
            <a:xfrm>
              <a:off x="3903663" y="1103313"/>
              <a:ext cx="377825" cy="174625"/>
            </a:xfrm>
            <a:custGeom>
              <a:avLst/>
              <a:gdLst>
                <a:gd name="T0" fmla="*/ 238 w 238"/>
                <a:gd name="T1" fmla="*/ 78 h 110"/>
                <a:gd name="T2" fmla="*/ 233 w 238"/>
                <a:gd name="T3" fmla="*/ 41 h 110"/>
                <a:gd name="T4" fmla="*/ 228 w 238"/>
                <a:gd name="T5" fmla="*/ 0 h 110"/>
                <a:gd name="T6" fmla="*/ 0 w 238"/>
                <a:gd name="T7" fmla="*/ 28 h 110"/>
                <a:gd name="T8" fmla="*/ 5 w 238"/>
                <a:gd name="T9" fmla="*/ 69 h 110"/>
                <a:gd name="T10" fmla="*/ 10 w 238"/>
                <a:gd name="T11" fmla="*/ 107 h 110"/>
                <a:gd name="T12" fmla="*/ 10 w 238"/>
                <a:gd name="T13" fmla="*/ 110 h 110"/>
                <a:gd name="T14" fmla="*/ 238 w 238"/>
                <a:gd name="T15" fmla="*/ 81 h 110"/>
                <a:gd name="T16" fmla="*/ 238 w 238"/>
                <a:gd name="T17" fmla="*/ 7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10">
                  <a:moveTo>
                    <a:pt x="238" y="78"/>
                  </a:moveTo>
                  <a:lnTo>
                    <a:pt x="233" y="41"/>
                  </a:lnTo>
                  <a:lnTo>
                    <a:pt x="228" y="0"/>
                  </a:lnTo>
                  <a:lnTo>
                    <a:pt x="0" y="28"/>
                  </a:lnTo>
                  <a:lnTo>
                    <a:pt x="5" y="69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238" y="81"/>
                  </a:lnTo>
                  <a:lnTo>
                    <a:pt x="238" y="78"/>
                  </a:lnTo>
                  <a:close/>
                </a:path>
              </a:pathLst>
            </a:custGeom>
            <a:solidFill>
              <a:srgbClr val="3F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7" name="Freeform 102"/>
            <p:cNvSpPr>
              <a:spLocks/>
            </p:cNvSpPr>
            <p:nvPr/>
          </p:nvSpPr>
          <p:spPr bwMode="auto">
            <a:xfrm>
              <a:off x="3919538" y="1231901"/>
              <a:ext cx="377825" cy="174625"/>
            </a:xfrm>
            <a:custGeom>
              <a:avLst/>
              <a:gdLst>
                <a:gd name="T0" fmla="*/ 0 w 238"/>
                <a:gd name="T1" fmla="*/ 29 h 110"/>
                <a:gd name="T2" fmla="*/ 10 w 238"/>
                <a:gd name="T3" fmla="*/ 110 h 110"/>
                <a:gd name="T4" fmla="*/ 238 w 238"/>
                <a:gd name="T5" fmla="*/ 82 h 110"/>
                <a:gd name="T6" fmla="*/ 228 w 238"/>
                <a:gd name="T7" fmla="*/ 0 h 110"/>
                <a:gd name="T8" fmla="*/ 0 w 238"/>
                <a:gd name="T9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10">
                  <a:moveTo>
                    <a:pt x="0" y="29"/>
                  </a:moveTo>
                  <a:lnTo>
                    <a:pt x="10" y="110"/>
                  </a:lnTo>
                  <a:lnTo>
                    <a:pt x="238" y="82"/>
                  </a:lnTo>
                  <a:lnTo>
                    <a:pt x="228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8" name="Freeform 103"/>
            <p:cNvSpPr>
              <a:spLocks/>
            </p:cNvSpPr>
            <p:nvPr/>
          </p:nvSpPr>
          <p:spPr bwMode="auto">
            <a:xfrm>
              <a:off x="3919538" y="1231901"/>
              <a:ext cx="361950" cy="52388"/>
            </a:xfrm>
            <a:custGeom>
              <a:avLst/>
              <a:gdLst>
                <a:gd name="T0" fmla="*/ 228 w 228"/>
                <a:gd name="T1" fmla="*/ 5 h 33"/>
                <a:gd name="T2" fmla="*/ 0 w 228"/>
                <a:gd name="T3" fmla="*/ 33 h 33"/>
                <a:gd name="T4" fmla="*/ 0 w 228"/>
                <a:gd name="T5" fmla="*/ 29 h 33"/>
                <a:gd name="T6" fmla="*/ 228 w 228"/>
                <a:gd name="T7" fmla="*/ 0 h 33"/>
                <a:gd name="T8" fmla="*/ 228 w 228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33">
                  <a:moveTo>
                    <a:pt x="228" y="5"/>
                  </a:moveTo>
                  <a:lnTo>
                    <a:pt x="0" y="33"/>
                  </a:lnTo>
                  <a:lnTo>
                    <a:pt x="0" y="29"/>
                  </a:lnTo>
                  <a:lnTo>
                    <a:pt x="228" y="0"/>
                  </a:lnTo>
                  <a:lnTo>
                    <a:pt x="228" y="5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9" name="Freeform 104"/>
            <p:cNvSpPr>
              <a:spLocks/>
            </p:cNvSpPr>
            <p:nvPr/>
          </p:nvSpPr>
          <p:spPr bwMode="auto">
            <a:xfrm>
              <a:off x="4073526" y="1239838"/>
              <a:ext cx="52388" cy="19050"/>
            </a:xfrm>
            <a:custGeom>
              <a:avLst/>
              <a:gdLst>
                <a:gd name="T0" fmla="*/ 32 w 33"/>
                <a:gd name="T1" fmla="*/ 0 h 12"/>
                <a:gd name="T2" fmla="*/ 0 w 33"/>
                <a:gd name="T3" fmla="*/ 4 h 12"/>
                <a:gd name="T4" fmla="*/ 1 w 33"/>
                <a:gd name="T5" fmla="*/ 12 h 12"/>
                <a:gd name="T6" fmla="*/ 33 w 33"/>
                <a:gd name="T7" fmla="*/ 8 h 12"/>
                <a:gd name="T8" fmla="*/ 32 w 3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2">
                  <a:moveTo>
                    <a:pt x="32" y="0"/>
                  </a:moveTo>
                  <a:lnTo>
                    <a:pt x="0" y="4"/>
                  </a:lnTo>
                  <a:lnTo>
                    <a:pt x="1" y="12"/>
                  </a:lnTo>
                  <a:lnTo>
                    <a:pt x="33" y="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9F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0" name="Freeform 105"/>
            <p:cNvSpPr>
              <a:spLocks/>
            </p:cNvSpPr>
            <p:nvPr/>
          </p:nvSpPr>
          <p:spPr bwMode="auto">
            <a:xfrm>
              <a:off x="4075113" y="1252538"/>
              <a:ext cx="52388" cy="19050"/>
            </a:xfrm>
            <a:custGeom>
              <a:avLst/>
              <a:gdLst>
                <a:gd name="T0" fmla="*/ 0 w 33"/>
                <a:gd name="T1" fmla="*/ 4 h 12"/>
                <a:gd name="T2" fmla="*/ 1 w 33"/>
                <a:gd name="T3" fmla="*/ 12 h 12"/>
                <a:gd name="T4" fmla="*/ 33 w 33"/>
                <a:gd name="T5" fmla="*/ 8 h 12"/>
                <a:gd name="T6" fmla="*/ 32 w 33"/>
                <a:gd name="T7" fmla="*/ 0 h 12"/>
                <a:gd name="T8" fmla="*/ 0 w 33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2">
                  <a:moveTo>
                    <a:pt x="0" y="4"/>
                  </a:moveTo>
                  <a:lnTo>
                    <a:pt x="1" y="12"/>
                  </a:lnTo>
                  <a:lnTo>
                    <a:pt x="33" y="8"/>
                  </a:lnTo>
                  <a:lnTo>
                    <a:pt x="3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31" name="组合 630"/>
          <p:cNvGrpSpPr/>
          <p:nvPr/>
        </p:nvGrpSpPr>
        <p:grpSpPr>
          <a:xfrm>
            <a:off x="4535900" y="1159615"/>
            <a:ext cx="363689" cy="484084"/>
            <a:chOff x="3584576" y="1419226"/>
            <a:chExt cx="230187" cy="306388"/>
          </a:xfrm>
        </p:grpSpPr>
        <p:sp>
          <p:nvSpPr>
            <p:cNvPr id="632" name="Freeform 106"/>
            <p:cNvSpPr>
              <a:spLocks/>
            </p:cNvSpPr>
            <p:nvPr/>
          </p:nvSpPr>
          <p:spPr bwMode="auto">
            <a:xfrm>
              <a:off x="3595688" y="1419226"/>
              <a:ext cx="168275" cy="131763"/>
            </a:xfrm>
            <a:custGeom>
              <a:avLst/>
              <a:gdLst>
                <a:gd name="T0" fmla="*/ 31 w 235"/>
                <a:gd name="T1" fmla="*/ 133 h 182"/>
                <a:gd name="T2" fmla="*/ 104 w 235"/>
                <a:gd name="T3" fmla="*/ 32 h 182"/>
                <a:gd name="T4" fmla="*/ 205 w 235"/>
                <a:gd name="T5" fmla="*/ 104 h 182"/>
                <a:gd name="T6" fmla="*/ 213 w 235"/>
                <a:gd name="T7" fmla="*/ 151 h 182"/>
                <a:gd name="T8" fmla="*/ 235 w 235"/>
                <a:gd name="T9" fmla="*/ 147 h 182"/>
                <a:gd name="T10" fmla="*/ 227 w 235"/>
                <a:gd name="T11" fmla="*/ 101 h 182"/>
                <a:gd name="T12" fmla="*/ 101 w 235"/>
                <a:gd name="T13" fmla="*/ 10 h 182"/>
                <a:gd name="T14" fmla="*/ 10 w 235"/>
                <a:gd name="T15" fmla="*/ 136 h 182"/>
                <a:gd name="T16" fmla="*/ 17 w 235"/>
                <a:gd name="T17" fmla="*/ 182 h 182"/>
                <a:gd name="T18" fmla="*/ 39 w 235"/>
                <a:gd name="T19" fmla="*/ 179 h 182"/>
                <a:gd name="T20" fmla="*/ 31 w 235"/>
                <a:gd name="T21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182">
                  <a:moveTo>
                    <a:pt x="31" y="133"/>
                  </a:moveTo>
                  <a:cubicBezTo>
                    <a:pt x="24" y="85"/>
                    <a:pt x="56" y="39"/>
                    <a:pt x="104" y="32"/>
                  </a:cubicBezTo>
                  <a:cubicBezTo>
                    <a:pt x="152" y="24"/>
                    <a:pt x="198" y="56"/>
                    <a:pt x="205" y="104"/>
                  </a:cubicBezTo>
                  <a:cubicBezTo>
                    <a:pt x="213" y="151"/>
                    <a:pt x="213" y="151"/>
                    <a:pt x="213" y="151"/>
                  </a:cubicBezTo>
                  <a:cubicBezTo>
                    <a:pt x="235" y="147"/>
                    <a:pt x="235" y="147"/>
                    <a:pt x="235" y="147"/>
                  </a:cubicBezTo>
                  <a:cubicBezTo>
                    <a:pt x="227" y="101"/>
                    <a:pt x="227" y="101"/>
                    <a:pt x="227" y="101"/>
                  </a:cubicBezTo>
                  <a:cubicBezTo>
                    <a:pt x="217" y="41"/>
                    <a:pt x="161" y="0"/>
                    <a:pt x="101" y="10"/>
                  </a:cubicBezTo>
                  <a:cubicBezTo>
                    <a:pt x="41" y="20"/>
                    <a:pt x="0" y="76"/>
                    <a:pt x="10" y="136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39" y="179"/>
                    <a:pt x="39" y="179"/>
                    <a:pt x="39" y="179"/>
                  </a:cubicBezTo>
                  <a:lnTo>
                    <a:pt x="31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3" name="Freeform 107"/>
            <p:cNvSpPr>
              <a:spLocks/>
            </p:cNvSpPr>
            <p:nvPr/>
          </p:nvSpPr>
          <p:spPr bwMode="auto">
            <a:xfrm>
              <a:off x="3611563" y="1436688"/>
              <a:ext cx="136525" cy="111125"/>
            </a:xfrm>
            <a:custGeom>
              <a:avLst/>
              <a:gdLst>
                <a:gd name="T0" fmla="*/ 80 w 189"/>
                <a:gd name="T1" fmla="*/ 8 h 155"/>
                <a:gd name="T2" fmla="*/ 7 w 189"/>
                <a:gd name="T3" fmla="*/ 109 h 155"/>
                <a:gd name="T4" fmla="*/ 15 w 189"/>
                <a:gd name="T5" fmla="*/ 155 h 155"/>
                <a:gd name="T6" fmla="*/ 37 w 189"/>
                <a:gd name="T7" fmla="*/ 151 h 155"/>
                <a:gd name="T8" fmla="*/ 29 w 189"/>
                <a:gd name="T9" fmla="*/ 105 h 155"/>
                <a:gd name="T10" fmla="*/ 29 w 189"/>
                <a:gd name="T11" fmla="*/ 102 h 155"/>
                <a:gd name="T12" fmla="*/ 84 w 189"/>
                <a:gd name="T13" fmla="*/ 29 h 155"/>
                <a:gd name="T14" fmla="*/ 158 w 189"/>
                <a:gd name="T15" fmla="*/ 77 h 155"/>
                <a:gd name="T16" fmla="*/ 160 w 189"/>
                <a:gd name="T17" fmla="*/ 84 h 155"/>
                <a:gd name="T18" fmla="*/ 167 w 189"/>
                <a:gd name="T19" fmla="*/ 130 h 155"/>
                <a:gd name="T20" fmla="*/ 189 w 189"/>
                <a:gd name="T21" fmla="*/ 127 h 155"/>
                <a:gd name="T22" fmla="*/ 181 w 189"/>
                <a:gd name="T23" fmla="*/ 80 h 155"/>
                <a:gd name="T24" fmla="*/ 80 w 189"/>
                <a:gd name="T25" fmla="*/ 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155">
                  <a:moveTo>
                    <a:pt x="80" y="8"/>
                  </a:moveTo>
                  <a:cubicBezTo>
                    <a:pt x="32" y="15"/>
                    <a:pt x="0" y="61"/>
                    <a:pt x="7" y="109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04"/>
                    <a:pt x="29" y="103"/>
                    <a:pt x="29" y="102"/>
                  </a:cubicBezTo>
                  <a:cubicBezTo>
                    <a:pt x="25" y="67"/>
                    <a:pt x="49" y="35"/>
                    <a:pt x="84" y="29"/>
                  </a:cubicBezTo>
                  <a:cubicBezTo>
                    <a:pt x="118" y="24"/>
                    <a:pt x="150" y="45"/>
                    <a:pt x="158" y="77"/>
                  </a:cubicBezTo>
                  <a:cubicBezTo>
                    <a:pt x="159" y="79"/>
                    <a:pt x="159" y="82"/>
                    <a:pt x="160" y="84"/>
                  </a:cubicBezTo>
                  <a:cubicBezTo>
                    <a:pt x="167" y="130"/>
                    <a:pt x="167" y="130"/>
                    <a:pt x="167" y="130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4" y="32"/>
                    <a:pt x="128" y="0"/>
                    <a:pt x="80" y="8"/>
                  </a:cubicBezTo>
                  <a:close/>
                </a:path>
              </a:pathLst>
            </a:custGeom>
            <a:solidFill>
              <a:srgbClr val="C2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4" name="Freeform 108"/>
            <p:cNvSpPr>
              <a:spLocks/>
            </p:cNvSpPr>
            <p:nvPr/>
          </p:nvSpPr>
          <p:spPr bwMode="auto">
            <a:xfrm>
              <a:off x="3584576" y="1538288"/>
              <a:ext cx="125413" cy="171450"/>
            </a:xfrm>
            <a:custGeom>
              <a:avLst/>
              <a:gdLst>
                <a:gd name="T0" fmla="*/ 64 w 79"/>
                <a:gd name="T1" fmla="*/ 0 h 108"/>
                <a:gd name="T2" fmla="*/ 34 w 79"/>
                <a:gd name="T3" fmla="*/ 5 h 108"/>
                <a:gd name="T4" fmla="*/ 24 w 79"/>
                <a:gd name="T5" fmla="*/ 6 h 108"/>
                <a:gd name="T6" fmla="*/ 14 w 79"/>
                <a:gd name="T7" fmla="*/ 8 h 108"/>
                <a:gd name="T8" fmla="*/ 0 w 79"/>
                <a:gd name="T9" fmla="*/ 11 h 108"/>
                <a:gd name="T10" fmla="*/ 15 w 79"/>
                <a:gd name="T11" fmla="*/ 108 h 108"/>
                <a:gd name="T12" fmla="*/ 79 w 79"/>
                <a:gd name="T13" fmla="*/ 97 h 108"/>
                <a:gd name="T14" fmla="*/ 64 w 7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08">
                  <a:moveTo>
                    <a:pt x="64" y="0"/>
                  </a:moveTo>
                  <a:lnTo>
                    <a:pt x="34" y="5"/>
                  </a:lnTo>
                  <a:lnTo>
                    <a:pt x="24" y="6"/>
                  </a:lnTo>
                  <a:lnTo>
                    <a:pt x="14" y="8"/>
                  </a:lnTo>
                  <a:lnTo>
                    <a:pt x="0" y="11"/>
                  </a:lnTo>
                  <a:lnTo>
                    <a:pt x="15" y="108"/>
                  </a:lnTo>
                  <a:lnTo>
                    <a:pt x="79" y="9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0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5" name="Freeform 109"/>
            <p:cNvSpPr>
              <a:spLocks/>
            </p:cNvSpPr>
            <p:nvPr/>
          </p:nvSpPr>
          <p:spPr bwMode="auto">
            <a:xfrm>
              <a:off x="3686176" y="1522413"/>
              <a:ext cx="125413" cy="169863"/>
            </a:xfrm>
            <a:custGeom>
              <a:avLst/>
              <a:gdLst>
                <a:gd name="T0" fmla="*/ 49 w 79"/>
                <a:gd name="T1" fmla="*/ 2 h 107"/>
                <a:gd name="T2" fmla="*/ 39 w 79"/>
                <a:gd name="T3" fmla="*/ 4 h 107"/>
                <a:gd name="T4" fmla="*/ 29 w 79"/>
                <a:gd name="T5" fmla="*/ 5 h 107"/>
                <a:gd name="T6" fmla="*/ 0 w 79"/>
                <a:gd name="T7" fmla="*/ 10 h 107"/>
                <a:gd name="T8" fmla="*/ 15 w 79"/>
                <a:gd name="T9" fmla="*/ 107 h 107"/>
                <a:gd name="T10" fmla="*/ 79 w 79"/>
                <a:gd name="T11" fmla="*/ 97 h 107"/>
                <a:gd name="T12" fmla="*/ 64 w 79"/>
                <a:gd name="T13" fmla="*/ 0 h 107"/>
                <a:gd name="T14" fmla="*/ 49 w 79"/>
                <a:gd name="T15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07">
                  <a:moveTo>
                    <a:pt x="49" y="2"/>
                  </a:moveTo>
                  <a:lnTo>
                    <a:pt x="39" y="4"/>
                  </a:lnTo>
                  <a:lnTo>
                    <a:pt x="29" y="5"/>
                  </a:lnTo>
                  <a:lnTo>
                    <a:pt x="0" y="10"/>
                  </a:lnTo>
                  <a:lnTo>
                    <a:pt x="15" y="107"/>
                  </a:lnTo>
                  <a:lnTo>
                    <a:pt x="79" y="97"/>
                  </a:lnTo>
                  <a:lnTo>
                    <a:pt x="64" y="0"/>
                  </a:lnTo>
                  <a:lnTo>
                    <a:pt x="49" y="2"/>
                  </a:lnTo>
                  <a:close/>
                </a:path>
              </a:pathLst>
            </a:custGeom>
            <a:solidFill>
              <a:srgbClr val="FA8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6" name="Freeform 110"/>
            <p:cNvSpPr>
              <a:spLocks/>
            </p:cNvSpPr>
            <p:nvPr/>
          </p:nvSpPr>
          <p:spPr bwMode="auto">
            <a:xfrm>
              <a:off x="3608388" y="1676401"/>
              <a:ext cx="206375" cy="49213"/>
            </a:xfrm>
            <a:custGeom>
              <a:avLst/>
              <a:gdLst>
                <a:gd name="T0" fmla="*/ 0 w 130"/>
                <a:gd name="T1" fmla="*/ 21 h 31"/>
                <a:gd name="T2" fmla="*/ 2 w 130"/>
                <a:gd name="T3" fmla="*/ 31 h 31"/>
                <a:gd name="T4" fmla="*/ 66 w 130"/>
                <a:gd name="T5" fmla="*/ 20 h 31"/>
                <a:gd name="T6" fmla="*/ 130 w 130"/>
                <a:gd name="T7" fmla="*/ 10 h 31"/>
                <a:gd name="T8" fmla="*/ 128 w 130"/>
                <a:gd name="T9" fmla="*/ 0 h 31"/>
                <a:gd name="T10" fmla="*/ 64 w 130"/>
                <a:gd name="T11" fmla="*/ 10 h 31"/>
                <a:gd name="T12" fmla="*/ 0 w 130"/>
                <a:gd name="T13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1">
                  <a:moveTo>
                    <a:pt x="0" y="21"/>
                  </a:moveTo>
                  <a:lnTo>
                    <a:pt x="2" y="31"/>
                  </a:lnTo>
                  <a:lnTo>
                    <a:pt x="66" y="20"/>
                  </a:lnTo>
                  <a:lnTo>
                    <a:pt x="130" y="10"/>
                  </a:lnTo>
                  <a:lnTo>
                    <a:pt x="128" y="0"/>
                  </a:lnTo>
                  <a:lnTo>
                    <a:pt x="64" y="1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37" name="组合 636"/>
          <p:cNvGrpSpPr/>
          <p:nvPr/>
        </p:nvGrpSpPr>
        <p:grpSpPr>
          <a:xfrm>
            <a:off x="5699706" y="2305861"/>
            <a:ext cx="606985" cy="396297"/>
            <a:chOff x="4321176" y="2144713"/>
            <a:chExt cx="384175" cy="250826"/>
          </a:xfrm>
        </p:grpSpPr>
        <p:sp>
          <p:nvSpPr>
            <p:cNvPr id="638" name="Freeform 111"/>
            <p:cNvSpPr>
              <a:spLocks/>
            </p:cNvSpPr>
            <p:nvPr/>
          </p:nvSpPr>
          <p:spPr bwMode="auto">
            <a:xfrm>
              <a:off x="4321176" y="2144713"/>
              <a:ext cx="379413" cy="134938"/>
            </a:xfrm>
            <a:custGeom>
              <a:avLst/>
              <a:gdLst>
                <a:gd name="T0" fmla="*/ 522 w 528"/>
                <a:gd name="T1" fmla="*/ 31 h 187"/>
                <a:gd name="T2" fmla="*/ 488 w 528"/>
                <a:gd name="T3" fmla="*/ 0 h 187"/>
                <a:gd name="T4" fmla="*/ 32 w 528"/>
                <a:gd name="T5" fmla="*/ 23 h 187"/>
                <a:gd name="T6" fmla="*/ 1 w 528"/>
                <a:gd name="T7" fmla="*/ 57 h 187"/>
                <a:gd name="T8" fmla="*/ 7 w 528"/>
                <a:gd name="T9" fmla="*/ 187 h 187"/>
                <a:gd name="T10" fmla="*/ 528 w 528"/>
                <a:gd name="T11" fmla="*/ 162 h 187"/>
                <a:gd name="T12" fmla="*/ 522 w 528"/>
                <a:gd name="T13" fmla="*/ 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87">
                  <a:moveTo>
                    <a:pt x="522" y="31"/>
                  </a:moveTo>
                  <a:cubicBezTo>
                    <a:pt x="521" y="14"/>
                    <a:pt x="506" y="0"/>
                    <a:pt x="488" y="0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14" y="24"/>
                    <a:pt x="0" y="39"/>
                    <a:pt x="1" y="5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528" y="162"/>
                    <a:pt x="528" y="162"/>
                    <a:pt x="528" y="162"/>
                  </a:cubicBezTo>
                  <a:lnTo>
                    <a:pt x="522" y="31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9" name="Freeform 112"/>
            <p:cNvSpPr>
              <a:spLocks/>
            </p:cNvSpPr>
            <p:nvPr/>
          </p:nvSpPr>
          <p:spPr bwMode="auto">
            <a:xfrm>
              <a:off x="4325938" y="2260601"/>
              <a:ext cx="379413" cy="134938"/>
            </a:xfrm>
            <a:custGeom>
              <a:avLst/>
              <a:gdLst>
                <a:gd name="T0" fmla="*/ 0 w 528"/>
                <a:gd name="T1" fmla="*/ 25 h 187"/>
                <a:gd name="T2" fmla="*/ 7 w 528"/>
                <a:gd name="T3" fmla="*/ 155 h 187"/>
                <a:gd name="T4" fmla="*/ 41 w 528"/>
                <a:gd name="T5" fmla="*/ 186 h 187"/>
                <a:gd name="T6" fmla="*/ 497 w 528"/>
                <a:gd name="T7" fmla="*/ 164 h 187"/>
                <a:gd name="T8" fmla="*/ 528 w 528"/>
                <a:gd name="T9" fmla="*/ 130 h 187"/>
                <a:gd name="T10" fmla="*/ 521 w 528"/>
                <a:gd name="T11" fmla="*/ 0 h 187"/>
                <a:gd name="T12" fmla="*/ 0 w 528"/>
                <a:gd name="T13" fmla="*/ 2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87">
                  <a:moveTo>
                    <a:pt x="0" y="25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8" y="173"/>
                    <a:pt x="23" y="187"/>
                    <a:pt x="41" y="186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515" y="163"/>
                    <a:pt x="528" y="148"/>
                    <a:pt x="528" y="130"/>
                  </a:cubicBezTo>
                  <a:cubicBezTo>
                    <a:pt x="521" y="0"/>
                    <a:pt x="521" y="0"/>
                    <a:pt x="52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0" name="Freeform 113"/>
            <p:cNvSpPr>
              <a:spLocks/>
            </p:cNvSpPr>
            <p:nvPr/>
          </p:nvSpPr>
          <p:spPr bwMode="auto">
            <a:xfrm>
              <a:off x="4471988" y="2225676"/>
              <a:ext cx="95250" cy="93663"/>
            </a:xfrm>
            <a:custGeom>
              <a:avLst/>
              <a:gdLst>
                <a:gd name="T0" fmla="*/ 0 w 60"/>
                <a:gd name="T1" fmla="*/ 0 h 59"/>
                <a:gd name="T2" fmla="*/ 60 w 60"/>
                <a:gd name="T3" fmla="*/ 26 h 59"/>
                <a:gd name="T4" fmla="*/ 3 w 60"/>
                <a:gd name="T5" fmla="*/ 59 h 59"/>
                <a:gd name="T6" fmla="*/ 0 w 6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0" y="0"/>
                  </a:moveTo>
                  <a:lnTo>
                    <a:pt x="60" y="26"/>
                  </a:lnTo>
                  <a:lnTo>
                    <a:pt x="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41" name="组合 640"/>
          <p:cNvGrpSpPr/>
          <p:nvPr/>
        </p:nvGrpSpPr>
        <p:grpSpPr>
          <a:xfrm>
            <a:off x="5965577" y="203987"/>
            <a:ext cx="413855" cy="461509"/>
            <a:chOff x="4489451" y="814388"/>
            <a:chExt cx="261938" cy="292100"/>
          </a:xfrm>
        </p:grpSpPr>
        <p:sp>
          <p:nvSpPr>
            <p:cNvPr id="642" name="Freeform 114"/>
            <p:cNvSpPr>
              <a:spLocks/>
            </p:cNvSpPr>
            <p:nvPr/>
          </p:nvSpPr>
          <p:spPr bwMode="auto">
            <a:xfrm>
              <a:off x="4489451" y="814388"/>
              <a:ext cx="261938" cy="292100"/>
            </a:xfrm>
            <a:custGeom>
              <a:avLst/>
              <a:gdLst>
                <a:gd name="T0" fmla="*/ 164 w 165"/>
                <a:gd name="T1" fmla="*/ 184 h 184"/>
                <a:gd name="T2" fmla="*/ 0 w 165"/>
                <a:gd name="T3" fmla="*/ 183 h 184"/>
                <a:gd name="T4" fmla="*/ 1 w 165"/>
                <a:gd name="T5" fmla="*/ 0 h 184"/>
                <a:gd name="T6" fmla="*/ 165 w 165"/>
                <a:gd name="T7" fmla="*/ 1 h 184"/>
                <a:gd name="T8" fmla="*/ 164 w 165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4">
                  <a:moveTo>
                    <a:pt x="164" y="184"/>
                  </a:moveTo>
                  <a:lnTo>
                    <a:pt x="0" y="183"/>
                  </a:lnTo>
                  <a:lnTo>
                    <a:pt x="1" y="0"/>
                  </a:lnTo>
                  <a:lnTo>
                    <a:pt x="165" y="1"/>
                  </a:lnTo>
                  <a:lnTo>
                    <a:pt x="164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3" name="Freeform 115"/>
            <p:cNvSpPr>
              <a:spLocks/>
            </p:cNvSpPr>
            <p:nvPr/>
          </p:nvSpPr>
          <p:spPr bwMode="auto">
            <a:xfrm>
              <a:off x="4511676" y="835026"/>
              <a:ext cx="219075" cy="206375"/>
            </a:xfrm>
            <a:custGeom>
              <a:avLst/>
              <a:gdLst>
                <a:gd name="T0" fmla="*/ 138 w 138"/>
                <a:gd name="T1" fmla="*/ 1 h 130"/>
                <a:gd name="T2" fmla="*/ 137 w 138"/>
                <a:gd name="T3" fmla="*/ 130 h 130"/>
                <a:gd name="T4" fmla="*/ 0 w 138"/>
                <a:gd name="T5" fmla="*/ 129 h 130"/>
                <a:gd name="T6" fmla="*/ 1 w 138"/>
                <a:gd name="T7" fmla="*/ 0 h 130"/>
                <a:gd name="T8" fmla="*/ 138 w 138"/>
                <a:gd name="T9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"/>
                  </a:moveTo>
                  <a:lnTo>
                    <a:pt x="137" y="130"/>
                  </a:lnTo>
                  <a:lnTo>
                    <a:pt x="0" y="129"/>
                  </a:lnTo>
                  <a:lnTo>
                    <a:pt x="1" y="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86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4" name="Freeform 116"/>
            <p:cNvSpPr>
              <a:spLocks/>
            </p:cNvSpPr>
            <p:nvPr/>
          </p:nvSpPr>
          <p:spPr bwMode="auto">
            <a:xfrm>
              <a:off x="4605338" y="949326"/>
              <a:ext cx="123825" cy="92075"/>
            </a:xfrm>
            <a:custGeom>
              <a:avLst/>
              <a:gdLst>
                <a:gd name="T0" fmla="*/ 0 w 78"/>
                <a:gd name="T1" fmla="*/ 57 h 58"/>
                <a:gd name="T2" fmla="*/ 39 w 78"/>
                <a:gd name="T3" fmla="*/ 0 h 58"/>
                <a:gd name="T4" fmla="*/ 78 w 78"/>
                <a:gd name="T5" fmla="*/ 58 h 58"/>
                <a:gd name="T6" fmla="*/ 0 w 78"/>
                <a:gd name="T7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58">
                  <a:moveTo>
                    <a:pt x="0" y="57"/>
                  </a:moveTo>
                  <a:lnTo>
                    <a:pt x="39" y="0"/>
                  </a:lnTo>
                  <a:lnTo>
                    <a:pt x="78" y="58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5" name="Freeform 117"/>
            <p:cNvSpPr>
              <a:spLocks/>
            </p:cNvSpPr>
            <p:nvPr/>
          </p:nvSpPr>
          <p:spPr bwMode="auto">
            <a:xfrm>
              <a:off x="4621213" y="857251"/>
              <a:ext cx="41275" cy="41275"/>
            </a:xfrm>
            <a:custGeom>
              <a:avLst/>
              <a:gdLst>
                <a:gd name="T0" fmla="*/ 58 w 58"/>
                <a:gd name="T1" fmla="*/ 29 h 58"/>
                <a:gd name="T2" fmla="*/ 29 w 58"/>
                <a:gd name="T3" fmla="*/ 57 h 58"/>
                <a:gd name="T4" fmla="*/ 0 w 58"/>
                <a:gd name="T5" fmla="*/ 28 h 58"/>
                <a:gd name="T6" fmla="*/ 29 w 58"/>
                <a:gd name="T7" fmla="*/ 0 h 58"/>
                <a:gd name="T8" fmla="*/ 58 w 58"/>
                <a:gd name="T9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58" y="29"/>
                  </a:moveTo>
                  <a:cubicBezTo>
                    <a:pt x="58" y="45"/>
                    <a:pt x="45" y="58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</a:path>
              </a:pathLst>
            </a:custGeom>
            <a:solidFill>
              <a:srgbClr val="FCB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6" name="Freeform 118"/>
            <p:cNvSpPr>
              <a:spLocks/>
            </p:cNvSpPr>
            <p:nvPr/>
          </p:nvSpPr>
          <p:spPr bwMode="auto">
            <a:xfrm>
              <a:off x="4511676" y="917576"/>
              <a:ext cx="165100" cy="122238"/>
            </a:xfrm>
            <a:custGeom>
              <a:avLst/>
              <a:gdLst>
                <a:gd name="T0" fmla="*/ 0 w 104"/>
                <a:gd name="T1" fmla="*/ 77 h 77"/>
                <a:gd name="T2" fmla="*/ 53 w 104"/>
                <a:gd name="T3" fmla="*/ 0 h 77"/>
                <a:gd name="T4" fmla="*/ 104 w 104"/>
                <a:gd name="T5" fmla="*/ 77 h 77"/>
                <a:gd name="T6" fmla="*/ 0 w 104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77">
                  <a:moveTo>
                    <a:pt x="0" y="77"/>
                  </a:moveTo>
                  <a:lnTo>
                    <a:pt x="53" y="0"/>
                  </a:lnTo>
                  <a:lnTo>
                    <a:pt x="104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3F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47" name="组合 646"/>
          <p:cNvGrpSpPr/>
          <p:nvPr/>
        </p:nvGrpSpPr>
        <p:grpSpPr>
          <a:xfrm>
            <a:off x="6567543" y="2488959"/>
            <a:ext cx="627051" cy="534249"/>
            <a:chOff x="4870451" y="2260601"/>
            <a:chExt cx="396875" cy="338138"/>
          </a:xfrm>
        </p:grpSpPr>
        <p:sp>
          <p:nvSpPr>
            <p:cNvPr id="648" name="Freeform 119"/>
            <p:cNvSpPr>
              <a:spLocks/>
            </p:cNvSpPr>
            <p:nvPr/>
          </p:nvSpPr>
          <p:spPr bwMode="auto">
            <a:xfrm>
              <a:off x="4883151" y="2273301"/>
              <a:ext cx="369888" cy="312738"/>
            </a:xfrm>
            <a:custGeom>
              <a:avLst/>
              <a:gdLst>
                <a:gd name="T0" fmla="*/ 0 w 233"/>
                <a:gd name="T1" fmla="*/ 160 h 197"/>
                <a:gd name="T2" fmla="*/ 204 w 233"/>
                <a:gd name="T3" fmla="*/ 197 h 197"/>
                <a:gd name="T4" fmla="*/ 233 w 233"/>
                <a:gd name="T5" fmla="*/ 37 h 197"/>
                <a:gd name="T6" fmla="*/ 29 w 233"/>
                <a:gd name="T7" fmla="*/ 0 h 197"/>
                <a:gd name="T8" fmla="*/ 0 w 233"/>
                <a:gd name="T9" fmla="*/ 16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97">
                  <a:moveTo>
                    <a:pt x="0" y="160"/>
                  </a:moveTo>
                  <a:lnTo>
                    <a:pt x="204" y="197"/>
                  </a:lnTo>
                  <a:lnTo>
                    <a:pt x="233" y="37"/>
                  </a:lnTo>
                  <a:lnTo>
                    <a:pt x="29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9" name="Freeform 120"/>
            <p:cNvSpPr>
              <a:spLocks/>
            </p:cNvSpPr>
            <p:nvPr/>
          </p:nvSpPr>
          <p:spPr bwMode="auto">
            <a:xfrm>
              <a:off x="4916488" y="2260601"/>
              <a:ext cx="350838" cy="84138"/>
            </a:xfrm>
            <a:custGeom>
              <a:avLst/>
              <a:gdLst>
                <a:gd name="T0" fmla="*/ 465 w 486"/>
                <a:gd name="T1" fmla="*/ 116 h 117"/>
                <a:gd name="T2" fmla="*/ 15 w 486"/>
                <a:gd name="T3" fmla="*/ 33 h 117"/>
                <a:gd name="T4" fmla="*/ 2 w 486"/>
                <a:gd name="T5" fmla="*/ 14 h 117"/>
                <a:gd name="T6" fmla="*/ 21 w 486"/>
                <a:gd name="T7" fmla="*/ 1 h 117"/>
                <a:gd name="T8" fmla="*/ 471 w 486"/>
                <a:gd name="T9" fmla="*/ 83 h 117"/>
                <a:gd name="T10" fmla="*/ 484 w 486"/>
                <a:gd name="T11" fmla="*/ 102 h 117"/>
                <a:gd name="T12" fmla="*/ 465 w 486"/>
                <a:gd name="T13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117">
                  <a:moveTo>
                    <a:pt x="465" y="116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6" y="32"/>
                    <a:pt x="0" y="23"/>
                    <a:pt x="2" y="14"/>
                  </a:cubicBezTo>
                  <a:cubicBezTo>
                    <a:pt x="4" y="6"/>
                    <a:pt x="12" y="0"/>
                    <a:pt x="21" y="1"/>
                  </a:cubicBezTo>
                  <a:cubicBezTo>
                    <a:pt x="471" y="83"/>
                    <a:pt x="471" y="83"/>
                    <a:pt x="471" y="83"/>
                  </a:cubicBezTo>
                  <a:cubicBezTo>
                    <a:pt x="480" y="85"/>
                    <a:pt x="486" y="94"/>
                    <a:pt x="484" y="102"/>
                  </a:cubicBezTo>
                  <a:cubicBezTo>
                    <a:pt x="482" y="111"/>
                    <a:pt x="474" y="117"/>
                    <a:pt x="465" y="116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0" name="Freeform 121"/>
            <p:cNvSpPr>
              <a:spLocks/>
            </p:cNvSpPr>
            <p:nvPr/>
          </p:nvSpPr>
          <p:spPr bwMode="auto">
            <a:xfrm>
              <a:off x="4870451" y="2514601"/>
              <a:ext cx="349250" cy="84138"/>
            </a:xfrm>
            <a:custGeom>
              <a:avLst/>
              <a:gdLst>
                <a:gd name="T0" fmla="*/ 464 w 485"/>
                <a:gd name="T1" fmla="*/ 116 h 118"/>
                <a:gd name="T2" fmla="*/ 15 w 485"/>
                <a:gd name="T3" fmla="*/ 34 h 118"/>
                <a:gd name="T4" fmla="*/ 2 w 485"/>
                <a:gd name="T5" fmla="*/ 15 h 118"/>
                <a:gd name="T6" fmla="*/ 21 w 485"/>
                <a:gd name="T7" fmla="*/ 2 h 118"/>
                <a:gd name="T8" fmla="*/ 470 w 485"/>
                <a:gd name="T9" fmla="*/ 84 h 118"/>
                <a:gd name="T10" fmla="*/ 483 w 485"/>
                <a:gd name="T11" fmla="*/ 103 h 118"/>
                <a:gd name="T12" fmla="*/ 464 w 485"/>
                <a:gd name="T13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118">
                  <a:moveTo>
                    <a:pt x="464" y="116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6" y="32"/>
                    <a:pt x="0" y="24"/>
                    <a:pt x="2" y="15"/>
                  </a:cubicBezTo>
                  <a:cubicBezTo>
                    <a:pt x="3" y="6"/>
                    <a:pt x="12" y="0"/>
                    <a:pt x="21" y="2"/>
                  </a:cubicBezTo>
                  <a:cubicBezTo>
                    <a:pt x="470" y="84"/>
                    <a:pt x="470" y="84"/>
                    <a:pt x="470" y="84"/>
                  </a:cubicBezTo>
                  <a:cubicBezTo>
                    <a:pt x="479" y="85"/>
                    <a:pt x="485" y="94"/>
                    <a:pt x="483" y="103"/>
                  </a:cubicBezTo>
                  <a:cubicBezTo>
                    <a:pt x="482" y="112"/>
                    <a:pt x="473" y="118"/>
                    <a:pt x="464" y="116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1" name="Freeform 122"/>
            <p:cNvSpPr>
              <a:spLocks/>
            </p:cNvSpPr>
            <p:nvPr/>
          </p:nvSpPr>
          <p:spPr bwMode="auto">
            <a:xfrm>
              <a:off x="4927601" y="2389188"/>
              <a:ext cx="274638" cy="103188"/>
            </a:xfrm>
            <a:custGeom>
              <a:avLst/>
              <a:gdLst>
                <a:gd name="T0" fmla="*/ 53 w 173"/>
                <a:gd name="T1" fmla="*/ 60 h 65"/>
                <a:gd name="T2" fmla="*/ 31 w 173"/>
                <a:gd name="T3" fmla="*/ 9 h 65"/>
                <a:gd name="T4" fmla="*/ 1 w 173"/>
                <a:gd name="T5" fmla="*/ 19 h 65"/>
                <a:gd name="T6" fmla="*/ 0 w 173"/>
                <a:gd name="T7" fmla="*/ 15 h 65"/>
                <a:gd name="T8" fmla="*/ 33 w 173"/>
                <a:gd name="T9" fmla="*/ 5 h 65"/>
                <a:gd name="T10" fmla="*/ 54 w 173"/>
                <a:gd name="T11" fmla="*/ 53 h 65"/>
                <a:gd name="T12" fmla="*/ 93 w 173"/>
                <a:gd name="T13" fmla="*/ 0 h 65"/>
                <a:gd name="T14" fmla="*/ 115 w 173"/>
                <a:gd name="T15" fmla="*/ 50 h 65"/>
                <a:gd name="T16" fmla="*/ 146 w 173"/>
                <a:gd name="T17" fmla="*/ 41 h 65"/>
                <a:gd name="T18" fmla="*/ 173 w 173"/>
                <a:gd name="T19" fmla="*/ 62 h 65"/>
                <a:gd name="T20" fmla="*/ 171 w 173"/>
                <a:gd name="T21" fmla="*/ 65 h 65"/>
                <a:gd name="T22" fmla="*/ 145 w 173"/>
                <a:gd name="T23" fmla="*/ 45 h 65"/>
                <a:gd name="T24" fmla="*/ 113 w 173"/>
                <a:gd name="T25" fmla="*/ 55 h 65"/>
                <a:gd name="T26" fmla="*/ 93 w 173"/>
                <a:gd name="T27" fmla="*/ 7 h 65"/>
                <a:gd name="T28" fmla="*/ 53 w 173"/>
                <a:gd name="T29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65">
                  <a:moveTo>
                    <a:pt x="53" y="60"/>
                  </a:moveTo>
                  <a:lnTo>
                    <a:pt x="31" y="9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33" y="5"/>
                  </a:lnTo>
                  <a:lnTo>
                    <a:pt x="54" y="53"/>
                  </a:lnTo>
                  <a:lnTo>
                    <a:pt x="93" y="0"/>
                  </a:lnTo>
                  <a:lnTo>
                    <a:pt x="115" y="50"/>
                  </a:lnTo>
                  <a:lnTo>
                    <a:pt x="146" y="41"/>
                  </a:lnTo>
                  <a:lnTo>
                    <a:pt x="173" y="62"/>
                  </a:lnTo>
                  <a:lnTo>
                    <a:pt x="171" y="65"/>
                  </a:lnTo>
                  <a:lnTo>
                    <a:pt x="145" y="45"/>
                  </a:lnTo>
                  <a:lnTo>
                    <a:pt x="113" y="55"/>
                  </a:lnTo>
                  <a:lnTo>
                    <a:pt x="93" y="7"/>
                  </a:lnTo>
                  <a:lnTo>
                    <a:pt x="53" y="60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2" name="Freeform 123"/>
            <p:cNvSpPr>
              <a:spLocks/>
            </p:cNvSpPr>
            <p:nvPr/>
          </p:nvSpPr>
          <p:spPr bwMode="auto">
            <a:xfrm>
              <a:off x="5191126" y="2479676"/>
              <a:ext cx="19050" cy="19050"/>
            </a:xfrm>
            <a:custGeom>
              <a:avLst/>
              <a:gdLst>
                <a:gd name="T0" fmla="*/ 2 w 27"/>
                <a:gd name="T1" fmla="*/ 11 h 27"/>
                <a:gd name="T2" fmla="*/ 11 w 27"/>
                <a:gd name="T3" fmla="*/ 26 h 27"/>
                <a:gd name="T4" fmla="*/ 26 w 27"/>
                <a:gd name="T5" fmla="*/ 16 h 27"/>
                <a:gd name="T6" fmla="*/ 16 w 27"/>
                <a:gd name="T7" fmla="*/ 1 h 27"/>
                <a:gd name="T8" fmla="*/ 2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" y="11"/>
                  </a:moveTo>
                  <a:cubicBezTo>
                    <a:pt x="0" y="18"/>
                    <a:pt x="5" y="24"/>
                    <a:pt x="11" y="26"/>
                  </a:cubicBezTo>
                  <a:cubicBezTo>
                    <a:pt x="18" y="27"/>
                    <a:pt x="24" y="22"/>
                    <a:pt x="26" y="16"/>
                  </a:cubicBezTo>
                  <a:cubicBezTo>
                    <a:pt x="27" y="9"/>
                    <a:pt x="23" y="3"/>
                    <a:pt x="16" y="1"/>
                  </a:cubicBezTo>
                  <a:cubicBezTo>
                    <a:pt x="9" y="0"/>
                    <a:pt x="3" y="5"/>
                    <a:pt x="2" y="11"/>
                  </a:cubicBezTo>
                  <a:close/>
                </a:path>
              </a:pathLst>
            </a:custGeom>
            <a:solidFill>
              <a:srgbClr val="EEA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3" name="Freeform 124"/>
            <p:cNvSpPr>
              <a:spLocks/>
            </p:cNvSpPr>
            <p:nvPr/>
          </p:nvSpPr>
          <p:spPr bwMode="auto">
            <a:xfrm>
              <a:off x="5149851" y="2447926"/>
              <a:ext cx="19050" cy="19050"/>
            </a:xfrm>
            <a:custGeom>
              <a:avLst/>
              <a:gdLst>
                <a:gd name="T0" fmla="*/ 1 w 27"/>
                <a:gd name="T1" fmla="*/ 11 h 27"/>
                <a:gd name="T2" fmla="*/ 11 w 27"/>
                <a:gd name="T3" fmla="*/ 26 h 27"/>
                <a:gd name="T4" fmla="*/ 25 w 27"/>
                <a:gd name="T5" fmla="*/ 16 h 27"/>
                <a:gd name="T6" fmla="*/ 15 w 27"/>
                <a:gd name="T7" fmla="*/ 2 h 27"/>
                <a:gd name="T8" fmla="*/ 1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11"/>
                  </a:moveTo>
                  <a:cubicBezTo>
                    <a:pt x="0" y="18"/>
                    <a:pt x="4" y="24"/>
                    <a:pt x="11" y="26"/>
                  </a:cubicBezTo>
                  <a:cubicBezTo>
                    <a:pt x="18" y="27"/>
                    <a:pt x="24" y="22"/>
                    <a:pt x="25" y="16"/>
                  </a:cubicBezTo>
                  <a:cubicBezTo>
                    <a:pt x="27" y="9"/>
                    <a:pt x="22" y="3"/>
                    <a:pt x="15" y="2"/>
                  </a:cubicBezTo>
                  <a:cubicBezTo>
                    <a:pt x="9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C2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4" name="Freeform 125"/>
            <p:cNvSpPr>
              <a:spLocks/>
            </p:cNvSpPr>
            <p:nvPr/>
          </p:nvSpPr>
          <p:spPr bwMode="auto">
            <a:xfrm>
              <a:off x="5099051" y="2463801"/>
              <a:ext cx="19050" cy="17463"/>
            </a:xfrm>
            <a:custGeom>
              <a:avLst/>
              <a:gdLst>
                <a:gd name="T0" fmla="*/ 1 w 26"/>
                <a:gd name="T1" fmla="*/ 11 h 26"/>
                <a:gd name="T2" fmla="*/ 11 w 26"/>
                <a:gd name="T3" fmla="*/ 25 h 26"/>
                <a:gd name="T4" fmla="*/ 25 w 26"/>
                <a:gd name="T5" fmla="*/ 15 h 26"/>
                <a:gd name="T6" fmla="*/ 15 w 26"/>
                <a:gd name="T7" fmla="*/ 1 h 26"/>
                <a:gd name="T8" fmla="*/ 1 w 26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11"/>
                  </a:moveTo>
                  <a:cubicBezTo>
                    <a:pt x="0" y="17"/>
                    <a:pt x="4" y="24"/>
                    <a:pt x="11" y="25"/>
                  </a:cubicBezTo>
                  <a:cubicBezTo>
                    <a:pt x="18" y="26"/>
                    <a:pt x="24" y="22"/>
                    <a:pt x="25" y="15"/>
                  </a:cubicBezTo>
                  <a:cubicBezTo>
                    <a:pt x="26" y="9"/>
                    <a:pt x="22" y="2"/>
                    <a:pt x="15" y="1"/>
                  </a:cubicBezTo>
                  <a:cubicBezTo>
                    <a:pt x="9" y="0"/>
                    <a:pt x="2" y="4"/>
                    <a:pt x="1" y="11"/>
                  </a:cubicBezTo>
                  <a:close/>
                </a:path>
              </a:pathLst>
            </a:custGeom>
            <a:solidFill>
              <a:srgbClr val="6D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5" name="Freeform 126"/>
            <p:cNvSpPr>
              <a:spLocks/>
            </p:cNvSpPr>
            <p:nvPr/>
          </p:nvSpPr>
          <p:spPr bwMode="auto">
            <a:xfrm>
              <a:off x="5002213" y="2468563"/>
              <a:ext cx="19050" cy="20638"/>
            </a:xfrm>
            <a:custGeom>
              <a:avLst/>
              <a:gdLst>
                <a:gd name="T0" fmla="*/ 1 w 26"/>
                <a:gd name="T1" fmla="*/ 11 h 27"/>
                <a:gd name="T2" fmla="*/ 11 w 26"/>
                <a:gd name="T3" fmla="*/ 26 h 27"/>
                <a:gd name="T4" fmla="*/ 25 w 26"/>
                <a:gd name="T5" fmla="*/ 16 h 27"/>
                <a:gd name="T6" fmla="*/ 15 w 26"/>
                <a:gd name="T7" fmla="*/ 2 h 27"/>
                <a:gd name="T8" fmla="*/ 1 w 26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" y="11"/>
                  </a:moveTo>
                  <a:cubicBezTo>
                    <a:pt x="0" y="18"/>
                    <a:pt x="4" y="25"/>
                    <a:pt x="11" y="26"/>
                  </a:cubicBezTo>
                  <a:cubicBezTo>
                    <a:pt x="17" y="27"/>
                    <a:pt x="24" y="23"/>
                    <a:pt x="25" y="16"/>
                  </a:cubicBezTo>
                  <a:cubicBezTo>
                    <a:pt x="26" y="9"/>
                    <a:pt x="22" y="3"/>
                    <a:pt x="15" y="2"/>
                  </a:cubicBezTo>
                  <a:cubicBezTo>
                    <a:pt x="8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EEA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6" name="Freeform 127"/>
            <p:cNvSpPr>
              <a:spLocks/>
            </p:cNvSpPr>
            <p:nvPr/>
          </p:nvSpPr>
          <p:spPr bwMode="auto">
            <a:xfrm>
              <a:off x="4968876" y="2390776"/>
              <a:ext cx="19050" cy="20638"/>
            </a:xfrm>
            <a:custGeom>
              <a:avLst/>
              <a:gdLst>
                <a:gd name="T0" fmla="*/ 1 w 26"/>
                <a:gd name="T1" fmla="*/ 11 h 27"/>
                <a:gd name="T2" fmla="*/ 11 w 26"/>
                <a:gd name="T3" fmla="*/ 26 h 27"/>
                <a:gd name="T4" fmla="*/ 25 w 26"/>
                <a:gd name="T5" fmla="*/ 16 h 27"/>
                <a:gd name="T6" fmla="*/ 15 w 26"/>
                <a:gd name="T7" fmla="*/ 2 h 27"/>
                <a:gd name="T8" fmla="*/ 1 w 26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" y="11"/>
                  </a:moveTo>
                  <a:cubicBezTo>
                    <a:pt x="0" y="18"/>
                    <a:pt x="4" y="24"/>
                    <a:pt x="11" y="26"/>
                  </a:cubicBezTo>
                  <a:cubicBezTo>
                    <a:pt x="18" y="27"/>
                    <a:pt x="24" y="22"/>
                    <a:pt x="25" y="16"/>
                  </a:cubicBezTo>
                  <a:cubicBezTo>
                    <a:pt x="26" y="9"/>
                    <a:pt x="22" y="3"/>
                    <a:pt x="15" y="2"/>
                  </a:cubicBezTo>
                  <a:cubicBezTo>
                    <a:pt x="9" y="0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C2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7" name="Freeform 128"/>
            <p:cNvSpPr>
              <a:spLocks/>
            </p:cNvSpPr>
            <p:nvPr/>
          </p:nvSpPr>
          <p:spPr bwMode="auto">
            <a:xfrm>
              <a:off x="4918076" y="2406651"/>
              <a:ext cx="19050" cy="19050"/>
            </a:xfrm>
            <a:custGeom>
              <a:avLst/>
              <a:gdLst>
                <a:gd name="T0" fmla="*/ 1 w 26"/>
                <a:gd name="T1" fmla="*/ 11 h 26"/>
                <a:gd name="T2" fmla="*/ 11 w 26"/>
                <a:gd name="T3" fmla="*/ 25 h 26"/>
                <a:gd name="T4" fmla="*/ 25 w 26"/>
                <a:gd name="T5" fmla="*/ 15 h 26"/>
                <a:gd name="T6" fmla="*/ 15 w 26"/>
                <a:gd name="T7" fmla="*/ 1 h 26"/>
                <a:gd name="T8" fmla="*/ 1 w 26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11"/>
                  </a:moveTo>
                  <a:cubicBezTo>
                    <a:pt x="0" y="17"/>
                    <a:pt x="4" y="24"/>
                    <a:pt x="11" y="25"/>
                  </a:cubicBezTo>
                  <a:cubicBezTo>
                    <a:pt x="17" y="26"/>
                    <a:pt x="24" y="22"/>
                    <a:pt x="25" y="15"/>
                  </a:cubicBezTo>
                  <a:cubicBezTo>
                    <a:pt x="26" y="9"/>
                    <a:pt x="22" y="2"/>
                    <a:pt x="15" y="1"/>
                  </a:cubicBezTo>
                  <a:cubicBezTo>
                    <a:pt x="9" y="0"/>
                    <a:pt x="2" y="4"/>
                    <a:pt x="1" y="11"/>
                  </a:cubicBezTo>
                  <a:close/>
                </a:path>
              </a:pathLst>
            </a:custGeom>
            <a:solidFill>
              <a:srgbClr val="6D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8" name="Freeform 129"/>
            <p:cNvSpPr>
              <a:spLocks/>
            </p:cNvSpPr>
            <p:nvPr/>
          </p:nvSpPr>
          <p:spPr bwMode="auto">
            <a:xfrm>
              <a:off x="5065713" y="2386013"/>
              <a:ext cx="19050" cy="17463"/>
            </a:xfrm>
            <a:custGeom>
              <a:avLst/>
              <a:gdLst>
                <a:gd name="T0" fmla="*/ 1 w 27"/>
                <a:gd name="T1" fmla="*/ 11 h 26"/>
                <a:gd name="T2" fmla="*/ 11 w 27"/>
                <a:gd name="T3" fmla="*/ 25 h 26"/>
                <a:gd name="T4" fmla="*/ 26 w 27"/>
                <a:gd name="T5" fmla="*/ 15 h 26"/>
                <a:gd name="T6" fmla="*/ 16 w 27"/>
                <a:gd name="T7" fmla="*/ 1 h 26"/>
                <a:gd name="T8" fmla="*/ 1 w 27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" y="11"/>
                  </a:moveTo>
                  <a:cubicBezTo>
                    <a:pt x="0" y="17"/>
                    <a:pt x="5" y="24"/>
                    <a:pt x="11" y="25"/>
                  </a:cubicBezTo>
                  <a:cubicBezTo>
                    <a:pt x="18" y="26"/>
                    <a:pt x="24" y="22"/>
                    <a:pt x="26" y="15"/>
                  </a:cubicBezTo>
                  <a:cubicBezTo>
                    <a:pt x="27" y="8"/>
                    <a:pt x="22" y="2"/>
                    <a:pt x="16" y="1"/>
                  </a:cubicBezTo>
                  <a:cubicBezTo>
                    <a:pt x="9" y="0"/>
                    <a:pt x="3" y="4"/>
                    <a:pt x="1" y="11"/>
                  </a:cubicBez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9" name="Freeform 130"/>
            <p:cNvSpPr>
              <a:spLocks/>
            </p:cNvSpPr>
            <p:nvPr/>
          </p:nvSpPr>
          <p:spPr bwMode="auto">
            <a:xfrm>
              <a:off x="4937126" y="2346326"/>
              <a:ext cx="49213" cy="31750"/>
            </a:xfrm>
            <a:custGeom>
              <a:avLst/>
              <a:gdLst>
                <a:gd name="T0" fmla="*/ 0 w 31"/>
                <a:gd name="T1" fmla="*/ 15 h 20"/>
                <a:gd name="T2" fmla="*/ 29 w 31"/>
                <a:gd name="T3" fmla="*/ 20 h 20"/>
                <a:gd name="T4" fmla="*/ 31 w 31"/>
                <a:gd name="T5" fmla="*/ 5 h 20"/>
                <a:gd name="T6" fmla="*/ 2 w 31"/>
                <a:gd name="T7" fmla="*/ 0 h 20"/>
                <a:gd name="T8" fmla="*/ 0 w 31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0" y="15"/>
                  </a:moveTo>
                  <a:lnTo>
                    <a:pt x="29" y="20"/>
                  </a:lnTo>
                  <a:lnTo>
                    <a:pt x="31" y="5"/>
                  </a:lnTo>
                  <a:lnTo>
                    <a:pt x="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2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0" name="Freeform 131"/>
            <p:cNvSpPr>
              <a:spLocks/>
            </p:cNvSpPr>
            <p:nvPr/>
          </p:nvSpPr>
          <p:spPr bwMode="auto">
            <a:xfrm>
              <a:off x="5032376" y="2339976"/>
              <a:ext cx="50800" cy="31750"/>
            </a:xfrm>
            <a:custGeom>
              <a:avLst/>
              <a:gdLst>
                <a:gd name="T0" fmla="*/ 0 w 32"/>
                <a:gd name="T1" fmla="*/ 15 h 20"/>
                <a:gd name="T2" fmla="*/ 29 w 32"/>
                <a:gd name="T3" fmla="*/ 20 h 20"/>
                <a:gd name="T4" fmla="*/ 32 w 32"/>
                <a:gd name="T5" fmla="*/ 6 h 20"/>
                <a:gd name="T6" fmla="*/ 3 w 32"/>
                <a:gd name="T7" fmla="*/ 0 h 20"/>
                <a:gd name="T8" fmla="*/ 0 w 32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15"/>
                  </a:moveTo>
                  <a:lnTo>
                    <a:pt x="29" y="20"/>
                  </a:lnTo>
                  <a:lnTo>
                    <a:pt x="32" y="6"/>
                  </a:lnTo>
                  <a:lnTo>
                    <a:pt x="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1" name="Freeform 132"/>
            <p:cNvSpPr>
              <a:spLocks/>
            </p:cNvSpPr>
            <p:nvPr/>
          </p:nvSpPr>
          <p:spPr bwMode="auto">
            <a:xfrm>
              <a:off x="5076826" y="2490788"/>
              <a:ext cx="50800" cy="31750"/>
            </a:xfrm>
            <a:custGeom>
              <a:avLst/>
              <a:gdLst>
                <a:gd name="T0" fmla="*/ 0 w 32"/>
                <a:gd name="T1" fmla="*/ 15 h 20"/>
                <a:gd name="T2" fmla="*/ 29 w 32"/>
                <a:gd name="T3" fmla="*/ 20 h 20"/>
                <a:gd name="T4" fmla="*/ 32 w 32"/>
                <a:gd name="T5" fmla="*/ 6 h 20"/>
                <a:gd name="T6" fmla="*/ 3 w 32"/>
                <a:gd name="T7" fmla="*/ 0 h 20"/>
                <a:gd name="T8" fmla="*/ 0 w 32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15"/>
                  </a:moveTo>
                  <a:lnTo>
                    <a:pt x="29" y="20"/>
                  </a:lnTo>
                  <a:lnTo>
                    <a:pt x="32" y="6"/>
                  </a:lnTo>
                  <a:lnTo>
                    <a:pt x="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D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2" name="Freeform 133"/>
            <p:cNvSpPr>
              <a:spLocks/>
            </p:cNvSpPr>
            <p:nvPr/>
          </p:nvSpPr>
          <p:spPr bwMode="auto">
            <a:xfrm>
              <a:off x="5162551" y="2411413"/>
              <a:ext cx="50800" cy="31750"/>
            </a:xfrm>
            <a:custGeom>
              <a:avLst/>
              <a:gdLst>
                <a:gd name="T0" fmla="*/ 0 w 32"/>
                <a:gd name="T1" fmla="*/ 15 h 20"/>
                <a:gd name="T2" fmla="*/ 29 w 32"/>
                <a:gd name="T3" fmla="*/ 20 h 20"/>
                <a:gd name="T4" fmla="*/ 32 w 32"/>
                <a:gd name="T5" fmla="*/ 5 h 20"/>
                <a:gd name="T6" fmla="*/ 3 w 32"/>
                <a:gd name="T7" fmla="*/ 0 h 20"/>
                <a:gd name="T8" fmla="*/ 0 w 32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15"/>
                  </a:moveTo>
                  <a:lnTo>
                    <a:pt x="29" y="20"/>
                  </a:lnTo>
                  <a:lnTo>
                    <a:pt x="32" y="5"/>
                  </a:lnTo>
                  <a:lnTo>
                    <a:pt x="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EA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63" name="组合 662"/>
          <p:cNvGrpSpPr/>
          <p:nvPr/>
        </p:nvGrpSpPr>
        <p:grpSpPr>
          <a:xfrm>
            <a:off x="5177999" y="2611861"/>
            <a:ext cx="285936" cy="416363"/>
            <a:chOff x="3990976" y="2338388"/>
            <a:chExt cx="180975" cy="263526"/>
          </a:xfrm>
        </p:grpSpPr>
        <p:sp>
          <p:nvSpPr>
            <p:cNvPr id="664" name="Freeform 134"/>
            <p:cNvSpPr>
              <a:spLocks/>
            </p:cNvSpPr>
            <p:nvPr/>
          </p:nvSpPr>
          <p:spPr bwMode="auto">
            <a:xfrm>
              <a:off x="3990976" y="2425701"/>
              <a:ext cx="165100" cy="176213"/>
            </a:xfrm>
            <a:custGeom>
              <a:avLst/>
              <a:gdLst>
                <a:gd name="T0" fmla="*/ 170 w 229"/>
                <a:gd name="T1" fmla="*/ 25 h 245"/>
                <a:gd name="T2" fmla="*/ 148 w 229"/>
                <a:gd name="T3" fmla="*/ 9 h 245"/>
                <a:gd name="T4" fmla="*/ 109 w 229"/>
                <a:gd name="T5" fmla="*/ 14 h 245"/>
                <a:gd name="T6" fmla="*/ 76 w 229"/>
                <a:gd name="T7" fmla="*/ 59 h 245"/>
                <a:gd name="T8" fmla="*/ 59 w 229"/>
                <a:gd name="T9" fmla="*/ 81 h 245"/>
                <a:gd name="T10" fmla="*/ 10 w 229"/>
                <a:gd name="T11" fmla="*/ 147 h 245"/>
                <a:gd name="T12" fmla="*/ 15 w 229"/>
                <a:gd name="T13" fmla="*/ 186 h 245"/>
                <a:gd name="T14" fmla="*/ 82 w 229"/>
                <a:gd name="T15" fmla="*/ 236 h 245"/>
                <a:gd name="T16" fmla="*/ 121 w 229"/>
                <a:gd name="T17" fmla="*/ 230 h 245"/>
                <a:gd name="T18" fmla="*/ 220 w 229"/>
                <a:gd name="T19" fmla="*/ 97 h 245"/>
                <a:gd name="T20" fmla="*/ 214 w 229"/>
                <a:gd name="T21" fmla="*/ 58 h 245"/>
                <a:gd name="T22" fmla="*/ 192 w 229"/>
                <a:gd name="T23" fmla="*/ 42 h 245"/>
                <a:gd name="T24" fmla="*/ 176 w 229"/>
                <a:gd name="T25" fmla="*/ 64 h 245"/>
                <a:gd name="T26" fmla="*/ 198 w 229"/>
                <a:gd name="T27" fmla="*/ 81 h 245"/>
                <a:gd name="T28" fmla="*/ 198 w 229"/>
                <a:gd name="T29" fmla="*/ 81 h 245"/>
                <a:gd name="T30" fmla="*/ 98 w 229"/>
                <a:gd name="T31" fmla="*/ 214 h 245"/>
                <a:gd name="T32" fmla="*/ 98 w 229"/>
                <a:gd name="T33" fmla="*/ 214 h 245"/>
                <a:gd name="T34" fmla="*/ 32 w 229"/>
                <a:gd name="T35" fmla="*/ 164 h 245"/>
                <a:gd name="T36" fmla="*/ 32 w 229"/>
                <a:gd name="T37" fmla="*/ 164 h 245"/>
                <a:gd name="T38" fmla="*/ 82 w 229"/>
                <a:gd name="T39" fmla="*/ 97 h 245"/>
                <a:gd name="T40" fmla="*/ 98 w 229"/>
                <a:gd name="T41" fmla="*/ 75 h 245"/>
                <a:gd name="T42" fmla="*/ 131 w 229"/>
                <a:gd name="T43" fmla="*/ 31 h 245"/>
                <a:gd name="T44" fmla="*/ 131 w 229"/>
                <a:gd name="T45" fmla="*/ 31 h 245"/>
                <a:gd name="T46" fmla="*/ 153 w 229"/>
                <a:gd name="T47" fmla="*/ 47 h 245"/>
                <a:gd name="T48" fmla="*/ 170 w 229"/>
                <a:gd name="T49" fmla="*/ 2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245">
                  <a:moveTo>
                    <a:pt x="170" y="25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36" y="0"/>
                    <a:pt x="118" y="2"/>
                    <a:pt x="109" y="14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0" y="160"/>
                    <a:pt x="3" y="177"/>
                    <a:pt x="15" y="186"/>
                  </a:cubicBezTo>
                  <a:cubicBezTo>
                    <a:pt x="82" y="236"/>
                    <a:pt x="82" y="236"/>
                    <a:pt x="82" y="236"/>
                  </a:cubicBezTo>
                  <a:cubicBezTo>
                    <a:pt x="94" y="245"/>
                    <a:pt x="112" y="243"/>
                    <a:pt x="121" y="230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9" y="85"/>
                    <a:pt x="227" y="67"/>
                    <a:pt x="214" y="58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53" y="47"/>
                    <a:pt x="153" y="47"/>
                    <a:pt x="153" y="47"/>
                  </a:cubicBezTo>
                  <a:cubicBezTo>
                    <a:pt x="170" y="25"/>
                    <a:pt x="170" y="25"/>
                    <a:pt x="17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5" name="Freeform 135"/>
            <p:cNvSpPr>
              <a:spLocks/>
            </p:cNvSpPr>
            <p:nvPr/>
          </p:nvSpPr>
          <p:spPr bwMode="auto">
            <a:xfrm>
              <a:off x="4006851" y="2338388"/>
              <a:ext cx="165100" cy="176213"/>
            </a:xfrm>
            <a:custGeom>
              <a:avLst/>
              <a:gdLst>
                <a:gd name="T0" fmla="*/ 109 w 229"/>
                <a:gd name="T1" fmla="*/ 14 h 245"/>
                <a:gd name="T2" fmla="*/ 9 w 229"/>
                <a:gd name="T3" fmla="*/ 148 h 245"/>
                <a:gd name="T4" fmla="*/ 15 w 229"/>
                <a:gd name="T5" fmla="*/ 186 h 245"/>
                <a:gd name="T6" fmla="*/ 37 w 229"/>
                <a:gd name="T7" fmla="*/ 203 h 245"/>
                <a:gd name="T8" fmla="*/ 54 w 229"/>
                <a:gd name="T9" fmla="*/ 181 h 245"/>
                <a:gd name="T10" fmla="*/ 32 w 229"/>
                <a:gd name="T11" fmla="*/ 164 h 245"/>
                <a:gd name="T12" fmla="*/ 32 w 229"/>
                <a:gd name="T13" fmla="*/ 164 h 245"/>
                <a:gd name="T14" fmla="*/ 131 w 229"/>
                <a:gd name="T15" fmla="*/ 31 h 245"/>
                <a:gd name="T16" fmla="*/ 131 w 229"/>
                <a:gd name="T17" fmla="*/ 31 h 245"/>
                <a:gd name="T18" fmla="*/ 198 w 229"/>
                <a:gd name="T19" fmla="*/ 81 h 245"/>
                <a:gd name="T20" fmla="*/ 198 w 229"/>
                <a:gd name="T21" fmla="*/ 81 h 245"/>
                <a:gd name="T22" fmla="*/ 148 w 229"/>
                <a:gd name="T23" fmla="*/ 147 h 245"/>
                <a:gd name="T24" fmla="*/ 131 w 229"/>
                <a:gd name="T25" fmla="*/ 169 h 245"/>
                <a:gd name="T26" fmla="*/ 98 w 229"/>
                <a:gd name="T27" fmla="*/ 214 h 245"/>
                <a:gd name="T28" fmla="*/ 98 w 229"/>
                <a:gd name="T29" fmla="*/ 214 h 245"/>
                <a:gd name="T30" fmla="*/ 76 w 229"/>
                <a:gd name="T31" fmla="*/ 197 h 245"/>
                <a:gd name="T32" fmla="*/ 60 w 229"/>
                <a:gd name="T33" fmla="*/ 219 h 245"/>
                <a:gd name="T34" fmla="*/ 82 w 229"/>
                <a:gd name="T35" fmla="*/ 236 h 245"/>
                <a:gd name="T36" fmla="*/ 121 w 229"/>
                <a:gd name="T37" fmla="*/ 230 h 245"/>
                <a:gd name="T38" fmla="*/ 154 w 229"/>
                <a:gd name="T39" fmla="*/ 186 h 245"/>
                <a:gd name="T40" fmla="*/ 170 w 229"/>
                <a:gd name="T41" fmla="*/ 164 h 245"/>
                <a:gd name="T42" fmla="*/ 220 w 229"/>
                <a:gd name="T43" fmla="*/ 97 h 245"/>
                <a:gd name="T44" fmla="*/ 214 w 229"/>
                <a:gd name="T45" fmla="*/ 58 h 245"/>
                <a:gd name="T46" fmla="*/ 148 w 229"/>
                <a:gd name="T47" fmla="*/ 9 h 245"/>
                <a:gd name="T48" fmla="*/ 109 w 229"/>
                <a:gd name="T49" fmla="*/ 1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245">
                  <a:moveTo>
                    <a:pt x="109" y="14"/>
                  </a:moveTo>
                  <a:cubicBezTo>
                    <a:pt x="9" y="148"/>
                    <a:pt x="9" y="148"/>
                    <a:pt x="9" y="148"/>
                  </a:cubicBezTo>
                  <a:cubicBezTo>
                    <a:pt x="0" y="160"/>
                    <a:pt x="3" y="177"/>
                    <a:pt x="15" y="18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76" y="197"/>
                    <a:pt x="76" y="197"/>
                    <a:pt x="76" y="197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82" y="236"/>
                    <a:pt x="82" y="236"/>
                    <a:pt x="82" y="236"/>
                  </a:cubicBezTo>
                  <a:cubicBezTo>
                    <a:pt x="94" y="245"/>
                    <a:pt x="111" y="243"/>
                    <a:pt x="121" y="230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9" y="85"/>
                    <a:pt x="227" y="67"/>
                    <a:pt x="214" y="58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35" y="0"/>
                    <a:pt x="118" y="2"/>
                    <a:pt x="109" y="14"/>
                  </a:cubicBezTo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6" name="Freeform 136"/>
            <p:cNvSpPr>
              <a:spLocks/>
            </p:cNvSpPr>
            <p:nvPr/>
          </p:nvSpPr>
          <p:spPr bwMode="auto">
            <a:xfrm>
              <a:off x="4049713" y="2479676"/>
              <a:ext cx="19050" cy="22225"/>
            </a:xfrm>
            <a:custGeom>
              <a:avLst/>
              <a:gdLst>
                <a:gd name="T0" fmla="*/ 12 w 12"/>
                <a:gd name="T1" fmla="*/ 4 h 14"/>
                <a:gd name="T2" fmla="*/ 5 w 12"/>
                <a:gd name="T3" fmla="*/ 14 h 14"/>
                <a:gd name="T4" fmla="*/ 0 w 12"/>
                <a:gd name="T5" fmla="*/ 10 h 14"/>
                <a:gd name="T6" fmla="*/ 7 w 12"/>
                <a:gd name="T7" fmla="*/ 0 h 14"/>
                <a:gd name="T8" fmla="*/ 12 w 12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lnTo>
                    <a:pt x="5" y="14"/>
                  </a:lnTo>
                  <a:lnTo>
                    <a:pt x="0" y="10"/>
                  </a:lnTo>
                  <a:lnTo>
                    <a:pt x="7" y="0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7" name="Freeform 137"/>
            <p:cNvSpPr>
              <a:spLocks/>
            </p:cNvSpPr>
            <p:nvPr/>
          </p:nvSpPr>
          <p:spPr bwMode="auto">
            <a:xfrm>
              <a:off x="4049713" y="2479676"/>
              <a:ext cx="19050" cy="22225"/>
            </a:xfrm>
            <a:custGeom>
              <a:avLst/>
              <a:gdLst>
                <a:gd name="T0" fmla="*/ 12 w 12"/>
                <a:gd name="T1" fmla="*/ 4 h 14"/>
                <a:gd name="T2" fmla="*/ 5 w 12"/>
                <a:gd name="T3" fmla="*/ 14 h 14"/>
                <a:gd name="T4" fmla="*/ 0 w 12"/>
                <a:gd name="T5" fmla="*/ 10 h 14"/>
                <a:gd name="T6" fmla="*/ 7 w 12"/>
                <a:gd name="T7" fmla="*/ 0 h 14"/>
                <a:gd name="T8" fmla="*/ 12 w 12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lnTo>
                    <a:pt x="5" y="14"/>
                  </a:lnTo>
                  <a:lnTo>
                    <a:pt x="0" y="10"/>
                  </a:lnTo>
                  <a:lnTo>
                    <a:pt x="7" y="0"/>
                  </a:lnTo>
                  <a:lnTo>
                    <a:pt x="12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8" name="Freeform 138"/>
            <p:cNvSpPr>
              <a:spLocks/>
            </p:cNvSpPr>
            <p:nvPr/>
          </p:nvSpPr>
          <p:spPr bwMode="auto">
            <a:xfrm>
              <a:off x="4060826" y="247967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9" name="Freeform 139"/>
            <p:cNvSpPr>
              <a:spLocks/>
            </p:cNvSpPr>
            <p:nvPr/>
          </p:nvSpPr>
          <p:spPr bwMode="auto">
            <a:xfrm>
              <a:off x="4060826" y="2479676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0" name="Freeform 140"/>
            <p:cNvSpPr>
              <a:spLocks/>
            </p:cNvSpPr>
            <p:nvPr/>
          </p:nvSpPr>
          <p:spPr bwMode="auto">
            <a:xfrm>
              <a:off x="4049713" y="24955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1" name="Freeform 141"/>
            <p:cNvSpPr>
              <a:spLocks/>
            </p:cNvSpPr>
            <p:nvPr/>
          </p:nvSpPr>
          <p:spPr bwMode="auto">
            <a:xfrm>
              <a:off x="4049713" y="249555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2" name="Freeform 142"/>
            <p:cNvSpPr>
              <a:spLocks/>
            </p:cNvSpPr>
            <p:nvPr/>
          </p:nvSpPr>
          <p:spPr bwMode="auto">
            <a:xfrm>
              <a:off x="4049713" y="2479676"/>
              <a:ext cx="15875" cy="19050"/>
            </a:xfrm>
            <a:custGeom>
              <a:avLst/>
              <a:gdLst>
                <a:gd name="T0" fmla="*/ 7 w 10"/>
                <a:gd name="T1" fmla="*/ 0 h 12"/>
                <a:gd name="T2" fmla="*/ 0 w 10"/>
                <a:gd name="T3" fmla="*/ 10 h 12"/>
                <a:gd name="T4" fmla="*/ 2 w 10"/>
                <a:gd name="T5" fmla="*/ 12 h 12"/>
                <a:gd name="T6" fmla="*/ 10 w 10"/>
                <a:gd name="T7" fmla="*/ 2 h 12"/>
                <a:gd name="T8" fmla="*/ 7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7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1C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3" name="Freeform 143"/>
            <p:cNvSpPr>
              <a:spLocks/>
            </p:cNvSpPr>
            <p:nvPr/>
          </p:nvSpPr>
          <p:spPr bwMode="auto">
            <a:xfrm>
              <a:off x="4049713" y="2479676"/>
              <a:ext cx="15875" cy="19050"/>
            </a:xfrm>
            <a:custGeom>
              <a:avLst/>
              <a:gdLst>
                <a:gd name="T0" fmla="*/ 7 w 10"/>
                <a:gd name="T1" fmla="*/ 0 h 12"/>
                <a:gd name="T2" fmla="*/ 0 w 10"/>
                <a:gd name="T3" fmla="*/ 10 h 12"/>
                <a:gd name="T4" fmla="*/ 2 w 10"/>
                <a:gd name="T5" fmla="*/ 12 h 12"/>
                <a:gd name="T6" fmla="*/ 10 w 10"/>
                <a:gd name="T7" fmla="*/ 2 h 12"/>
                <a:gd name="T8" fmla="*/ 7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7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0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4" name="Freeform 144"/>
            <p:cNvSpPr>
              <a:spLocks/>
            </p:cNvSpPr>
            <p:nvPr/>
          </p:nvSpPr>
          <p:spPr bwMode="auto">
            <a:xfrm>
              <a:off x="4117976" y="2471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5" name="Freeform 145"/>
            <p:cNvSpPr>
              <a:spLocks/>
            </p:cNvSpPr>
            <p:nvPr/>
          </p:nvSpPr>
          <p:spPr bwMode="auto">
            <a:xfrm>
              <a:off x="4117976" y="24717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6" name="Freeform 146"/>
            <p:cNvSpPr>
              <a:spLocks/>
            </p:cNvSpPr>
            <p:nvPr/>
          </p:nvSpPr>
          <p:spPr bwMode="auto">
            <a:xfrm>
              <a:off x="4117976" y="2455863"/>
              <a:ext cx="15875" cy="19050"/>
            </a:xfrm>
            <a:custGeom>
              <a:avLst/>
              <a:gdLst>
                <a:gd name="T0" fmla="*/ 7 w 10"/>
                <a:gd name="T1" fmla="*/ 0 h 12"/>
                <a:gd name="T2" fmla="*/ 0 w 10"/>
                <a:gd name="T3" fmla="*/ 10 h 12"/>
                <a:gd name="T4" fmla="*/ 2 w 10"/>
                <a:gd name="T5" fmla="*/ 12 h 12"/>
                <a:gd name="T6" fmla="*/ 10 w 10"/>
                <a:gd name="T7" fmla="*/ 2 h 12"/>
                <a:gd name="T8" fmla="*/ 7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7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4C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7" name="Freeform 147"/>
            <p:cNvSpPr>
              <a:spLocks/>
            </p:cNvSpPr>
            <p:nvPr/>
          </p:nvSpPr>
          <p:spPr bwMode="auto">
            <a:xfrm>
              <a:off x="4117976" y="2455863"/>
              <a:ext cx="15875" cy="19050"/>
            </a:xfrm>
            <a:custGeom>
              <a:avLst/>
              <a:gdLst>
                <a:gd name="T0" fmla="*/ 7 w 10"/>
                <a:gd name="T1" fmla="*/ 0 h 12"/>
                <a:gd name="T2" fmla="*/ 0 w 10"/>
                <a:gd name="T3" fmla="*/ 10 h 12"/>
                <a:gd name="T4" fmla="*/ 2 w 10"/>
                <a:gd name="T5" fmla="*/ 12 h 12"/>
                <a:gd name="T6" fmla="*/ 10 w 10"/>
                <a:gd name="T7" fmla="*/ 2 h 12"/>
                <a:gd name="T8" fmla="*/ 7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7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0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78" name="组合 677"/>
          <p:cNvGrpSpPr/>
          <p:nvPr/>
        </p:nvGrpSpPr>
        <p:grpSpPr>
          <a:xfrm>
            <a:off x="7558283" y="828530"/>
            <a:ext cx="596955" cy="446460"/>
            <a:chOff x="5497513" y="1209676"/>
            <a:chExt cx="377826" cy="282575"/>
          </a:xfrm>
        </p:grpSpPr>
        <p:sp>
          <p:nvSpPr>
            <p:cNvPr id="679" name="Freeform 148"/>
            <p:cNvSpPr>
              <a:spLocks/>
            </p:cNvSpPr>
            <p:nvPr/>
          </p:nvSpPr>
          <p:spPr bwMode="auto">
            <a:xfrm>
              <a:off x="5497513" y="1209676"/>
              <a:ext cx="377825" cy="180975"/>
            </a:xfrm>
            <a:custGeom>
              <a:avLst/>
              <a:gdLst>
                <a:gd name="T0" fmla="*/ 0 w 238"/>
                <a:gd name="T1" fmla="*/ 91 h 114"/>
                <a:gd name="T2" fmla="*/ 238 w 238"/>
                <a:gd name="T3" fmla="*/ 0 h 114"/>
                <a:gd name="T4" fmla="*/ 63 w 238"/>
                <a:gd name="T5" fmla="*/ 114 h 114"/>
                <a:gd name="T6" fmla="*/ 0 w 238"/>
                <a:gd name="T7" fmla="*/ 9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114">
                  <a:moveTo>
                    <a:pt x="0" y="91"/>
                  </a:moveTo>
                  <a:lnTo>
                    <a:pt x="238" y="0"/>
                  </a:lnTo>
                  <a:lnTo>
                    <a:pt x="63" y="114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0" name="Freeform 149"/>
            <p:cNvSpPr>
              <a:spLocks/>
            </p:cNvSpPr>
            <p:nvPr/>
          </p:nvSpPr>
          <p:spPr bwMode="auto">
            <a:xfrm>
              <a:off x="5597526" y="1209676"/>
              <a:ext cx="277813" cy="282575"/>
            </a:xfrm>
            <a:custGeom>
              <a:avLst/>
              <a:gdLst>
                <a:gd name="T0" fmla="*/ 0 w 175"/>
                <a:gd name="T1" fmla="*/ 114 h 178"/>
                <a:gd name="T2" fmla="*/ 11 w 175"/>
                <a:gd name="T3" fmla="*/ 178 h 178"/>
                <a:gd name="T4" fmla="*/ 175 w 175"/>
                <a:gd name="T5" fmla="*/ 0 h 178"/>
                <a:gd name="T6" fmla="*/ 0 w 175"/>
                <a:gd name="T7" fmla="*/ 11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78">
                  <a:moveTo>
                    <a:pt x="0" y="114"/>
                  </a:moveTo>
                  <a:lnTo>
                    <a:pt x="11" y="178"/>
                  </a:lnTo>
                  <a:lnTo>
                    <a:pt x="175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ABA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1" name="Freeform 150"/>
            <p:cNvSpPr>
              <a:spLocks/>
            </p:cNvSpPr>
            <p:nvPr/>
          </p:nvSpPr>
          <p:spPr bwMode="auto">
            <a:xfrm>
              <a:off x="5614988" y="1409701"/>
              <a:ext cx="74613" cy="82550"/>
            </a:xfrm>
            <a:custGeom>
              <a:avLst/>
              <a:gdLst>
                <a:gd name="T0" fmla="*/ 23 w 47"/>
                <a:gd name="T1" fmla="*/ 0 h 52"/>
                <a:gd name="T2" fmla="*/ 0 w 47"/>
                <a:gd name="T3" fmla="*/ 52 h 52"/>
                <a:gd name="T4" fmla="*/ 47 w 47"/>
                <a:gd name="T5" fmla="*/ 3 h 52"/>
                <a:gd name="T6" fmla="*/ 23 w 47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2">
                  <a:moveTo>
                    <a:pt x="23" y="0"/>
                  </a:moveTo>
                  <a:lnTo>
                    <a:pt x="0" y="52"/>
                  </a:lnTo>
                  <a:lnTo>
                    <a:pt x="47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2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2" name="Freeform 151"/>
            <p:cNvSpPr>
              <a:spLocks/>
            </p:cNvSpPr>
            <p:nvPr/>
          </p:nvSpPr>
          <p:spPr bwMode="auto">
            <a:xfrm>
              <a:off x="5651501" y="1209676"/>
              <a:ext cx="223838" cy="238125"/>
            </a:xfrm>
            <a:custGeom>
              <a:avLst/>
              <a:gdLst>
                <a:gd name="T0" fmla="*/ 141 w 141"/>
                <a:gd name="T1" fmla="*/ 0 h 150"/>
                <a:gd name="T2" fmla="*/ 0 w 141"/>
                <a:gd name="T3" fmla="*/ 126 h 150"/>
                <a:gd name="T4" fmla="*/ 67 w 141"/>
                <a:gd name="T5" fmla="*/ 150 h 150"/>
                <a:gd name="T6" fmla="*/ 141 w 141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50">
                  <a:moveTo>
                    <a:pt x="141" y="0"/>
                  </a:moveTo>
                  <a:lnTo>
                    <a:pt x="0" y="126"/>
                  </a:lnTo>
                  <a:lnTo>
                    <a:pt x="67" y="15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83" name="组合 682"/>
          <p:cNvGrpSpPr/>
          <p:nvPr/>
        </p:nvGrpSpPr>
        <p:grpSpPr>
          <a:xfrm>
            <a:off x="4137095" y="565167"/>
            <a:ext cx="514183" cy="396297"/>
            <a:chOff x="3332163" y="1042988"/>
            <a:chExt cx="325438" cy="250825"/>
          </a:xfrm>
        </p:grpSpPr>
        <p:sp>
          <p:nvSpPr>
            <p:cNvPr id="684" name="Freeform 152"/>
            <p:cNvSpPr>
              <a:spLocks/>
            </p:cNvSpPr>
            <p:nvPr/>
          </p:nvSpPr>
          <p:spPr bwMode="auto">
            <a:xfrm>
              <a:off x="3332163" y="1042988"/>
              <a:ext cx="325438" cy="250825"/>
            </a:xfrm>
            <a:custGeom>
              <a:avLst/>
              <a:gdLst>
                <a:gd name="T0" fmla="*/ 374 w 453"/>
                <a:gd name="T1" fmla="*/ 3 h 349"/>
                <a:gd name="T2" fmla="*/ 28 w 453"/>
                <a:gd name="T3" fmla="*/ 69 h 349"/>
                <a:gd name="T4" fmla="*/ 3 w 453"/>
                <a:gd name="T5" fmla="*/ 105 h 349"/>
                <a:gd name="T6" fmla="*/ 15 w 453"/>
                <a:gd name="T7" fmla="*/ 163 h 349"/>
                <a:gd name="T8" fmla="*/ 26 w 453"/>
                <a:gd name="T9" fmla="*/ 223 h 349"/>
                <a:gd name="T10" fmla="*/ 44 w 453"/>
                <a:gd name="T11" fmla="*/ 316 h 349"/>
                <a:gd name="T12" fmla="*/ 80 w 453"/>
                <a:gd name="T13" fmla="*/ 340 h 349"/>
                <a:gd name="T14" fmla="*/ 290 w 453"/>
                <a:gd name="T15" fmla="*/ 300 h 349"/>
                <a:gd name="T16" fmla="*/ 362 w 453"/>
                <a:gd name="T17" fmla="*/ 349 h 349"/>
                <a:gd name="T18" fmla="*/ 351 w 453"/>
                <a:gd name="T19" fmla="*/ 288 h 349"/>
                <a:gd name="T20" fmla="*/ 426 w 453"/>
                <a:gd name="T21" fmla="*/ 274 h 349"/>
                <a:gd name="T22" fmla="*/ 450 w 453"/>
                <a:gd name="T23" fmla="*/ 238 h 349"/>
                <a:gd name="T24" fmla="*/ 432 w 453"/>
                <a:gd name="T25" fmla="*/ 145 h 349"/>
                <a:gd name="T26" fmla="*/ 421 w 453"/>
                <a:gd name="T27" fmla="*/ 85 h 349"/>
                <a:gd name="T28" fmla="*/ 410 w 453"/>
                <a:gd name="T29" fmla="*/ 27 h 349"/>
                <a:gd name="T30" fmla="*/ 374 w 453"/>
                <a:gd name="T31" fmla="*/ 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3" h="349">
                  <a:moveTo>
                    <a:pt x="374" y="3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11" y="72"/>
                    <a:pt x="0" y="88"/>
                    <a:pt x="3" y="105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8" y="179"/>
                    <a:pt x="23" y="206"/>
                    <a:pt x="26" y="223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7" y="332"/>
                    <a:pt x="63" y="343"/>
                    <a:pt x="80" y="340"/>
                  </a:cubicBezTo>
                  <a:cubicBezTo>
                    <a:pt x="290" y="300"/>
                    <a:pt x="290" y="300"/>
                    <a:pt x="290" y="300"/>
                  </a:cubicBezTo>
                  <a:cubicBezTo>
                    <a:pt x="362" y="349"/>
                    <a:pt x="362" y="349"/>
                    <a:pt x="362" y="349"/>
                  </a:cubicBezTo>
                  <a:cubicBezTo>
                    <a:pt x="351" y="288"/>
                    <a:pt x="351" y="288"/>
                    <a:pt x="351" y="288"/>
                  </a:cubicBezTo>
                  <a:cubicBezTo>
                    <a:pt x="426" y="274"/>
                    <a:pt x="426" y="274"/>
                    <a:pt x="426" y="274"/>
                  </a:cubicBezTo>
                  <a:cubicBezTo>
                    <a:pt x="442" y="271"/>
                    <a:pt x="453" y="255"/>
                    <a:pt x="450" y="238"/>
                  </a:cubicBezTo>
                  <a:cubicBezTo>
                    <a:pt x="432" y="145"/>
                    <a:pt x="432" y="145"/>
                    <a:pt x="432" y="145"/>
                  </a:cubicBezTo>
                  <a:cubicBezTo>
                    <a:pt x="429" y="129"/>
                    <a:pt x="424" y="102"/>
                    <a:pt x="421" y="85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07" y="11"/>
                    <a:pt x="391" y="0"/>
                    <a:pt x="37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5" name="Freeform 153"/>
            <p:cNvSpPr>
              <a:spLocks/>
            </p:cNvSpPr>
            <p:nvPr/>
          </p:nvSpPr>
          <p:spPr bwMode="auto">
            <a:xfrm>
              <a:off x="3400426" y="1111251"/>
              <a:ext cx="176213" cy="44450"/>
            </a:xfrm>
            <a:custGeom>
              <a:avLst/>
              <a:gdLst>
                <a:gd name="T0" fmla="*/ 111 w 111"/>
                <a:gd name="T1" fmla="*/ 7 h 28"/>
                <a:gd name="T2" fmla="*/ 1 w 111"/>
                <a:gd name="T3" fmla="*/ 28 h 28"/>
                <a:gd name="T4" fmla="*/ 0 w 111"/>
                <a:gd name="T5" fmla="*/ 21 h 28"/>
                <a:gd name="T6" fmla="*/ 109 w 111"/>
                <a:gd name="T7" fmla="*/ 0 h 28"/>
                <a:gd name="T8" fmla="*/ 111 w 111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8">
                  <a:moveTo>
                    <a:pt x="111" y="7"/>
                  </a:moveTo>
                  <a:lnTo>
                    <a:pt x="1" y="28"/>
                  </a:lnTo>
                  <a:lnTo>
                    <a:pt x="0" y="21"/>
                  </a:lnTo>
                  <a:lnTo>
                    <a:pt x="109" y="0"/>
                  </a:lnTo>
                  <a:lnTo>
                    <a:pt x="111" y="7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6" name="Freeform 154"/>
            <p:cNvSpPr>
              <a:spLocks/>
            </p:cNvSpPr>
            <p:nvPr/>
          </p:nvSpPr>
          <p:spPr bwMode="auto">
            <a:xfrm>
              <a:off x="3409951" y="1163638"/>
              <a:ext cx="131763" cy="34925"/>
            </a:xfrm>
            <a:custGeom>
              <a:avLst/>
              <a:gdLst>
                <a:gd name="T0" fmla="*/ 83 w 83"/>
                <a:gd name="T1" fmla="*/ 7 h 22"/>
                <a:gd name="T2" fmla="*/ 1 w 83"/>
                <a:gd name="T3" fmla="*/ 22 h 22"/>
                <a:gd name="T4" fmla="*/ 0 w 83"/>
                <a:gd name="T5" fmla="*/ 15 h 22"/>
                <a:gd name="T6" fmla="*/ 81 w 83"/>
                <a:gd name="T7" fmla="*/ 0 h 22"/>
                <a:gd name="T8" fmla="*/ 83 w 83"/>
                <a:gd name="T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">
                  <a:moveTo>
                    <a:pt x="83" y="7"/>
                  </a:moveTo>
                  <a:lnTo>
                    <a:pt x="1" y="22"/>
                  </a:lnTo>
                  <a:lnTo>
                    <a:pt x="0" y="15"/>
                  </a:lnTo>
                  <a:lnTo>
                    <a:pt x="81" y="0"/>
                  </a:lnTo>
                  <a:lnTo>
                    <a:pt x="83" y="7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7" name="Freeform 155"/>
            <p:cNvSpPr>
              <a:spLocks/>
            </p:cNvSpPr>
            <p:nvPr/>
          </p:nvSpPr>
          <p:spPr bwMode="auto">
            <a:xfrm>
              <a:off x="3405188" y="1133476"/>
              <a:ext cx="174625" cy="44450"/>
            </a:xfrm>
            <a:custGeom>
              <a:avLst/>
              <a:gdLst>
                <a:gd name="T0" fmla="*/ 110 w 110"/>
                <a:gd name="T1" fmla="*/ 7 h 28"/>
                <a:gd name="T2" fmla="*/ 1 w 110"/>
                <a:gd name="T3" fmla="*/ 28 h 28"/>
                <a:gd name="T4" fmla="*/ 0 w 110"/>
                <a:gd name="T5" fmla="*/ 21 h 28"/>
                <a:gd name="T6" fmla="*/ 109 w 110"/>
                <a:gd name="T7" fmla="*/ 0 h 28"/>
                <a:gd name="T8" fmla="*/ 110 w 1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8">
                  <a:moveTo>
                    <a:pt x="110" y="7"/>
                  </a:moveTo>
                  <a:lnTo>
                    <a:pt x="1" y="28"/>
                  </a:lnTo>
                  <a:lnTo>
                    <a:pt x="0" y="21"/>
                  </a:lnTo>
                  <a:lnTo>
                    <a:pt x="109" y="0"/>
                  </a:lnTo>
                  <a:lnTo>
                    <a:pt x="110" y="7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688" name="Freeform 160"/>
          <p:cNvSpPr>
            <a:spLocks/>
          </p:cNvSpPr>
          <p:nvPr/>
        </p:nvSpPr>
        <p:spPr bwMode="auto">
          <a:xfrm>
            <a:off x="4425538" y="1864419"/>
            <a:ext cx="840249" cy="679724"/>
          </a:xfrm>
          <a:custGeom>
            <a:avLst/>
            <a:gdLst>
              <a:gd name="T0" fmla="*/ 573 w 739"/>
              <a:gd name="T1" fmla="*/ 168 h 597"/>
              <a:gd name="T2" fmla="*/ 568 w 739"/>
              <a:gd name="T3" fmla="*/ 149 h 597"/>
              <a:gd name="T4" fmla="*/ 339 w 739"/>
              <a:gd name="T5" fmla="*/ 31 h 597"/>
              <a:gd name="T6" fmla="*/ 221 w 739"/>
              <a:gd name="T7" fmla="*/ 145 h 597"/>
              <a:gd name="T8" fmla="*/ 165 w 739"/>
              <a:gd name="T9" fmla="*/ 151 h 597"/>
              <a:gd name="T10" fmla="*/ 76 w 739"/>
              <a:gd name="T11" fmla="*/ 323 h 597"/>
              <a:gd name="T12" fmla="*/ 77 w 739"/>
              <a:gd name="T13" fmla="*/ 327 h 597"/>
              <a:gd name="T14" fmla="*/ 20 w 739"/>
              <a:gd name="T15" fmla="*/ 485 h 597"/>
              <a:gd name="T16" fmla="*/ 192 w 739"/>
              <a:gd name="T17" fmla="*/ 574 h 597"/>
              <a:gd name="T18" fmla="*/ 626 w 739"/>
              <a:gd name="T19" fmla="*/ 435 h 597"/>
              <a:gd name="T20" fmla="*/ 626 w 739"/>
              <a:gd name="T21" fmla="*/ 435 h 597"/>
              <a:gd name="T22" fmla="*/ 627 w 739"/>
              <a:gd name="T23" fmla="*/ 435 h 597"/>
              <a:gd name="T24" fmla="*/ 716 w 739"/>
              <a:gd name="T25" fmla="*/ 263 h 597"/>
              <a:gd name="T26" fmla="*/ 573 w 739"/>
              <a:gd name="T27" fmla="*/ 168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9" h="597">
                <a:moveTo>
                  <a:pt x="573" y="168"/>
                </a:moveTo>
                <a:cubicBezTo>
                  <a:pt x="572" y="162"/>
                  <a:pt x="570" y="156"/>
                  <a:pt x="568" y="149"/>
                </a:cubicBezTo>
                <a:cubicBezTo>
                  <a:pt x="538" y="53"/>
                  <a:pt x="435" y="0"/>
                  <a:pt x="339" y="31"/>
                </a:cubicBezTo>
                <a:cubicBezTo>
                  <a:pt x="281" y="49"/>
                  <a:pt x="240" y="93"/>
                  <a:pt x="221" y="145"/>
                </a:cubicBezTo>
                <a:cubicBezTo>
                  <a:pt x="203" y="143"/>
                  <a:pt x="184" y="145"/>
                  <a:pt x="165" y="151"/>
                </a:cubicBezTo>
                <a:cubicBezTo>
                  <a:pt x="93" y="174"/>
                  <a:pt x="53" y="251"/>
                  <a:pt x="76" y="323"/>
                </a:cubicBezTo>
                <a:cubicBezTo>
                  <a:pt x="76" y="324"/>
                  <a:pt x="77" y="326"/>
                  <a:pt x="77" y="327"/>
                </a:cubicBezTo>
                <a:cubicBezTo>
                  <a:pt x="26" y="359"/>
                  <a:pt x="0" y="424"/>
                  <a:pt x="20" y="485"/>
                </a:cubicBezTo>
                <a:cubicBezTo>
                  <a:pt x="43" y="557"/>
                  <a:pt x="120" y="597"/>
                  <a:pt x="192" y="574"/>
                </a:cubicBezTo>
                <a:cubicBezTo>
                  <a:pt x="626" y="435"/>
                  <a:pt x="626" y="435"/>
                  <a:pt x="626" y="435"/>
                </a:cubicBezTo>
                <a:cubicBezTo>
                  <a:pt x="626" y="435"/>
                  <a:pt x="626" y="435"/>
                  <a:pt x="626" y="435"/>
                </a:cubicBezTo>
                <a:cubicBezTo>
                  <a:pt x="627" y="435"/>
                  <a:pt x="627" y="435"/>
                  <a:pt x="627" y="435"/>
                </a:cubicBezTo>
                <a:cubicBezTo>
                  <a:pt x="699" y="412"/>
                  <a:pt x="739" y="335"/>
                  <a:pt x="716" y="263"/>
                </a:cubicBezTo>
                <a:cubicBezTo>
                  <a:pt x="696" y="200"/>
                  <a:pt x="636" y="162"/>
                  <a:pt x="573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689" name="组合 688"/>
          <p:cNvGrpSpPr/>
          <p:nvPr/>
        </p:nvGrpSpPr>
        <p:grpSpPr>
          <a:xfrm>
            <a:off x="5403738" y="1370300"/>
            <a:ext cx="712329" cy="561839"/>
            <a:chOff x="4133851" y="1552576"/>
            <a:chExt cx="450850" cy="355600"/>
          </a:xfrm>
        </p:grpSpPr>
        <p:sp>
          <p:nvSpPr>
            <p:cNvPr id="690" name="Freeform 156"/>
            <p:cNvSpPr>
              <a:spLocks/>
            </p:cNvSpPr>
            <p:nvPr/>
          </p:nvSpPr>
          <p:spPr bwMode="auto">
            <a:xfrm>
              <a:off x="4402138" y="1552576"/>
              <a:ext cx="109538" cy="25400"/>
            </a:xfrm>
            <a:custGeom>
              <a:avLst/>
              <a:gdLst>
                <a:gd name="T0" fmla="*/ 152 w 152"/>
                <a:gd name="T1" fmla="*/ 25 h 34"/>
                <a:gd name="T2" fmla="*/ 125 w 152"/>
                <a:gd name="T3" fmla="*/ 1 h 34"/>
                <a:gd name="T4" fmla="*/ 100 w 152"/>
                <a:gd name="T5" fmla="*/ 3 h 34"/>
                <a:gd name="T6" fmla="*/ 25 w 152"/>
                <a:gd name="T7" fmla="*/ 8 h 34"/>
                <a:gd name="T8" fmla="*/ 1 w 152"/>
                <a:gd name="T9" fmla="*/ 34 h 34"/>
                <a:gd name="T10" fmla="*/ 152 w 152"/>
                <a:gd name="T11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34">
                  <a:moveTo>
                    <a:pt x="152" y="25"/>
                  </a:moveTo>
                  <a:cubicBezTo>
                    <a:pt x="151" y="11"/>
                    <a:pt x="139" y="0"/>
                    <a:pt x="125" y="1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1" y="8"/>
                    <a:pt x="0" y="20"/>
                    <a:pt x="1" y="34"/>
                  </a:cubicBezTo>
                  <a:lnTo>
                    <a:pt x="152" y="25"/>
                  </a:lnTo>
                  <a:close/>
                </a:path>
              </a:pathLst>
            </a:custGeom>
            <a:solidFill>
              <a:srgbClr val="E3B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1" name="Freeform 157"/>
            <p:cNvSpPr>
              <a:spLocks/>
            </p:cNvSpPr>
            <p:nvPr/>
          </p:nvSpPr>
          <p:spPr bwMode="auto">
            <a:xfrm>
              <a:off x="4149726" y="1568451"/>
              <a:ext cx="401638" cy="80963"/>
            </a:xfrm>
            <a:custGeom>
              <a:avLst/>
              <a:gdLst>
                <a:gd name="T0" fmla="*/ 15 w 557"/>
                <a:gd name="T1" fmla="*/ 34 h 113"/>
                <a:gd name="T2" fmla="*/ 1 w 557"/>
                <a:gd name="T3" fmla="*/ 51 h 113"/>
                <a:gd name="T4" fmla="*/ 4 w 557"/>
                <a:gd name="T5" fmla="*/ 97 h 113"/>
                <a:gd name="T6" fmla="*/ 21 w 557"/>
                <a:gd name="T7" fmla="*/ 112 h 113"/>
                <a:gd name="T8" fmla="*/ 541 w 557"/>
                <a:gd name="T9" fmla="*/ 79 h 113"/>
                <a:gd name="T10" fmla="*/ 556 w 557"/>
                <a:gd name="T11" fmla="*/ 62 h 113"/>
                <a:gd name="T12" fmla="*/ 553 w 557"/>
                <a:gd name="T13" fmla="*/ 15 h 113"/>
                <a:gd name="T14" fmla="*/ 536 w 557"/>
                <a:gd name="T15" fmla="*/ 0 h 113"/>
                <a:gd name="T16" fmla="*/ 15 w 557"/>
                <a:gd name="T17" fmla="*/ 3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113">
                  <a:moveTo>
                    <a:pt x="15" y="34"/>
                  </a:moveTo>
                  <a:cubicBezTo>
                    <a:pt x="7" y="34"/>
                    <a:pt x="0" y="42"/>
                    <a:pt x="1" y="51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106"/>
                    <a:pt x="12" y="113"/>
                    <a:pt x="21" y="112"/>
                  </a:cubicBezTo>
                  <a:cubicBezTo>
                    <a:pt x="541" y="79"/>
                    <a:pt x="541" y="79"/>
                    <a:pt x="541" y="79"/>
                  </a:cubicBezTo>
                  <a:cubicBezTo>
                    <a:pt x="550" y="78"/>
                    <a:pt x="557" y="71"/>
                    <a:pt x="556" y="62"/>
                  </a:cubicBezTo>
                  <a:cubicBezTo>
                    <a:pt x="553" y="15"/>
                    <a:pt x="553" y="15"/>
                    <a:pt x="553" y="15"/>
                  </a:cubicBezTo>
                  <a:cubicBezTo>
                    <a:pt x="553" y="7"/>
                    <a:pt x="545" y="0"/>
                    <a:pt x="536" y="0"/>
                  </a:cubicBezTo>
                  <a:lnTo>
                    <a:pt x="15" y="34"/>
                  </a:lnTo>
                  <a:close/>
                </a:path>
              </a:pathLst>
            </a:custGeom>
            <a:solidFill>
              <a:srgbClr val="E3B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2" name="Freeform 158"/>
            <p:cNvSpPr>
              <a:spLocks/>
            </p:cNvSpPr>
            <p:nvPr/>
          </p:nvSpPr>
          <p:spPr bwMode="auto">
            <a:xfrm>
              <a:off x="4171951" y="1585913"/>
              <a:ext cx="355600" cy="41275"/>
            </a:xfrm>
            <a:custGeom>
              <a:avLst/>
              <a:gdLst>
                <a:gd name="T0" fmla="*/ 0 w 224"/>
                <a:gd name="T1" fmla="*/ 14 h 26"/>
                <a:gd name="T2" fmla="*/ 223 w 224"/>
                <a:gd name="T3" fmla="*/ 0 h 26"/>
                <a:gd name="T4" fmla="*/ 224 w 224"/>
                <a:gd name="T5" fmla="*/ 12 h 26"/>
                <a:gd name="T6" fmla="*/ 1 w 224"/>
                <a:gd name="T7" fmla="*/ 26 h 26"/>
                <a:gd name="T8" fmla="*/ 0 w 224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6">
                  <a:moveTo>
                    <a:pt x="0" y="14"/>
                  </a:moveTo>
                  <a:lnTo>
                    <a:pt x="223" y="0"/>
                  </a:lnTo>
                  <a:lnTo>
                    <a:pt x="224" y="12"/>
                  </a:lnTo>
                  <a:lnTo>
                    <a:pt x="1" y="2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3" name="Freeform 159"/>
            <p:cNvSpPr>
              <a:spLocks/>
            </p:cNvSpPr>
            <p:nvPr/>
          </p:nvSpPr>
          <p:spPr bwMode="auto">
            <a:xfrm>
              <a:off x="4133851" y="1601788"/>
              <a:ext cx="450850" cy="306388"/>
            </a:xfrm>
            <a:custGeom>
              <a:avLst/>
              <a:gdLst>
                <a:gd name="T0" fmla="*/ 626 w 627"/>
                <a:gd name="T1" fmla="*/ 360 h 426"/>
                <a:gd name="T2" fmla="*/ 599 w 627"/>
                <a:gd name="T3" fmla="*/ 390 h 426"/>
                <a:gd name="T4" fmla="*/ 52 w 627"/>
                <a:gd name="T5" fmla="*/ 425 h 426"/>
                <a:gd name="T6" fmla="*/ 22 w 627"/>
                <a:gd name="T7" fmla="*/ 399 h 426"/>
                <a:gd name="T8" fmla="*/ 1 w 627"/>
                <a:gd name="T9" fmla="*/ 65 h 426"/>
                <a:gd name="T10" fmla="*/ 27 w 627"/>
                <a:gd name="T11" fmla="*/ 36 h 426"/>
                <a:gd name="T12" fmla="*/ 575 w 627"/>
                <a:gd name="T13" fmla="*/ 1 h 426"/>
                <a:gd name="T14" fmla="*/ 604 w 627"/>
                <a:gd name="T15" fmla="*/ 27 h 426"/>
                <a:gd name="T16" fmla="*/ 626 w 627"/>
                <a:gd name="T17" fmla="*/ 36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426">
                  <a:moveTo>
                    <a:pt x="626" y="360"/>
                  </a:moveTo>
                  <a:cubicBezTo>
                    <a:pt x="627" y="376"/>
                    <a:pt x="615" y="389"/>
                    <a:pt x="599" y="390"/>
                  </a:cubicBezTo>
                  <a:cubicBezTo>
                    <a:pt x="52" y="425"/>
                    <a:pt x="52" y="425"/>
                    <a:pt x="52" y="425"/>
                  </a:cubicBezTo>
                  <a:cubicBezTo>
                    <a:pt x="37" y="426"/>
                    <a:pt x="23" y="414"/>
                    <a:pt x="22" y="399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50"/>
                    <a:pt x="12" y="37"/>
                    <a:pt x="27" y="36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90" y="0"/>
                    <a:pt x="603" y="11"/>
                    <a:pt x="604" y="27"/>
                  </a:cubicBezTo>
                  <a:lnTo>
                    <a:pt x="626" y="360"/>
                  </a:lnTo>
                  <a:close/>
                </a:path>
              </a:pathLst>
            </a:custGeom>
            <a:solidFill>
              <a:srgbClr val="F7C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4" name="Freeform 166"/>
            <p:cNvSpPr>
              <a:spLocks/>
            </p:cNvSpPr>
            <p:nvPr/>
          </p:nvSpPr>
          <p:spPr bwMode="auto">
            <a:xfrm>
              <a:off x="4335463" y="1757363"/>
              <a:ext cx="55563" cy="82550"/>
            </a:xfrm>
            <a:custGeom>
              <a:avLst/>
              <a:gdLst>
                <a:gd name="T0" fmla="*/ 35 w 35"/>
                <a:gd name="T1" fmla="*/ 50 h 52"/>
                <a:gd name="T2" fmla="*/ 3 w 35"/>
                <a:gd name="T3" fmla="*/ 52 h 52"/>
                <a:gd name="T4" fmla="*/ 0 w 35"/>
                <a:gd name="T5" fmla="*/ 3 h 52"/>
                <a:gd name="T6" fmla="*/ 32 w 35"/>
                <a:gd name="T7" fmla="*/ 0 h 52"/>
                <a:gd name="T8" fmla="*/ 35 w 35"/>
                <a:gd name="T9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2">
                  <a:moveTo>
                    <a:pt x="35" y="50"/>
                  </a:moveTo>
                  <a:lnTo>
                    <a:pt x="3" y="52"/>
                  </a:lnTo>
                  <a:lnTo>
                    <a:pt x="0" y="3"/>
                  </a:lnTo>
                  <a:lnTo>
                    <a:pt x="32" y="0"/>
                  </a:lnTo>
                  <a:lnTo>
                    <a:pt x="35" y="50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5" name="Freeform 167"/>
            <p:cNvSpPr>
              <a:spLocks/>
            </p:cNvSpPr>
            <p:nvPr/>
          </p:nvSpPr>
          <p:spPr bwMode="auto">
            <a:xfrm>
              <a:off x="4303713" y="1679576"/>
              <a:ext cx="112713" cy="87313"/>
            </a:xfrm>
            <a:custGeom>
              <a:avLst/>
              <a:gdLst>
                <a:gd name="T0" fmla="*/ 71 w 71"/>
                <a:gd name="T1" fmla="*/ 49 h 55"/>
                <a:gd name="T2" fmla="*/ 0 w 71"/>
                <a:gd name="T3" fmla="*/ 55 h 55"/>
                <a:gd name="T4" fmla="*/ 30 w 71"/>
                <a:gd name="T5" fmla="*/ 0 h 55"/>
                <a:gd name="T6" fmla="*/ 71 w 71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5">
                  <a:moveTo>
                    <a:pt x="71" y="49"/>
                  </a:moveTo>
                  <a:lnTo>
                    <a:pt x="0" y="55"/>
                  </a:lnTo>
                  <a:lnTo>
                    <a:pt x="30" y="0"/>
                  </a:lnTo>
                  <a:lnTo>
                    <a:pt x="71" y="49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96" name="组合 695"/>
          <p:cNvGrpSpPr/>
          <p:nvPr/>
        </p:nvGrpSpPr>
        <p:grpSpPr>
          <a:xfrm>
            <a:off x="7342577" y="1510761"/>
            <a:ext cx="762495" cy="1675481"/>
            <a:chOff x="5360988" y="1641475"/>
            <a:chExt cx="482600" cy="1060451"/>
          </a:xfrm>
        </p:grpSpPr>
        <p:sp>
          <p:nvSpPr>
            <p:cNvPr id="697" name="Freeform 235"/>
            <p:cNvSpPr>
              <a:spLocks/>
            </p:cNvSpPr>
            <p:nvPr/>
          </p:nvSpPr>
          <p:spPr bwMode="auto">
            <a:xfrm>
              <a:off x="5826125" y="1641475"/>
              <a:ext cx="17463" cy="23813"/>
            </a:xfrm>
            <a:custGeom>
              <a:avLst/>
              <a:gdLst>
                <a:gd name="T0" fmla="*/ 16 w 23"/>
                <a:gd name="T1" fmla="*/ 0 h 34"/>
                <a:gd name="T2" fmla="*/ 11 w 23"/>
                <a:gd name="T3" fmla="*/ 3 h 34"/>
                <a:gd name="T4" fmla="*/ 1 w 23"/>
                <a:gd name="T5" fmla="*/ 25 h 34"/>
                <a:gd name="T6" fmla="*/ 4 w 23"/>
                <a:gd name="T7" fmla="*/ 33 h 34"/>
                <a:gd name="T8" fmla="*/ 7 w 23"/>
                <a:gd name="T9" fmla="*/ 34 h 34"/>
                <a:gd name="T10" fmla="*/ 12 w 23"/>
                <a:gd name="T11" fmla="*/ 30 h 34"/>
                <a:gd name="T12" fmla="*/ 22 w 23"/>
                <a:gd name="T13" fmla="*/ 8 h 34"/>
                <a:gd name="T14" fmla="*/ 19 w 23"/>
                <a:gd name="T15" fmla="*/ 0 h 34"/>
                <a:gd name="T16" fmla="*/ 16 w 23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4">
                  <a:moveTo>
                    <a:pt x="16" y="0"/>
                  </a:moveTo>
                  <a:cubicBezTo>
                    <a:pt x="14" y="0"/>
                    <a:pt x="12" y="1"/>
                    <a:pt x="11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8"/>
                    <a:pt x="1" y="32"/>
                    <a:pt x="4" y="33"/>
                  </a:cubicBezTo>
                  <a:cubicBezTo>
                    <a:pt x="5" y="33"/>
                    <a:pt x="6" y="34"/>
                    <a:pt x="7" y="34"/>
                  </a:cubicBezTo>
                  <a:cubicBezTo>
                    <a:pt x="9" y="34"/>
                    <a:pt x="11" y="32"/>
                    <a:pt x="12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5"/>
                    <a:pt x="22" y="2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8" name="Freeform 236"/>
            <p:cNvSpPr>
              <a:spLocks noEditPoints="1"/>
            </p:cNvSpPr>
            <p:nvPr/>
          </p:nvSpPr>
          <p:spPr bwMode="auto">
            <a:xfrm>
              <a:off x="5749925" y="1693863"/>
              <a:ext cx="69850" cy="141288"/>
            </a:xfrm>
            <a:custGeom>
              <a:avLst/>
              <a:gdLst>
                <a:gd name="T0" fmla="*/ 31 w 96"/>
                <a:gd name="T1" fmla="*/ 130 h 195"/>
                <a:gd name="T2" fmla="*/ 25 w 96"/>
                <a:gd name="T3" fmla="*/ 134 h 195"/>
                <a:gd name="T4" fmla="*/ 2 w 96"/>
                <a:gd name="T5" fmla="*/ 186 h 195"/>
                <a:gd name="T6" fmla="*/ 5 w 96"/>
                <a:gd name="T7" fmla="*/ 194 h 195"/>
                <a:gd name="T8" fmla="*/ 7 w 96"/>
                <a:gd name="T9" fmla="*/ 195 h 195"/>
                <a:gd name="T10" fmla="*/ 13 w 96"/>
                <a:gd name="T11" fmla="*/ 191 h 195"/>
                <a:gd name="T12" fmla="*/ 36 w 96"/>
                <a:gd name="T13" fmla="*/ 139 h 195"/>
                <a:gd name="T14" fmla="*/ 33 w 96"/>
                <a:gd name="T15" fmla="*/ 131 h 195"/>
                <a:gd name="T16" fmla="*/ 31 w 96"/>
                <a:gd name="T17" fmla="*/ 130 h 195"/>
                <a:gd name="T18" fmla="*/ 89 w 96"/>
                <a:gd name="T19" fmla="*/ 0 h 195"/>
                <a:gd name="T20" fmla="*/ 84 w 96"/>
                <a:gd name="T21" fmla="*/ 4 h 195"/>
                <a:gd name="T22" fmla="*/ 44 w 96"/>
                <a:gd name="T23" fmla="*/ 92 h 195"/>
                <a:gd name="T24" fmla="*/ 47 w 96"/>
                <a:gd name="T25" fmla="*/ 99 h 195"/>
                <a:gd name="T26" fmla="*/ 50 w 96"/>
                <a:gd name="T27" fmla="*/ 100 h 195"/>
                <a:gd name="T28" fmla="*/ 55 w 96"/>
                <a:gd name="T29" fmla="*/ 96 h 195"/>
                <a:gd name="T30" fmla="*/ 95 w 96"/>
                <a:gd name="T31" fmla="*/ 9 h 195"/>
                <a:gd name="T32" fmla="*/ 92 w 96"/>
                <a:gd name="T33" fmla="*/ 1 h 195"/>
                <a:gd name="T34" fmla="*/ 89 w 96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95">
                  <a:moveTo>
                    <a:pt x="31" y="130"/>
                  </a:moveTo>
                  <a:cubicBezTo>
                    <a:pt x="29" y="130"/>
                    <a:pt x="26" y="131"/>
                    <a:pt x="25" y="134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0" y="189"/>
                    <a:pt x="2" y="193"/>
                    <a:pt x="5" y="194"/>
                  </a:cubicBezTo>
                  <a:cubicBezTo>
                    <a:pt x="6" y="195"/>
                    <a:pt x="6" y="195"/>
                    <a:pt x="7" y="195"/>
                  </a:cubicBezTo>
                  <a:cubicBezTo>
                    <a:pt x="10" y="195"/>
                    <a:pt x="12" y="193"/>
                    <a:pt x="13" y="191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8" y="136"/>
                    <a:pt x="36" y="132"/>
                    <a:pt x="33" y="131"/>
                  </a:cubicBezTo>
                  <a:cubicBezTo>
                    <a:pt x="32" y="130"/>
                    <a:pt x="32" y="130"/>
                    <a:pt x="31" y="130"/>
                  </a:cubicBezTo>
                  <a:moveTo>
                    <a:pt x="89" y="0"/>
                  </a:moveTo>
                  <a:cubicBezTo>
                    <a:pt x="87" y="0"/>
                    <a:pt x="85" y="2"/>
                    <a:pt x="84" y="4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5"/>
                    <a:pt x="44" y="98"/>
                    <a:pt x="47" y="99"/>
                  </a:cubicBezTo>
                  <a:cubicBezTo>
                    <a:pt x="48" y="100"/>
                    <a:pt x="49" y="100"/>
                    <a:pt x="50" y="100"/>
                  </a:cubicBezTo>
                  <a:cubicBezTo>
                    <a:pt x="52" y="100"/>
                    <a:pt x="54" y="99"/>
                    <a:pt x="55" y="96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6"/>
                    <a:pt x="95" y="2"/>
                    <a:pt x="92" y="1"/>
                  </a:cubicBezTo>
                  <a:cubicBezTo>
                    <a:pt x="91" y="0"/>
                    <a:pt x="90" y="0"/>
                    <a:pt x="8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9" name="Freeform 237"/>
            <p:cNvSpPr>
              <a:spLocks noEditPoints="1"/>
            </p:cNvSpPr>
            <p:nvPr/>
          </p:nvSpPr>
          <p:spPr bwMode="auto">
            <a:xfrm>
              <a:off x="5397500" y="1889125"/>
              <a:ext cx="334963" cy="733425"/>
            </a:xfrm>
            <a:custGeom>
              <a:avLst/>
              <a:gdLst>
                <a:gd name="T0" fmla="*/ 24 w 465"/>
                <a:gd name="T1" fmla="*/ 958 h 1019"/>
                <a:gd name="T2" fmla="*/ 4 w 465"/>
                <a:gd name="T3" fmla="*/ 1019 h 1019"/>
                <a:gd name="T4" fmla="*/ 12 w 465"/>
                <a:gd name="T5" fmla="*/ 1016 h 1019"/>
                <a:gd name="T6" fmla="*/ 32 w 465"/>
                <a:gd name="T7" fmla="*/ 955 h 1019"/>
                <a:gd name="T8" fmla="*/ 88 w 465"/>
                <a:gd name="T9" fmla="*/ 825 h 1019"/>
                <a:gd name="T10" fmla="*/ 43 w 465"/>
                <a:gd name="T11" fmla="*/ 916 h 1019"/>
                <a:gd name="T12" fmla="*/ 49 w 465"/>
                <a:gd name="T13" fmla="*/ 925 h 1019"/>
                <a:gd name="T14" fmla="*/ 94 w 465"/>
                <a:gd name="T15" fmla="*/ 833 h 1019"/>
                <a:gd name="T16" fmla="*/ 88 w 465"/>
                <a:gd name="T17" fmla="*/ 825 h 1019"/>
                <a:gd name="T18" fmla="*/ 125 w 465"/>
                <a:gd name="T19" fmla="*/ 734 h 1019"/>
                <a:gd name="T20" fmla="*/ 109 w 465"/>
                <a:gd name="T21" fmla="*/ 784 h 1019"/>
                <a:gd name="T22" fmla="*/ 117 w 465"/>
                <a:gd name="T23" fmla="*/ 781 h 1019"/>
                <a:gd name="T24" fmla="*/ 133 w 465"/>
                <a:gd name="T25" fmla="*/ 731 h 1019"/>
                <a:gd name="T26" fmla="*/ 194 w 465"/>
                <a:gd name="T27" fmla="*/ 590 h 1019"/>
                <a:gd name="T28" fmla="*/ 165 w 465"/>
                <a:gd name="T29" fmla="*/ 646 h 1019"/>
                <a:gd name="T30" fmla="*/ 170 w 465"/>
                <a:gd name="T31" fmla="*/ 654 h 1019"/>
                <a:gd name="T32" fmla="*/ 199 w 465"/>
                <a:gd name="T33" fmla="*/ 598 h 1019"/>
                <a:gd name="T34" fmla="*/ 194 w 465"/>
                <a:gd name="T35" fmla="*/ 590 h 1019"/>
                <a:gd name="T36" fmla="*/ 246 w 465"/>
                <a:gd name="T37" fmla="*/ 463 h 1019"/>
                <a:gd name="T38" fmla="*/ 210 w 465"/>
                <a:gd name="T39" fmla="*/ 559 h 1019"/>
                <a:gd name="T40" fmla="*/ 218 w 465"/>
                <a:gd name="T41" fmla="*/ 556 h 1019"/>
                <a:gd name="T42" fmla="*/ 254 w 465"/>
                <a:gd name="T43" fmla="*/ 460 h 1019"/>
                <a:gd name="T44" fmla="*/ 294 w 465"/>
                <a:gd name="T45" fmla="*/ 365 h 1019"/>
                <a:gd name="T46" fmla="*/ 270 w 465"/>
                <a:gd name="T47" fmla="*/ 411 h 1019"/>
                <a:gd name="T48" fmla="*/ 275 w 465"/>
                <a:gd name="T49" fmla="*/ 419 h 1019"/>
                <a:gd name="T50" fmla="*/ 300 w 465"/>
                <a:gd name="T51" fmla="*/ 373 h 1019"/>
                <a:gd name="T52" fmla="*/ 294 w 465"/>
                <a:gd name="T53" fmla="*/ 365 h 1019"/>
                <a:gd name="T54" fmla="*/ 352 w 465"/>
                <a:gd name="T55" fmla="*/ 228 h 1019"/>
                <a:gd name="T56" fmla="*/ 331 w 465"/>
                <a:gd name="T57" fmla="*/ 289 h 1019"/>
                <a:gd name="T58" fmla="*/ 339 w 465"/>
                <a:gd name="T59" fmla="*/ 285 h 1019"/>
                <a:gd name="T60" fmla="*/ 360 w 465"/>
                <a:gd name="T61" fmla="*/ 225 h 1019"/>
                <a:gd name="T62" fmla="*/ 415 w 465"/>
                <a:gd name="T63" fmla="*/ 94 h 1019"/>
                <a:gd name="T64" fmla="*/ 371 w 465"/>
                <a:gd name="T65" fmla="*/ 186 h 1019"/>
                <a:gd name="T66" fmla="*/ 376 w 465"/>
                <a:gd name="T67" fmla="*/ 194 h 1019"/>
                <a:gd name="T68" fmla="*/ 421 w 465"/>
                <a:gd name="T69" fmla="*/ 103 h 1019"/>
                <a:gd name="T70" fmla="*/ 415 w 465"/>
                <a:gd name="T71" fmla="*/ 94 h 1019"/>
                <a:gd name="T72" fmla="*/ 452 w 465"/>
                <a:gd name="T73" fmla="*/ 3 h 1019"/>
                <a:gd name="T74" fmla="*/ 437 w 465"/>
                <a:gd name="T75" fmla="*/ 53 h 1019"/>
                <a:gd name="T76" fmla="*/ 445 w 465"/>
                <a:gd name="T77" fmla="*/ 50 h 1019"/>
                <a:gd name="T78" fmla="*/ 460 w 465"/>
                <a:gd name="T79" fmla="*/ 0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5" h="1019">
                  <a:moveTo>
                    <a:pt x="30" y="955"/>
                  </a:moveTo>
                  <a:cubicBezTo>
                    <a:pt x="28" y="955"/>
                    <a:pt x="25" y="956"/>
                    <a:pt x="24" y="958"/>
                  </a:cubicBezTo>
                  <a:cubicBezTo>
                    <a:pt x="1" y="1011"/>
                    <a:pt x="1" y="1011"/>
                    <a:pt x="1" y="1011"/>
                  </a:cubicBezTo>
                  <a:cubicBezTo>
                    <a:pt x="0" y="1014"/>
                    <a:pt x="1" y="1018"/>
                    <a:pt x="4" y="1019"/>
                  </a:cubicBezTo>
                  <a:cubicBezTo>
                    <a:pt x="5" y="1019"/>
                    <a:pt x="6" y="1019"/>
                    <a:pt x="6" y="1019"/>
                  </a:cubicBezTo>
                  <a:cubicBezTo>
                    <a:pt x="9" y="1019"/>
                    <a:pt x="11" y="1018"/>
                    <a:pt x="12" y="1016"/>
                  </a:cubicBezTo>
                  <a:cubicBezTo>
                    <a:pt x="35" y="963"/>
                    <a:pt x="35" y="963"/>
                    <a:pt x="35" y="963"/>
                  </a:cubicBezTo>
                  <a:cubicBezTo>
                    <a:pt x="37" y="960"/>
                    <a:pt x="35" y="957"/>
                    <a:pt x="32" y="955"/>
                  </a:cubicBezTo>
                  <a:cubicBezTo>
                    <a:pt x="32" y="955"/>
                    <a:pt x="31" y="955"/>
                    <a:pt x="30" y="955"/>
                  </a:cubicBezTo>
                  <a:moveTo>
                    <a:pt x="88" y="825"/>
                  </a:moveTo>
                  <a:cubicBezTo>
                    <a:pt x="86" y="825"/>
                    <a:pt x="84" y="826"/>
                    <a:pt x="83" y="828"/>
                  </a:cubicBezTo>
                  <a:cubicBezTo>
                    <a:pt x="43" y="916"/>
                    <a:pt x="43" y="916"/>
                    <a:pt x="43" y="916"/>
                  </a:cubicBezTo>
                  <a:cubicBezTo>
                    <a:pt x="42" y="919"/>
                    <a:pt x="43" y="923"/>
                    <a:pt x="46" y="924"/>
                  </a:cubicBezTo>
                  <a:cubicBezTo>
                    <a:pt x="47" y="924"/>
                    <a:pt x="48" y="925"/>
                    <a:pt x="49" y="925"/>
                  </a:cubicBezTo>
                  <a:cubicBezTo>
                    <a:pt x="51" y="925"/>
                    <a:pt x="53" y="923"/>
                    <a:pt x="54" y="921"/>
                  </a:cubicBezTo>
                  <a:cubicBezTo>
                    <a:pt x="94" y="833"/>
                    <a:pt x="94" y="833"/>
                    <a:pt x="94" y="833"/>
                  </a:cubicBezTo>
                  <a:cubicBezTo>
                    <a:pt x="95" y="830"/>
                    <a:pt x="94" y="827"/>
                    <a:pt x="91" y="825"/>
                  </a:cubicBezTo>
                  <a:cubicBezTo>
                    <a:pt x="90" y="825"/>
                    <a:pt x="89" y="825"/>
                    <a:pt x="88" y="825"/>
                  </a:cubicBezTo>
                  <a:moveTo>
                    <a:pt x="131" y="730"/>
                  </a:moveTo>
                  <a:cubicBezTo>
                    <a:pt x="128" y="730"/>
                    <a:pt x="126" y="731"/>
                    <a:pt x="125" y="734"/>
                  </a:cubicBezTo>
                  <a:cubicBezTo>
                    <a:pt x="106" y="776"/>
                    <a:pt x="106" y="776"/>
                    <a:pt x="106" y="776"/>
                  </a:cubicBezTo>
                  <a:cubicBezTo>
                    <a:pt x="105" y="779"/>
                    <a:pt x="106" y="782"/>
                    <a:pt x="109" y="784"/>
                  </a:cubicBezTo>
                  <a:cubicBezTo>
                    <a:pt x="110" y="784"/>
                    <a:pt x="111" y="784"/>
                    <a:pt x="112" y="784"/>
                  </a:cubicBezTo>
                  <a:cubicBezTo>
                    <a:pt x="114" y="784"/>
                    <a:pt x="116" y="783"/>
                    <a:pt x="117" y="781"/>
                  </a:cubicBezTo>
                  <a:cubicBezTo>
                    <a:pt x="136" y="738"/>
                    <a:pt x="136" y="738"/>
                    <a:pt x="136" y="738"/>
                  </a:cubicBezTo>
                  <a:cubicBezTo>
                    <a:pt x="137" y="735"/>
                    <a:pt x="136" y="732"/>
                    <a:pt x="133" y="731"/>
                  </a:cubicBezTo>
                  <a:cubicBezTo>
                    <a:pt x="132" y="730"/>
                    <a:pt x="131" y="730"/>
                    <a:pt x="131" y="730"/>
                  </a:cubicBezTo>
                  <a:moveTo>
                    <a:pt x="194" y="590"/>
                  </a:moveTo>
                  <a:cubicBezTo>
                    <a:pt x="191" y="590"/>
                    <a:pt x="189" y="591"/>
                    <a:pt x="188" y="593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3" y="649"/>
                    <a:pt x="165" y="652"/>
                    <a:pt x="168" y="654"/>
                  </a:cubicBezTo>
                  <a:cubicBezTo>
                    <a:pt x="168" y="654"/>
                    <a:pt x="169" y="654"/>
                    <a:pt x="170" y="654"/>
                  </a:cubicBezTo>
                  <a:cubicBezTo>
                    <a:pt x="172" y="654"/>
                    <a:pt x="174" y="653"/>
                    <a:pt x="175" y="651"/>
                  </a:cubicBezTo>
                  <a:cubicBezTo>
                    <a:pt x="199" y="598"/>
                    <a:pt x="199" y="598"/>
                    <a:pt x="199" y="598"/>
                  </a:cubicBezTo>
                  <a:cubicBezTo>
                    <a:pt x="200" y="595"/>
                    <a:pt x="199" y="591"/>
                    <a:pt x="196" y="590"/>
                  </a:cubicBezTo>
                  <a:cubicBezTo>
                    <a:pt x="195" y="590"/>
                    <a:pt x="194" y="590"/>
                    <a:pt x="194" y="590"/>
                  </a:cubicBezTo>
                  <a:moveTo>
                    <a:pt x="252" y="460"/>
                  </a:moveTo>
                  <a:cubicBezTo>
                    <a:pt x="250" y="460"/>
                    <a:pt x="247" y="461"/>
                    <a:pt x="246" y="463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6" y="554"/>
                    <a:pt x="207" y="558"/>
                    <a:pt x="210" y="559"/>
                  </a:cubicBezTo>
                  <a:cubicBezTo>
                    <a:pt x="211" y="559"/>
                    <a:pt x="212" y="559"/>
                    <a:pt x="212" y="559"/>
                  </a:cubicBezTo>
                  <a:cubicBezTo>
                    <a:pt x="215" y="559"/>
                    <a:pt x="217" y="558"/>
                    <a:pt x="218" y="556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9" y="465"/>
                    <a:pt x="257" y="462"/>
                    <a:pt x="254" y="460"/>
                  </a:cubicBezTo>
                  <a:cubicBezTo>
                    <a:pt x="253" y="460"/>
                    <a:pt x="253" y="460"/>
                    <a:pt x="252" y="460"/>
                  </a:cubicBezTo>
                  <a:moveTo>
                    <a:pt x="294" y="365"/>
                  </a:moveTo>
                  <a:cubicBezTo>
                    <a:pt x="292" y="365"/>
                    <a:pt x="290" y="366"/>
                    <a:pt x="289" y="368"/>
                  </a:cubicBezTo>
                  <a:cubicBezTo>
                    <a:pt x="270" y="411"/>
                    <a:pt x="270" y="411"/>
                    <a:pt x="270" y="411"/>
                  </a:cubicBezTo>
                  <a:cubicBezTo>
                    <a:pt x="269" y="414"/>
                    <a:pt x="270" y="417"/>
                    <a:pt x="273" y="418"/>
                  </a:cubicBezTo>
                  <a:cubicBezTo>
                    <a:pt x="274" y="419"/>
                    <a:pt x="275" y="419"/>
                    <a:pt x="275" y="419"/>
                  </a:cubicBezTo>
                  <a:cubicBezTo>
                    <a:pt x="278" y="419"/>
                    <a:pt x="280" y="418"/>
                    <a:pt x="281" y="415"/>
                  </a:cubicBezTo>
                  <a:cubicBezTo>
                    <a:pt x="300" y="373"/>
                    <a:pt x="300" y="373"/>
                    <a:pt x="300" y="373"/>
                  </a:cubicBezTo>
                  <a:cubicBezTo>
                    <a:pt x="301" y="370"/>
                    <a:pt x="300" y="367"/>
                    <a:pt x="297" y="365"/>
                  </a:cubicBezTo>
                  <a:cubicBezTo>
                    <a:pt x="296" y="365"/>
                    <a:pt x="295" y="365"/>
                    <a:pt x="294" y="365"/>
                  </a:cubicBezTo>
                  <a:moveTo>
                    <a:pt x="357" y="224"/>
                  </a:moveTo>
                  <a:cubicBezTo>
                    <a:pt x="355" y="224"/>
                    <a:pt x="353" y="226"/>
                    <a:pt x="352" y="228"/>
                  </a:cubicBezTo>
                  <a:cubicBezTo>
                    <a:pt x="328" y="281"/>
                    <a:pt x="328" y="281"/>
                    <a:pt x="328" y="281"/>
                  </a:cubicBezTo>
                  <a:cubicBezTo>
                    <a:pt x="327" y="284"/>
                    <a:pt x="328" y="287"/>
                    <a:pt x="331" y="289"/>
                  </a:cubicBezTo>
                  <a:cubicBezTo>
                    <a:pt x="332" y="289"/>
                    <a:pt x="333" y="289"/>
                    <a:pt x="334" y="289"/>
                  </a:cubicBezTo>
                  <a:cubicBezTo>
                    <a:pt x="336" y="289"/>
                    <a:pt x="338" y="288"/>
                    <a:pt x="339" y="285"/>
                  </a:cubicBezTo>
                  <a:cubicBezTo>
                    <a:pt x="363" y="233"/>
                    <a:pt x="363" y="233"/>
                    <a:pt x="363" y="233"/>
                  </a:cubicBezTo>
                  <a:cubicBezTo>
                    <a:pt x="364" y="230"/>
                    <a:pt x="363" y="226"/>
                    <a:pt x="360" y="225"/>
                  </a:cubicBezTo>
                  <a:cubicBezTo>
                    <a:pt x="359" y="225"/>
                    <a:pt x="358" y="224"/>
                    <a:pt x="357" y="224"/>
                  </a:cubicBezTo>
                  <a:moveTo>
                    <a:pt x="415" y="94"/>
                  </a:moveTo>
                  <a:cubicBezTo>
                    <a:pt x="413" y="94"/>
                    <a:pt x="411" y="96"/>
                    <a:pt x="410" y="98"/>
                  </a:cubicBezTo>
                  <a:cubicBezTo>
                    <a:pt x="371" y="186"/>
                    <a:pt x="371" y="186"/>
                    <a:pt x="371" y="186"/>
                  </a:cubicBezTo>
                  <a:cubicBezTo>
                    <a:pt x="369" y="189"/>
                    <a:pt x="371" y="192"/>
                    <a:pt x="374" y="194"/>
                  </a:cubicBezTo>
                  <a:cubicBezTo>
                    <a:pt x="374" y="194"/>
                    <a:pt x="375" y="194"/>
                    <a:pt x="376" y="194"/>
                  </a:cubicBezTo>
                  <a:cubicBezTo>
                    <a:pt x="378" y="194"/>
                    <a:pt x="381" y="193"/>
                    <a:pt x="382" y="191"/>
                  </a:cubicBezTo>
                  <a:cubicBezTo>
                    <a:pt x="421" y="103"/>
                    <a:pt x="421" y="103"/>
                    <a:pt x="421" y="103"/>
                  </a:cubicBezTo>
                  <a:cubicBezTo>
                    <a:pt x="422" y="100"/>
                    <a:pt x="421" y="96"/>
                    <a:pt x="418" y="95"/>
                  </a:cubicBezTo>
                  <a:cubicBezTo>
                    <a:pt x="417" y="95"/>
                    <a:pt x="416" y="94"/>
                    <a:pt x="415" y="94"/>
                  </a:cubicBezTo>
                  <a:moveTo>
                    <a:pt x="458" y="0"/>
                  </a:moveTo>
                  <a:cubicBezTo>
                    <a:pt x="456" y="0"/>
                    <a:pt x="453" y="1"/>
                    <a:pt x="452" y="3"/>
                  </a:cubicBezTo>
                  <a:cubicBezTo>
                    <a:pt x="434" y="45"/>
                    <a:pt x="434" y="45"/>
                    <a:pt x="434" y="45"/>
                  </a:cubicBezTo>
                  <a:cubicBezTo>
                    <a:pt x="432" y="48"/>
                    <a:pt x="434" y="52"/>
                    <a:pt x="437" y="53"/>
                  </a:cubicBezTo>
                  <a:cubicBezTo>
                    <a:pt x="437" y="54"/>
                    <a:pt x="438" y="54"/>
                    <a:pt x="439" y="54"/>
                  </a:cubicBezTo>
                  <a:cubicBezTo>
                    <a:pt x="441" y="54"/>
                    <a:pt x="444" y="52"/>
                    <a:pt x="445" y="50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5"/>
                    <a:pt x="463" y="1"/>
                    <a:pt x="460" y="0"/>
                  </a:cubicBezTo>
                  <a:cubicBezTo>
                    <a:pt x="460" y="0"/>
                    <a:pt x="459" y="0"/>
                    <a:pt x="45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0" name="Freeform 238"/>
            <p:cNvSpPr>
              <a:spLocks/>
            </p:cNvSpPr>
            <p:nvPr/>
          </p:nvSpPr>
          <p:spPr bwMode="auto">
            <a:xfrm>
              <a:off x="5360988" y="2678113"/>
              <a:ext cx="17463" cy="23813"/>
            </a:xfrm>
            <a:custGeom>
              <a:avLst/>
              <a:gdLst>
                <a:gd name="T0" fmla="*/ 17 w 24"/>
                <a:gd name="T1" fmla="*/ 0 h 34"/>
                <a:gd name="T2" fmla="*/ 12 w 24"/>
                <a:gd name="T3" fmla="*/ 4 h 34"/>
                <a:gd name="T4" fmla="*/ 2 w 24"/>
                <a:gd name="T5" fmla="*/ 26 h 34"/>
                <a:gd name="T6" fmla="*/ 5 w 24"/>
                <a:gd name="T7" fmla="*/ 34 h 34"/>
                <a:gd name="T8" fmla="*/ 7 w 24"/>
                <a:gd name="T9" fmla="*/ 34 h 34"/>
                <a:gd name="T10" fmla="*/ 13 w 24"/>
                <a:gd name="T11" fmla="*/ 31 h 34"/>
                <a:gd name="T12" fmla="*/ 23 w 24"/>
                <a:gd name="T13" fmla="*/ 9 h 34"/>
                <a:gd name="T14" fmla="*/ 19 w 24"/>
                <a:gd name="T15" fmla="*/ 1 h 34"/>
                <a:gd name="T16" fmla="*/ 17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17" y="0"/>
                  </a:moveTo>
                  <a:cubicBezTo>
                    <a:pt x="15" y="0"/>
                    <a:pt x="13" y="2"/>
                    <a:pt x="12" y="4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9"/>
                    <a:pt x="2" y="32"/>
                    <a:pt x="5" y="34"/>
                  </a:cubicBezTo>
                  <a:cubicBezTo>
                    <a:pt x="6" y="34"/>
                    <a:pt x="6" y="34"/>
                    <a:pt x="7" y="34"/>
                  </a:cubicBezTo>
                  <a:cubicBezTo>
                    <a:pt x="10" y="34"/>
                    <a:pt x="12" y="33"/>
                    <a:pt x="13" y="3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6"/>
                    <a:pt x="23" y="2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701" name="组合 700"/>
          <p:cNvGrpSpPr/>
          <p:nvPr/>
        </p:nvGrpSpPr>
        <p:grpSpPr>
          <a:xfrm>
            <a:off x="3916373" y="996579"/>
            <a:ext cx="464016" cy="1050937"/>
            <a:chOff x="3192463" y="1316038"/>
            <a:chExt cx="293687" cy="665162"/>
          </a:xfrm>
        </p:grpSpPr>
        <p:sp>
          <p:nvSpPr>
            <p:cNvPr id="702" name="Freeform 239"/>
            <p:cNvSpPr>
              <a:spLocks/>
            </p:cNvSpPr>
            <p:nvPr/>
          </p:nvSpPr>
          <p:spPr bwMode="auto">
            <a:xfrm>
              <a:off x="3192463" y="1316038"/>
              <a:ext cx="17463" cy="25400"/>
            </a:xfrm>
            <a:custGeom>
              <a:avLst/>
              <a:gdLst>
                <a:gd name="T0" fmla="*/ 7 w 23"/>
                <a:gd name="T1" fmla="*/ 0 h 34"/>
                <a:gd name="T2" fmla="*/ 4 w 23"/>
                <a:gd name="T3" fmla="*/ 0 h 34"/>
                <a:gd name="T4" fmla="*/ 1 w 23"/>
                <a:gd name="T5" fmla="*/ 8 h 34"/>
                <a:gd name="T6" fmla="*/ 11 w 23"/>
                <a:gd name="T7" fmla="*/ 30 h 34"/>
                <a:gd name="T8" fmla="*/ 16 w 23"/>
                <a:gd name="T9" fmla="*/ 34 h 34"/>
                <a:gd name="T10" fmla="*/ 18 w 23"/>
                <a:gd name="T11" fmla="*/ 33 h 34"/>
                <a:gd name="T12" fmla="*/ 22 w 23"/>
                <a:gd name="T13" fmla="*/ 25 h 34"/>
                <a:gd name="T14" fmla="*/ 12 w 23"/>
                <a:gd name="T15" fmla="*/ 3 h 34"/>
                <a:gd name="T16" fmla="*/ 7 w 23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4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1"/>
                    <a:pt x="0" y="5"/>
                    <a:pt x="1" y="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2"/>
                    <a:pt x="14" y="34"/>
                    <a:pt x="16" y="34"/>
                  </a:cubicBezTo>
                  <a:cubicBezTo>
                    <a:pt x="17" y="34"/>
                    <a:pt x="18" y="34"/>
                    <a:pt x="18" y="33"/>
                  </a:cubicBezTo>
                  <a:cubicBezTo>
                    <a:pt x="22" y="32"/>
                    <a:pt x="23" y="28"/>
                    <a:pt x="22" y="2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3" name="Freeform 240"/>
            <p:cNvSpPr>
              <a:spLocks noEditPoints="1"/>
            </p:cNvSpPr>
            <p:nvPr/>
          </p:nvSpPr>
          <p:spPr bwMode="auto">
            <a:xfrm>
              <a:off x="3214688" y="1368425"/>
              <a:ext cx="120650" cy="265113"/>
            </a:xfrm>
            <a:custGeom>
              <a:avLst/>
              <a:gdLst>
                <a:gd name="T0" fmla="*/ 141 w 168"/>
                <a:gd name="T1" fmla="*/ 310 h 368"/>
                <a:gd name="T2" fmla="*/ 139 w 168"/>
                <a:gd name="T3" fmla="*/ 311 h 368"/>
                <a:gd name="T4" fmla="*/ 136 w 168"/>
                <a:gd name="T5" fmla="*/ 318 h 368"/>
                <a:gd name="T6" fmla="*/ 156 w 168"/>
                <a:gd name="T7" fmla="*/ 365 h 368"/>
                <a:gd name="T8" fmla="*/ 158 w 168"/>
                <a:gd name="T9" fmla="*/ 368 h 368"/>
                <a:gd name="T10" fmla="*/ 162 w 168"/>
                <a:gd name="T11" fmla="*/ 364 h 368"/>
                <a:gd name="T12" fmla="*/ 164 w 168"/>
                <a:gd name="T13" fmla="*/ 363 h 368"/>
                <a:gd name="T14" fmla="*/ 167 w 168"/>
                <a:gd name="T15" fmla="*/ 364 h 368"/>
                <a:gd name="T16" fmla="*/ 167 w 168"/>
                <a:gd name="T17" fmla="*/ 360 h 368"/>
                <a:gd name="T18" fmla="*/ 147 w 168"/>
                <a:gd name="T19" fmla="*/ 314 h 368"/>
                <a:gd name="T20" fmla="*/ 141 w 168"/>
                <a:gd name="T21" fmla="*/ 310 h 368"/>
                <a:gd name="T22" fmla="*/ 83 w 168"/>
                <a:gd name="T23" fmla="*/ 177 h 368"/>
                <a:gd name="T24" fmla="*/ 81 w 168"/>
                <a:gd name="T25" fmla="*/ 177 h 368"/>
                <a:gd name="T26" fmla="*/ 78 w 168"/>
                <a:gd name="T27" fmla="*/ 185 h 368"/>
                <a:gd name="T28" fmla="*/ 100 w 168"/>
                <a:gd name="T29" fmla="*/ 235 h 368"/>
                <a:gd name="T30" fmla="*/ 105 w 168"/>
                <a:gd name="T31" fmla="*/ 239 h 368"/>
                <a:gd name="T32" fmla="*/ 107 w 168"/>
                <a:gd name="T33" fmla="*/ 238 h 368"/>
                <a:gd name="T34" fmla="*/ 111 w 168"/>
                <a:gd name="T35" fmla="*/ 230 h 368"/>
                <a:gd name="T36" fmla="*/ 89 w 168"/>
                <a:gd name="T37" fmla="*/ 180 h 368"/>
                <a:gd name="T38" fmla="*/ 83 w 168"/>
                <a:gd name="T39" fmla="*/ 177 h 368"/>
                <a:gd name="T40" fmla="*/ 60 w 168"/>
                <a:gd name="T41" fmla="*/ 123 h 368"/>
                <a:gd name="T42" fmla="*/ 58 w 168"/>
                <a:gd name="T43" fmla="*/ 124 h 368"/>
                <a:gd name="T44" fmla="*/ 55 w 168"/>
                <a:gd name="T45" fmla="*/ 132 h 368"/>
                <a:gd name="T46" fmla="*/ 61 w 168"/>
                <a:gd name="T47" fmla="*/ 145 h 368"/>
                <a:gd name="T48" fmla="*/ 66 w 168"/>
                <a:gd name="T49" fmla="*/ 149 h 368"/>
                <a:gd name="T50" fmla="*/ 68 w 168"/>
                <a:gd name="T51" fmla="*/ 148 h 368"/>
                <a:gd name="T52" fmla="*/ 72 w 168"/>
                <a:gd name="T53" fmla="*/ 140 h 368"/>
                <a:gd name="T54" fmla="*/ 66 w 168"/>
                <a:gd name="T55" fmla="*/ 127 h 368"/>
                <a:gd name="T56" fmla="*/ 60 w 168"/>
                <a:gd name="T57" fmla="*/ 123 h 368"/>
                <a:gd name="T58" fmla="*/ 7 w 168"/>
                <a:gd name="T59" fmla="*/ 0 h 368"/>
                <a:gd name="T60" fmla="*/ 4 w 168"/>
                <a:gd name="T61" fmla="*/ 0 h 368"/>
                <a:gd name="T62" fmla="*/ 1 w 168"/>
                <a:gd name="T63" fmla="*/ 8 h 368"/>
                <a:gd name="T64" fmla="*/ 37 w 168"/>
                <a:gd name="T65" fmla="*/ 92 h 368"/>
                <a:gd name="T66" fmla="*/ 43 w 168"/>
                <a:gd name="T67" fmla="*/ 95 h 368"/>
                <a:gd name="T68" fmla="*/ 45 w 168"/>
                <a:gd name="T69" fmla="*/ 95 h 368"/>
                <a:gd name="T70" fmla="*/ 48 w 168"/>
                <a:gd name="T71" fmla="*/ 87 h 368"/>
                <a:gd name="T72" fmla="*/ 12 w 168"/>
                <a:gd name="T73" fmla="*/ 3 h 368"/>
                <a:gd name="T74" fmla="*/ 7 w 168"/>
                <a:gd name="T75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368">
                  <a:moveTo>
                    <a:pt x="141" y="310"/>
                  </a:moveTo>
                  <a:cubicBezTo>
                    <a:pt x="140" y="310"/>
                    <a:pt x="140" y="310"/>
                    <a:pt x="139" y="311"/>
                  </a:cubicBezTo>
                  <a:cubicBezTo>
                    <a:pt x="136" y="312"/>
                    <a:pt x="134" y="315"/>
                    <a:pt x="136" y="318"/>
                  </a:cubicBezTo>
                  <a:cubicBezTo>
                    <a:pt x="156" y="365"/>
                    <a:pt x="156" y="365"/>
                    <a:pt x="156" y="365"/>
                  </a:cubicBezTo>
                  <a:cubicBezTo>
                    <a:pt x="156" y="366"/>
                    <a:pt x="157" y="367"/>
                    <a:pt x="158" y="368"/>
                  </a:cubicBezTo>
                  <a:cubicBezTo>
                    <a:pt x="159" y="366"/>
                    <a:pt x="160" y="365"/>
                    <a:pt x="162" y="364"/>
                  </a:cubicBezTo>
                  <a:cubicBezTo>
                    <a:pt x="163" y="364"/>
                    <a:pt x="163" y="363"/>
                    <a:pt x="164" y="363"/>
                  </a:cubicBezTo>
                  <a:cubicBezTo>
                    <a:pt x="165" y="363"/>
                    <a:pt x="166" y="364"/>
                    <a:pt x="167" y="364"/>
                  </a:cubicBezTo>
                  <a:cubicBezTo>
                    <a:pt x="168" y="363"/>
                    <a:pt x="167" y="362"/>
                    <a:pt x="167" y="360"/>
                  </a:cubicBezTo>
                  <a:cubicBezTo>
                    <a:pt x="147" y="314"/>
                    <a:pt x="147" y="314"/>
                    <a:pt x="147" y="314"/>
                  </a:cubicBezTo>
                  <a:cubicBezTo>
                    <a:pt x="146" y="311"/>
                    <a:pt x="143" y="310"/>
                    <a:pt x="141" y="310"/>
                  </a:cubicBezTo>
                  <a:moveTo>
                    <a:pt x="83" y="177"/>
                  </a:moveTo>
                  <a:cubicBezTo>
                    <a:pt x="83" y="177"/>
                    <a:pt x="82" y="177"/>
                    <a:pt x="81" y="177"/>
                  </a:cubicBezTo>
                  <a:cubicBezTo>
                    <a:pt x="78" y="178"/>
                    <a:pt x="77" y="182"/>
                    <a:pt x="78" y="185"/>
                  </a:cubicBezTo>
                  <a:cubicBezTo>
                    <a:pt x="100" y="235"/>
                    <a:pt x="100" y="235"/>
                    <a:pt x="100" y="235"/>
                  </a:cubicBezTo>
                  <a:cubicBezTo>
                    <a:pt x="100" y="237"/>
                    <a:pt x="103" y="239"/>
                    <a:pt x="105" y="239"/>
                  </a:cubicBezTo>
                  <a:cubicBezTo>
                    <a:pt x="106" y="239"/>
                    <a:pt x="107" y="238"/>
                    <a:pt x="107" y="238"/>
                  </a:cubicBezTo>
                  <a:cubicBezTo>
                    <a:pt x="110" y="237"/>
                    <a:pt x="112" y="233"/>
                    <a:pt x="111" y="23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8" y="178"/>
                    <a:pt x="86" y="177"/>
                    <a:pt x="83" y="177"/>
                  </a:cubicBezTo>
                  <a:moveTo>
                    <a:pt x="60" y="123"/>
                  </a:moveTo>
                  <a:cubicBezTo>
                    <a:pt x="59" y="123"/>
                    <a:pt x="59" y="123"/>
                    <a:pt x="58" y="124"/>
                  </a:cubicBezTo>
                  <a:cubicBezTo>
                    <a:pt x="55" y="125"/>
                    <a:pt x="53" y="129"/>
                    <a:pt x="55" y="132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1" y="147"/>
                    <a:pt x="64" y="149"/>
                    <a:pt x="66" y="149"/>
                  </a:cubicBezTo>
                  <a:cubicBezTo>
                    <a:pt x="67" y="149"/>
                    <a:pt x="68" y="148"/>
                    <a:pt x="68" y="148"/>
                  </a:cubicBezTo>
                  <a:cubicBezTo>
                    <a:pt x="71" y="147"/>
                    <a:pt x="73" y="143"/>
                    <a:pt x="72" y="140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5" y="125"/>
                    <a:pt x="63" y="123"/>
                    <a:pt x="60" y="123"/>
                  </a:cubicBezTo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4"/>
                    <a:pt x="41" y="95"/>
                    <a:pt x="43" y="95"/>
                  </a:cubicBezTo>
                  <a:cubicBezTo>
                    <a:pt x="44" y="95"/>
                    <a:pt x="44" y="95"/>
                    <a:pt x="45" y="95"/>
                  </a:cubicBezTo>
                  <a:cubicBezTo>
                    <a:pt x="48" y="93"/>
                    <a:pt x="50" y="90"/>
                    <a:pt x="48" y="8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4" name="Freeform 241"/>
            <p:cNvSpPr>
              <a:spLocks noEditPoints="1"/>
            </p:cNvSpPr>
            <p:nvPr/>
          </p:nvSpPr>
          <p:spPr bwMode="auto">
            <a:xfrm>
              <a:off x="3328988" y="1630363"/>
              <a:ext cx="146050" cy="325438"/>
            </a:xfrm>
            <a:custGeom>
              <a:avLst/>
              <a:gdLst>
                <a:gd name="T0" fmla="*/ 161 w 204"/>
                <a:gd name="T1" fmla="*/ 357 h 453"/>
                <a:gd name="T2" fmla="*/ 158 w 204"/>
                <a:gd name="T3" fmla="*/ 358 h 453"/>
                <a:gd name="T4" fmla="*/ 155 w 204"/>
                <a:gd name="T5" fmla="*/ 366 h 453"/>
                <a:gd name="T6" fmla="*/ 191 w 204"/>
                <a:gd name="T7" fmla="*/ 449 h 453"/>
                <a:gd name="T8" fmla="*/ 197 w 204"/>
                <a:gd name="T9" fmla="*/ 453 h 453"/>
                <a:gd name="T10" fmla="*/ 199 w 204"/>
                <a:gd name="T11" fmla="*/ 452 h 453"/>
                <a:gd name="T12" fmla="*/ 203 w 204"/>
                <a:gd name="T13" fmla="*/ 445 h 453"/>
                <a:gd name="T14" fmla="*/ 166 w 204"/>
                <a:gd name="T15" fmla="*/ 361 h 453"/>
                <a:gd name="T16" fmla="*/ 161 w 204"/>
                <a:gd name="T17" fmla="*/ 357 h 453"/>
                <a:gd name="T18" fmla="*/ 122 w 204"/>
                <a:gd name="T19" fmla="*/ 267 h 453"/>
                <a:gd name="T20" fmla="*/ 119 w 204"/>
                <a:gd name="T21" fmla="*/ 268 h 453"/>
                <a:gd name="T22" fmla="*/ 116 w 204"/>
                <a:gd name="T23" fmla="*/ 276 h 453"/>
                <a:gd name="T24" fmla="*/ 134 w 204"/>
                <a:gd name="T25" fmla="*/ 316 h 453"/>
                <a:gd name="T26" fmla="*/ 139 w 204"/>
                <a:gd name="T27" fmla="*/ 319 h 453"/>
                <a:gd name="T28" fmla="*/ 142 w 204"/>
                <a:gd name="T29" fmla="*/ 319 h 453"/>
                <a:gd name="T30" fmla="*/ 145 w 204"/>
                <a:gd name="T31" fmla="*/ 311 h 453"/>
                <a:gd name="T32" fmla="*/ 127 w 204"/>
                <a:gd name="T33" fmla="*/ 271 h 453"/>
                <a:gd name="T34" fmla="*/ 122 w 204"/>
                <a:gd name="T35" fmla="*/ 267 h 453"/>
                <a:gd name="T36" fmla="*/ 99 w 204"/>
                <a:gd name="T37" fmla="*/ 214 h 453"/>
                <a:gd name="T38" fmla="*/ 96 w 204"/>
                <a:gd name="T39" fmla="*/ 215 h 453"/>
                <a:gd name="T40" fmla="*/ 93 w 204"/>
                <a:gd name="T41" fmla="*/ 222 h 453"/>
                <a:gd name="T42" fmla="*/ 99 w 204"/>
                <a:gd name="T43" fmla="*/ 236 h 453"/>
                <a:gd name="T44" fmla="*/ 105 w 204"/>
                <a:gd name="T45" fmla="*/ 239 h 453"/>
                <a:gd name="T46" fmla="*/ 107 w 204"/>
                <a:gd name="T47" fmla="*/ 239 h 453"/>
                <a:gd name="T48" fmla="*/ 110 w 204"/>
                <a:gd name="T49" fmla="*/ 231 h 453"/>
                <a:gd name="T50" fmla="*/ 104 w 204"/>
                <a:gd name="T51" fmla="*/ 218 h 453"/>
                <a:gd name="T52" fmla="*/ 99 w 204"/>
                <a:gd name="T53" fmla="*/ 214 h 453"/>
                <a:gd name="T54" fmla="*/ 45 w 204"/>
                <a:gd name="T55" fmla="*/ 91 h 453"/>
                <a:gd name="T56" fmla="*/ 43 w 204"/>
                <a:gd name="T57" fmla="*/ 91 h 453"/>
                <a:gd name="T58" fmla="*/ 40 w 204"/>
                <a:gd name="T59" fmla="*/ 99 h 453"/>
                <a:gd name="T60" fmla="*/ 76 w 204"/>
                <a:gd name="T61" fmla="*/ 182 h 453"/>
                <a:gd name="T62" fmla="*/ 81 w 204"/>
                <a:gd name="T63" fmla="*/ 186 h 453"/>
                <a:gd name="T64" fmla="*/ 84 w 204"/>
                <a:gd name="T65" fmla="*/ 185 h 453"/>
                <a:gd name="T66" fmla="*/ 87 w 204"/>
                <a:gd name="T67" fmla="*/ 178 h 453"/>
                <a:gd name="T68" fmla="*/ 51 w 204"/>
                <a:gd name="T69" fmla="*/ 94 h 453"/>
                <a:gd name="T70" fmla="*/ 45 w 204"/>
                <a:gd name="T71" fmla="*/ 91 h 453"/>
                <a:gd name="T72" fmla="*/ 6 w 204"/>
                <a:gd name="T73" fmla="*/ 0 h 453"/>
                <a:gd name="T74" fmla="*/ 4 w 204"/>
                <a:gd name="T75" fmla="*/ 1 h 453"/>
                <a:gd name="T76" fmla="*/ 0 w 204"/>
                <a:gd name="T77" fmla="*/ 5 h 453"/>
                <a:gd name="T78" fmla="*/ 1 w 204"/>
                <a:gd name="T79" fmla="*/ 9 h 453"/>
                <a:gd name="T80" fmla="*/ 18 w 204"/>
                <a:gd name="T81" fmla="*/ 49 h 453"/>
                <a:gd name="T82" fmla="*/ 24 w 204"/>
                <a:gd name="T83" fmla="*/ 52 h 453"/>
                <a:gd name="T84" fmla="*/ 26 w 204"/>
                <a:gd name="T85" fmla="*/ 52 h 453"/>
                <a:gd name="T86" fmla="*/ 29 w 204"/>
                <a:gd name="T87" fmla="*/ 44 h 453"/>
                <a:gd name="T88" fmla="*/ 12 w 204"/>
                <a:gd name="T89" fmla="*/ 4 h 453"/>
                <a:gd name="T90" fmla="*/ 9 w 204"/>
                <a:gd name="T91" fmla="*/ 1 h 453"/>
                <a:gd name="T92" fmla="*/ 6 w 204"/>
                <a:gd name="T93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" h="453">
                  <a:moveTo>
                    <a:pt x="161" y="357"/>
                  </a:moveTo>
                  <a:cubicBezTo>
                    <a:pt x="160" y="357"/>
                    <a:pt x="159" y="358"/>
                    <a:pt x="158" y="358"/>
                  </a:cubicBezTo>
                  <a:cubicBezTo>
                    <a:pt x="155" y="359"/>
                    <a:pt x="154" y="363"/>
                    <a:pt x="155" y="366"/>
                  </a:cubicBezTo>
                  <a:cubicBezTo>
                    <a:pt x="191" y="449"/>
                    <a:pt x="191" y="449"/>
                    <a:pt x="191" y="449"/>
                  </a:cubicBezTo>
                  <a:cubicBezTo>
                    <a:pt x="192" y="452"/>
                    <a:pt x="195" y="453"/>
                    <a:pt x="197" y="453"/>
                  </a:cubicBezTo>
                  <a:cubicBezTo>
                    <a:pt x="198" y="453"/>
                    <a:pt x="199" y="453"/>
                    <a:pt x="199" y="452"/>
                  </a:cubicBezTo>
                  <a:cubicBezTo>
                    <a:pt x="202" y="451"/>
                    <a:pt x="204" y="448"/>
                    <a:pt x="203" y="445"/>
                  </a:cubicBezTo>
                  <a:cubicBezTo>
                    <a:pt x="166" y="361"/>
                    <a:pt x="166" y="361"/>
                    <a:pt x="166" y="361"/>
                  </a:cubicBezTo>
                  <a:cubicBezTo>
                    <a:pt x="165" y="359"/>
                    <a:pt x="163" y="357"/>
                    <a:pt x="161" y="357"/>
                  </a:cubicBezTo>
                  <a:moveTo>
                    <a:pt x="122" y="267"/>
                  </a:moveTo>
                  <a:cubicBezTo>
                    <a:pt x="121" y="267"/>
                    <a:pt x="120" y="268"/>
                    <a:pt x="119" y="268"/>
                  </a:cubicBezTo>
                  <a:cubicBezTo>
                    <a:pt x="116" y="269"/>
                    <a:pt x="115" y="273"/>
                    <a:pt x="116" y="276"/>
                  </a:cubicBezTo>
                  <a:cubicBezTo>
                    <a:pt x="134" y="316"/>
                    <a:pt x="134" y="316"/>
                    <a:pt x="134" y="316"/>
                  </a:cubicBezTo>
                  <a:cubicBezTo>
                    <a:pt x="135" y="318"/>
                    <a:pt x="137" y="319"/>
                    <a:pt x="139" y="319"/>
                  </a:cubicBezTo>
                  <a:cubicBezTo>
                    <a:pt x="140" y="319"/>
                    <a:pt x="141" y="319"/>
                    <a:pt x="142" y="319"/>
                  </a:cubicBezTo>
                  <a:cubicBezTo>
                    <a:pt x="145" y="318"/>
                    <a:pt x="146" y="314"/>
                    <a:pt x="145" y="31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69"/>
                    <a:pt x="124" y="267"/>
                    <a:pt x="122" y="267"/>
                  </a:cubicBezTo>
                  <a:moveTo>
                    <a:pt x="99" y="214"/>
                  </a:moveTo>
                  <a:cubicBezTo>
                    <a:pt x="98" y="214"/>
                    <a:pt x="97" y="214"/>
                    <a:pt x="96" y="215"/>
                  </a:cubicBezTo>
                  <a:cubicBezTo>
                    <a:pt x="93" y="216"/>
                    <a:pt x="92" y="219"/>
                    <a:pt x="93" y="222"/>
                  </a:cubicBezTo>
                  <a:cubicBezTo>
                    <a:pt x="99" y="236"/>
                    <a:pt x="99" y="236"/>
                    <a:pt x="99" y="236"/>
                  </a:cubicBezTo>
                  <a:cubicBezTo>
                    <a:pt x="100" y="238"/>
                    <a:pt x="102" y="239"/>
                    <a:pt x="105" y="239"/>
                  </a:cubicBezTo>
                  <a:cubicBezTo>
                    <a:pt x="105" y="239"/>
                    <a:pt x="106" y="239"/>
                    <a:pt x="107" y="239"/>
                  </a:cubicBezTo>
                  <a:cubicBezTo>
                    <a:pt x="110" y="238"/>
                    <a:pt x="111" y="234"/>
                    <a:pt x="110" y="231"/>
                  </a:cubicBezTo>
                  <a:cubicBezTo>
                    <a:pt x="104" y="218"/>
                    <a:pt x="104" y="218"/>
                    <a:pt x="104" y="218"/>
                  </a:cubicBezTo>
                  <a:cubicBezTo>
                    <a:pt x="103" y="215"/>
                    <a:pt x="101" y="214"/>
                    <a:pt x="99" y="214"/>
                  </a:cubicBezTo>
                  <a:moveTo>
                    <a:pt x="45" y="91"/>
                  </a:moveTo>
                  <a:cubicBezTo>
                    <a:pt x="44" y="91"/>
                    <a:pt x="44" y="91"/>
                    <a:pt x="43" y="91"/>
                  </a:cubicBezTo>
                  <a:cubicBezTo>
                    <a:pt x="40" y="92"/>
                    <a:pt x="38" y="96"/>
                    <a:pt x="40" y="99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7" y="185"/>
                    <a:pt x="79" y="186"/>
                    <a:pt x="81" y="186"/>
                  </a:cubicBezTo>
                  <a:cubicBezTo>
                    <a:pt x="82" y="186"/>
                    <a:pt x="83" y="186"/>
                    <a:pt x="84" y="185"/>
                  </a:cubicBezTo>
                  <a:cubicBezTo>
                    <a:pt x="87" y="184"/>
                    <a:pt x="88" y="181"/>
                    <a:pt x="87" y="178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0" y="92"/>
                    <a:pt x="48" y="91"/>
                    <a:pt x="45" y="91"/>
                  </a:cubicBezTo>
                  <a:moveTo>
                    <a:pt x="6" y="0"/>
                  </a:moveTo>
                  <a:cubicBezTo>
                    <a:pt x="5" y="0"/>
                    <a:pt x="5" y="1"/>
                    <a:pt x="4" y="1"/>
                  </a:cubicBezTo>
                  <a:cubicBezTo>
                    <a:pt x="2" y="2"/>
                    <a:pt x="1" y="3"/>
                    <a:pt x="0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51"/>
                    <a:pt x="21" y="52"/>
                    <a:pt x="24" y="52"/>
                  </a:cubicBezTo>
                  <a:cubicBezTo>
                    <a:pt x="24" y="52"/>
                    <a:pt x="25" y="52"/>
                    <a:pt x="26" y="52"/>
                  </a:cubicBezTo>
                  <a:cubicBezTo>
                    <a:pt x="29" y="51"/>
                    <a:pt x="30" y="47"/>
                    <a:pt x="29" y="4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0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5" name="Freeform 242"/>
            <p:cNvSpPr>
              <a:spLocks/>
            </p:cNvSpPr>
            <p:nvPr/>
          </p:nvSpPr>
          <p:spPr bwMode="auto">
            <a:xfrm>
              <a:off x="3470275" y="1955800"/>
              <a:ext cx="15875" cy="25400"/>
            </a:xfrm>
            <a:custGeom>
              <a:avLst/>
              <a:gdLst>
                <a:gd name="T0" fmla="*/ 7 w 23"/>
                <a:gd name="T1" fmla="*/ 0 h 34"/>
                <a:gd name="T2" fmla="*/ 4 w 23"/>
                <a:gd name="T3" fmla="*/ 1 h 34"/>
                <a:gd name="T4" fmla="*/ 1 w 23"/>
                <a:gd name="T5" fmla="*/ 9 h 34"/>
                <a:gd name="T6" fmla="*/ 11 w 23"/>
                <a:gd name="T7" fmla="*/ 31 h 34"/>
                <a:gd name="T8" fmla="*/ 16 w 23"/>
                <a:gd name="T9" fmla="*/ 34 h 34"/>
                <a:gd name="T10" fmla="*/ 19 w 23"/>
                <a:gd name="T11" fmla="*/ 34 h 34"/>
                <a:gd name="T12" fmla="*/ 22 w 23"/>
                <a:gd name="T13" fmla="*/ 26 h 34"/>
                <a:gd name="T14" fmla="*/ 12 w 23"/>
                <a:gd name="T15" fmla="*/ 4 h 34"/>
                <a:gd name="T16" fmla="*/ 7 w 23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4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4"/>
                    <a:pt x="16" y="34"/>
                  </a:cubicBezTo>
                  <a:cubicBezTo>
                    <a:pt x="17" y="34"/>
                    <a:pt x="18" y="34"/>
                    <a:pt x="19" y="34"/>
                  </a:cubicBezTo>
                  <a:cubicBezTo>
                    <a:pt x="22" y="32"/>
                    <a:pt x="23" y="29"/>
                    <a:pt x="22" y="2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706" name="组合 705"/>
          <p:cNvGrpSpPr/>
          <p:nvPr/>
        </p:nvGrpSpPr>
        <p:grpSpPr>
          <a:xfrm>
            <a:off x="7881838" y="1242383"/>
            <a:ext cx="509167" cy="1073511"/>
            <a:chOff x="5702300" y="1471613"/>
            <a:chExt cx="322263" cy="679450"/>
          </a:xfrm>
        </p:grpSpPr>
        <p:sp>
          <p:nvSpPr>
            <p:cNvPr id="707" name="Freeform 243"/>
            <p:cNvSpPr>
              <a:spLocks/>
            </p:cNvSpPr>
            <p:nvPr/>
          </p:nvSpPr>
          <p:spPr bwMode="auto">
            <a:xfrm>
              <a:off x="6008688" y="1471613"/>
              <a:ext cx="15875" cy="23813"/>
            </a:xfrm>
            <a:custGeom>
              <a:avLst/>
              <a:gdLst>
                <a:gd name="T0" fmla="*/ 16 w 23"/>
                <a:gd name="T1" fmla="*/ 0 h 33"/>
                <a:gd name="T2" fmla="*/ 11 w 23"/>
                <a:gd name="T3" fmla="*/ 3 h 33"/>
                <a:gd name="T4" fmla="*/ 1 w 23"/>
                <a:gd name="T5" fmla="*/ 25 h 33"/>
                <a:gd name="T6" fmla="*/ 4 w 23"/>
                <a:gd name="T7" fmla="*/ 33 h 33"/>
                <a:gd name="T8" fmla="*/ 6 w 23"/>
                <a:gd name="T9" fmla="*/ 33 h 33"/>
                <a:gd name="T10" fmla="*/ 12 w 23"/>
                <a:gd name="T11" fmla="*/ 30 h 33"/>
                <a:gd name="T12" fmla="*/ 22 w 23"/>
                <a:gd name="T13" fmla="*/ 8 h 33"/>
                <a:gd name="T14" fmla="*/ 19 w 23"/>
                <a:gd name="T15" fmla="*/ 0 h 33"/>
                <a:gd name="T16" fmla="*/ 16 w 2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cubicBezTo>
                    <a:pt x="14" y="0"/>
                    <a:pt x="12" y="1"/>
                    <a:pt x="11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8"/>
                    <a:pt x="1" y="31"/>
                    <a:pt x="4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9" y="33"/>
                    <a:pt x="11" y="32"/>
                    <a:pt x="12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5"/>
                    <a:pt x="22" y="2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8" name="Freeform 244"/>
            <p:cNvSpPr>
              <a:spLocks noEditPoints="1"/>
            </p:cNvSpPr>
            <p:nvPr/>
          </p:nvSpPr>
          <p:spPr bwMode="auto">
            <a:xfrm>
              <a:off x="5940425" y="1519238"/>
              <a:ext cx="61913" cy="119063"/>
            </a:xfrm>
            <a:custGeom>
              <a:avLst/>
              <a:gdLst>
                <a:gd name="T0" fmla="*/ 28 w 85"/>
                <a:gd name="T1" fmla="*/ 110 h 166"/>
                <a:gd name="T2" fmla="*/ 22 w 85"/>
                <a:gd name="T3" fmla="*/ 113 h 166"/>
                <a:gd name="T4" fmla="*/ 1 w 85"/>
                <a:gd name="T5" fmla="*/ 158 h 166"/>
                <a:gd name="T6" fmla="*/ 4 w 85"/>
                <a:gd name="T7" fmla="*/ 166 h 166"/>
                <a:gd name="T8" fmla="*/ 7 w 85"/>
                <a:gd name="T9" fmla="*/ 166 h 166"/>
                <a:gd name="T10" fmla="*/ 12 w 85"/>
                <a:gd name="T11" fmla="*/ 163 h 166"/>
                <a:gd name="T12" fmla="*/ 33 w 85"/>
                <a:gd name="T13" fmla="*/ 118 h 166"/>
                <a:gd name="T14" fmla="*/ 30 w 85"/>
                <a:gd name="T15" fmla="*/ 110 h 166"/>
                <a:gd name="T16" fmla="*/ 28 w 85"/>
                <a:gd name="T17" fmla="*/ 110 h 166"/>
                <a:gd name="T18" fmla="*/ 79 w 85"/>
                <a:gd name="T19" fmla="*/ 0 h 166"/>
                <a:gd name="T20" fmla="*/ 73 w 85"/>
                <a:gd name="T21" fmla="*/ 3 h 166"/>
                <a:gd name="T22" fmla="*/ 39 w 85"/>
                <a:gd name="T23" fmla="*/ 78 h 166"/>
                <a:gd name="T24" fmla="*/ 42 w 85"/>
                <a:gd name="T25" fmla="*/ 86 h 166"/>
                <a:gd name="T26" fmla="*/ 44 w 85"/>
                <a:gd name="T27" fmla="*/ 86 h 166"/>
                <a:gd name="T28" fmla="*/ 50 w 85"/>
                <a:gd name="T29" fmla="*/ 83 h 166"/>
                <a:gd name="T30" fmla="*/ 84 w 85"/>
                <a:gd name="T31" fmla="*/ 8 h 166"/>
                <a:gd name="T32" fmla="*/ 81 w 85"/>
                <a:gd name="T33" fmla="*/ 0 h 166"/>
                <a:gd name="T34" fmla="*/ 79 w 85"/>
                <a:gd name="T3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166">
                  <a:moveTo>
                    <a:pt x="28" y="110"/>
                  </a:moveTo>
                  <a:cubicBezTo>
                    <a:pt x="25" y="110"/>
                    <a:pt x="23" y="111"/>
                    <a:pt x="22" y="113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61"/>
                    <a:pt x="1" y="164"/>
                    <a:pt x="4" y="166"/>
                  </a:cubicBezTo>
                  <a:cubicBezTo>
                    <a:pt x="5" y="166"/>
                    <a:pt x="6" y="166"/>
                    <a:pt x="7" y="166"/>
                  </a:cubicBezTo>
                  <a:cubicBezTo>
                    <a:pt x="9" y="166"/>
                    <a:pt x="11" y="165"/>
                    <a:pt x="12" y="163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4" y="115"/>
                    <a:pt x="33" y="112"/>
                    <a:pt x="30" y="110"/>
                  </a:cubicBezTo>
                  <a:cubicBezTo>
                    <a:pt x="29" y="110"/>
                    <a:pt x="28" y="110"/>
                    <a:pt x="28" y="110"/>
                  </a:cubicBezTo>
                  <a:moveTo>
                    <a:pt x="79" y="0"/>
                  </a:moveTo>
                  <a:cubicBezTo>
                    <a:pt x="76" y="0"/>
                    <a:pt x="74" y="1"/>
                    <a:pt x="73" y="3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7" y="81"/>
                    <a:pt x="39" y="84"/>
                    <a:pt x="42" y="86"/>
                  </a:cubicBezTo>
                  <a:cubicBezTo>
                    <a:pt x="42" y="86"/>
                    <a:pt x="43" y="86"/>
                    <a:pt x="44" y="86"/>
                  </a:cubicBezTo>
                  <a:cubicBezTo>
                    <a:pt x="46" y="86"/>
                    <a:pt x="49" y="85"/>
                    <a:pt x="50" y="83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5"/>
                    <a:pt x="84" y="2"/>
                    <a:pt x="81" y="0"/>
                  </a:cubicBezTo>
                  <a:cubicBezTo>
                    <a:pt x="80" y="0"/>
                    <a:pt x="79" y="0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9" name="Freeform 245"/>
            <p:cNvSpPr>
              <a:spLocks noEditPoints="1"/>
            </p:cNvSpPr>
            <p:nvPr/>
          </p:nvSpPr>
          <p:spPr bwMode="auto">
            <a:xfrm>
              <a:off x="5734050" y="1682750"/>
              <a:ext cx="192088" cy="400050"/>
            </a:xfrm>
            <a:custGeom>
              <a:avLst/>
              <a:gdLst>
                <a:gd name="T0" fmla="*/ 28 w 266"/>
                <a:gd name="T1" fmla="*/ 499 h 555"/>
                <a:gd name="T2" fmla="*/ 22 w 266"/>
                <a:gd name="T3" fmla="*/ 502 h 555"/>
                <a:gd name="T4" fmla="*/ 1 w 266"/>
                <a:gd name="T5" fmla="*/ 547 h 555"/>
                <a:gd name="T6" fmla="*/ 4 w 266"/>
                <a:gd name="T7" fmla="*/ 555 h 555"/>
                <a:gd name="T8" fmla="*/ 7 w 266"/>
                <a:gd name="T9" fmla="*/ 555 h 555"/>
                <a:gd name="T10" fmla="*/ 12 w 266"/>
                <a:gd name="T11" fmla="*/ 552 h 555"/>
                <a:gd name="T12" fmla="*/ 33 w 266"/>
                <a:gd name="T13" fmla="*/ 507 h 555"/>
                <a:gd name="T14" fmla="*/ 30 w 266"/>
                <a:gd name="T15" fmla="*/ 499 h 555"/>
                <a:gd name="T16" fmla="*/ 28 w 266"/>
                <a:gd name="T17" fmla="*/ 499 h 555"/>
                <a:gd name="T18" fmla="*/ 79 w 266"/>
                <a:gd name="T19" fmla="*/ 389 h 555"/>
                <a:gd name="T20" fmla="*/ 73 w 266"/>
                <a:gd name="T21" fmla="*/ 393 h 555"/>
                <a:gd name="T22" fmla="*/ 39 w 266"/>
                <a:gd name="T23" fmla="*/ 467 h 555"/>
                <a:gd name="T24" fmla="*/ 42 w 266"/>
                <a:gd name="T25" fmla="*/ 475 h 555"/>
                <a:gd name="T26" fmla="*/ 44 w 266"/>
                <a:gd name="T27" fmla="*/ 475 h 555"/>
                <a:gd name="T28" fmla="*/ 49 w 266"/>
                <a:gd name="T29" fmla="*/ 472 h 555"/>
                <a:gd name="T30" fmla="*/ 84 w 266"/>
                <a:gd name="T31" fmla="*/ 398 h 555"/>
                <a:gd name="T32" fmla="*/ 81 w 266"/>
                <a:gd name="T33" fmla="*/ 390 h 555"/>
                <a:gd name="T34" fmla="*/ 79 w 266"/>
                <a:gd name="T35" fmla="*/ 389 h 555"/>
                <a:gd name="T36" fmla="*/ 116 w 266"/>
                <a:gd name="T37" fmla="*/ 309 h 555"/>
                <a:gd name="T38" fmla="*/ 110 w 266"/>
                <a:gd name="T39" fmla="*/ 312 h 555"/>
                <a:gd name="T40" fmla="*/ 94 w 266"/>
                <a:gd name="T41" fmla="*/ 348 h 555"/>
                <a:gd name="T42" fmla="*/ 97 w 266"/>
                <a:gd name="T43" fmla="*/ 356 h 555"/>
                <a:gd name="T44" fmla="*/ 99 w 266"/>
                <a:gd name="T45" fmla="*/ 357 h 555"/>
                <a:gd name="T46" fmla="*/ 105 w 266"/>
                <a:gd name="T47" fmla="*/ 353 h 555"/>
                <a:gd name="T48" fmla="*/ 121 w 266"/>
                <a:gd name="T49" fmla="*/ 317 h 555"/>
                <a:gd name="T50" fmla="*/ 118 w 266"/>
                <a:gd name="T51" fmla="*/ 310 h 555"/>
                <a:gd name="T52" fmla="*/ 116 w 266"/>
                <a:gd name="T53" fmla="*/ 309 h 555"/>
                <a:gd name="T54" fmla="*/ 171 w 266"/>
                <a:gd name="T55" fmla="*/ 190 h 555"/>
                <a:gd name="T56" fmla="*/ 166 w 266"/>
                <a:gd name="T57" fmla="*/ 194 h 555"/>
                <a:gd name="T58" fmla="*/ 145 w 266"/>
                <a:gd name="T59" fmla="*/ 238 h 555"/>
                <a:gd name="T60" fmla="*/ 148 w 266"/>
                <a:gd name="T61" fmla="*/ 246 h 555"/>
                <a:gd name="T62" fmla="*/ 150 w 266"/>
                <a:gd name="T63" fmla="*/ 247 h 555"/>
                <a:gd name="T64" fmla="*/ 156 w 266"/>
                <a:gd name="T65" fmla="*/ 243 h 555"/>
                <a:gd name="T66" fmla="*/ 176 w 266"/>
                <a:gd name="T67" fmla="*/ 199 h 555"/>
                <a:gd name="T68" fmla="*/ 174 w 266"/>
                <a:gd name="T69" fmla="*/ 191 h 555"/>
                <a:gd name="T70" fmla="*/ 171 w 266"/>
                <a:gd name="T71" fmla="*/ 190 h 555"/>
                <a:gd name="T72" fmla="*/ 222 w 266"/>
                <a:gd name="T73" fmla="*/ 80 h 555"/>
                <a:gd name="T74" fmla="*/ 217 w 266"/>
                <a:gd name="T75" fmla="*/ 84 h 555"/>
                <a:gd name="T76" fmla="*/ 182 w 266"/>
                <a:gd name="T77" fmla="*/ 158 h 555"/>
                <a:gd name="T78" fmla="*/ 185 w 266"/>
                <a:gd name="T79" fmla="*/ 166 h 555"/>
                <a:gd name="T80" fmla="*/ 188 w 266"/>
                <a:gd name="T81" fmla="*/ 167 h 555"/>
                <a:gd name="T82" fmla="*/ 193 w 266"/>
                <a:gd name="T83" fmla="*/ 163 h 555"/>
                <a:gd name="T84" fmla="*/ 228 w 266"/>
                <a:gd name="T85" fmla="*/ 89 h 555"/>
                <a:gd name="T86" fmla="*/ 225 w 266"/>
                <a:gd name="T87" fmla="*/ 81 h 555"/>
                <a:gd name="T88" fmla="*/ 222 w 266"/>
                <a:gd name="T89" fmla="*/ 80 h 555"/>
                <a:gd name="T90" fmla="*/ 259 w 266"/>
                <a:gd name="T91" fmla="*/ 0 h 555"/>
                <a:gd name="T92" fmla="*/ 254 w 266"/>
                <a:gd name="T93" fmla="*/ 4 h 555"/>
                <a:gd name="T94" fmla="*/ 237 w 266"/>
                <a:gd name="T95" fmla="*/ 39 h 555"/>
                <a:gd name="T96" fmla="*/ 240 w 266"/>
                <a:gd name="T97" fmla="*/ 47 h 555"/>
                <a:gd name="T98" fmla="*/ 243 w 266"/>
                <a:gd name="T99" fmla="*/ 48 h 555"/>
                <a:gd name="T100" fmla="*/ 248 w 266"/>
                <a:gd name="T101" fmla="*/ 45 h 555"/>
                <a:gd name="T102" fmla="*/ 265 w 266"/>
                <a:gd name="T103" fmla="*/ 9 h 555"/>
                <a:gd name="T104" fmla="*/ 262 w 266"/>
                <a:gd name="T105" fmla="*/ 1 h 555"/>
                <a:gd name="T106" fmla="*/ 259 w 266"/>
                <a:gd name="T10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6" h="555">
                  <a:moveTo>
                    <a:pt x="28" y="499"/>
                  </a:moveTo>
                  <a:cubicBezTo>
                    <a:pt x="25" y="499"/>
                    <a:pt x="23" y="500"/>
                    <a:pt x="22" y="502"/>
                  </a:cubicBezTo>
                  <a:cubicBezTo>
                    <a:pt x="1" y="547"/>
                    <a:pt x="1" y="547"/>
                    <a:pt x="1" y="547"/>
                  </a:cubicBezTo>
                  <a:cubicBezTo>
                    <a:pt x="0" y="550"/>
                    <a:pt x="1" y="553"/>
                    <a:pt x="4" y="555"/>
                  </a:cubicBezTo>
                  <a:cubicBezTo>
                    <a:pt x="5" y="555"/>
                    <a:pt x="6" y="555"/>
                    <a:pt x="7" y="555"/>
                  </a:cubicBezTo>
                  <a:cubicBezTo>
                    <a:pt x="9" y="555"/>
                    <a:pt x="11" y="554"/>
                    <a:pt x="12" y="552"/>
                  </a:cubicBezTo>
                  <a:cubicBezTo>
                    <a:pt x="33" y="507"/>
                    <a:pt x="33" y="507"/>
                    <a:pt x="33" y="507"/>
                  </a:cubicBezTo>
                  <a:cubicBezTo>
                    <a:pt x="34" y="504"/>
                    <a:pt x="33" y="501"/>
                    <a:pt x="30" y="499"/>
                  </a:cubicBezTo>
                  <a:cubicBezTo>
                    <a:pt x="29" y="499"/>
                    <a:pt x="28" y="499"/>
                    <a:pt x="28" y="499"/>
                  </a:cubicBezTo>
                  <a:moveTo>
                    <a:pt x="79" y="389"/>
                  </a:moveTo>
                  <a:cubicBezTo>
                    <a:pt x="76" y="389"/>
                    <a:pt x="74" y="390"/>
                    <a:pt x="73" y="393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7" y="470"/>
                    <a:pt x="39" y="473"/>
                    <a:pt x="42" y="475"/>
                  </a:cubicBezTo>
                  <a:cubicBezTo>
                    <a:pt x="42" y="475"/>
                    <a:pt x="43" y="475"/>
                    <a:pt x="44" y="475"/>
                  </a:cubicBezTo>
                  <a:cubicBezTo>
                    <a:pt x="46" y="475"/>
                    <a:pt x="48" y="474"/>
                    <a:pt x="49" y="472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85" y="395"/>
                    <a:pt x="84" y="391"/>
                    <a:pt x="81" y="390"/>
                  </a:cubicBezTo>
                  <a:cubicBezTo>
                    <a:pt x="80" y="389"/>
                    <a:pt x="79" y="389"/>
                    <a:pt x="79" y="389"/>
                  </a:cubicBezTo>
                  <a:moveTo>
                    <a:pt x="116" y="309"/>
                  </a:moveTo>
                  <a:cubicBezTo>
                    <a:pt x="114" y="309"/>
                    <a:pt x="111" y="310"/>
                    <a:pt x="110" y="312"/>
                  </a:cubicBezTo>
                  <a:cubicBezTo>
                    <a:pt x="94" y="348"/>
                    <a:pt x="94" y="348"/>
                    <a:pt x="94" y="348"/>
                  </a:cubicBezTo>
                  <a:cubicBezTo>
                    <a:pt x="92" y="351"/>
                    <a:pt x="94" y="355"/>
                    <a:pt x="97" y="356"/>
                  </a:cubicBezTo>
                  <a:cubicBezTo>
                    <a:pt x="98" y="356"/>
                    <a:pt x="98" y="357"/>
                    <a:pt x="99" y="357"/>
                  </a:cubicBezTo>
                  <a:cubicBezTo>
                    <a:pt x="102" y="357"/>
                    <a:pt x="104" y="355"/>
                    <a:pt x="105" y="353"/>
                  </a:cubicBezTo>
                  <a:cubicBezTo>
                    <a:pt x="121" y="317"/>
                    <a:pt x="121" y="317"/>
                    <a:pt x="121" y="317"/>
                  </a:cubicBezTo>
                  <a:cubicBezTo>
                    <a:pt x="123" y="314"/>
                    <a:pt x="121" y="311"/>
                    <a:pt x="118" y="310"/>
                  </a:cubicBezTo>
                  <a:cubicBezTo>
                    <a:pt x="118" y="309"/>
                    <a:pt x="117" y="309"/>
                    <a:pt x="116" y="309"/>
                  </a:cubicBezTo>
                  <a:moveTo>
                    <a:pt x="171" y="190"/>
                  </a:moveTo>
                  <a:cubicBezTo>
                    <a:pt x="169" y="190"/>
                    <a:pt x="167" y="192"/>
                    <a:pt x="166" y="194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3" y="241"/>
                    <a:pt x="145" y="245"/>
                    <a:pt x="148" y="246"/>
                  </a:cubicBezTo>
                  <a:cubicBezTo>
                    <a:pt x="149" y="247"/>
                    <a:pt x="149" y="247"/>
                    <a:pt x="150" y="247"/>
                  </a:cubicBezTo>
                  <a:cubicBezTo>
                    <a:pt x="153" y="247"/>
                    <a:pt x="155" y="245"/>
                    <a:pt x="156" y="243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178" y="196"/>
                    <a:pt x="177" y="192"/>
                    <a:pt x="174" y="191"/>
                  </a:cubicBezTo>
                  <a:cubicBezTo>
                    <a:pt x="173" y="190"/>
                    <a:pt x="172" y="190"/>
                    <a:pt x="171" y="190"/>
                  </a:cubicBezTo>
                  <a:moveTo>
                    <a:pt x="222" y="80"/>
                  </a:moveTo>
                  <a:cubicBezTo>
                    <a:pt x="220" y="80"/>
                    <a:pt x="218" y="82"/>
                    <a:pt x="217" y="84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181" y="161"/>
                    <a:pt x="182" y="165"/>
                    <a:pt x="185" y="166"/>
                  </a:cubicBezTo>
                  <a:cubicBezTo>
                    <a:pt x="186" y="166"/>
                    <a:pt x="187" y="167"/>
                    <a:pt x="188" y="167"/>
                  </a:cubicBezTo>
                  <a:cubicBezTo>
                    <a:pt x="190" y="167"/>
                    <a:pt x="192" y="165"/>
                    <a:pt x="193" y="163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29" y="86"/>
                    <a:pt x="228" y="82"/>
                    <a:pt x="225" y="81"/>
                  </a:cubicBezTo>
                  <a:cubicBezTo>
                    <a:pt x="224" y="81"/>
                    <a:pt x="223" y="80"/>
                    <a:pt x="222" y="80"/>
                  </a:cubicBezTo>
                  <a:moveTo>
                    <a:pt x="259" y="0"/>
                  </a:moveTo>
                  <a:cubicBezTo>
                    <a:pt x="257" y="0"/>
                    <a:pt x="255" y="2"/>
                    <a:pt x="254" y="4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6" y="42"/>
                    <a:pt x="237" y="46"/>
                    <a:pt x="240" y="47"/>
                  </a:cubicBezTo>
                  <a:cubicBezTo>
                    <a:pt x="241" y="48"/>
                    <a:pt x="242" y="48"/>
                    <a:pt x="243" y="48"/>
                  </a:cubicBezTo>
                  <a:cubicBezTo>
                    <a:pt x="245" y="48"/>
                    <a:pt x="247" y="47"/>
                    <a:pt x="248" y="45"/>
                  </a:cubicBezTo>
                  <a:cubicBezTo>
                    <a:pt x="265" y="9"/>
                    <a:pt x="265" y="9"/>
                    <a:pt x="265" y="9"/>
                  </a:cubicBezTo>
                  <a:cubicBezTo>
                    <a:pt x="266" y="6"/>
                    <a:pt x="265" y="2"/>
                    <a:pt x="262" y="1"/>
                  </a:cubicBezTo>
                  <a:cubicBezTo>
                    <a:pt x="261" y="1"/>
                    <a:pt x="260" y="0"/>
                    <a:pt x="2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0" name="Freeform 246"/>
            <p:cNvSpPr>
              <a:spLocks/>
            </p:cNvSpPr>
            <p:nvPr/>
          </p:nvSpPr>
          <p:spPr bwMode="auto">
            <a:xfrm>
              <a:off x="5702300" y="2127250"/>
              <a:ext cx="17463" cy="23813"/>
            </a:xfrm>
            <a:custGeom>
              <a:avLst/>
              <a:gdLst>
                <a:gd name="T0" fmla="*/ 17 w 24"/>
                <a:gd name="T1" fmla="*/ 0 h 33"/>
                <a:gd name="T2" fmla="*/ 12 w 24"/>
                <a:gd name="T3" fmla="*/ 3 h 33"/>
                <a:gd name="T4" fmla="*/ 2 w 24"/>
                <a:gd name="T5" fmla="*/ 25 h 33"/>
                <a:gd name="T6" fmla="*/ 5 w 24"/>
                <a:gd name="T7" fmla="*/ 33 h 33"/>
                <a:gd name="T8" fmla="*/ 7 w 24"/>
                <a:gd name="T9" fmla="*/ 33 h 33"/>
                <a:gd name="T10" fmla="*/ 13 w 24"/>
                <a:gd name="T11" fmla="*/ 30 h 33"/>
                <a:gd name="T12" fmla="*/ 23 w 24"/>
                <a:gd name="T13" fmla="*/ 8 h 33"/>
                <a:gd name="T14" fmla="*/ 20 w 24"/>
                <a:gd name="T15" fmla="*/ 0 h 33"/>
                <a:gd name="T16" fmla="*/ 17 w 2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3">
                  <a:moveTo>
                    <a:pt x="17" y="0"/>
                  </a:moveTo>
                  <a:cubicBezTo>
                    <a:pt x="15" y="0"/>
                    <a:pt x="13" y="1"/>
                    <a:pt x="12" y="3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8"/>
                    <a:pt x="2" y="31"/>
                    <a:pt x="5" y="33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9" y="33"/>
                    <a:pt x="12" y="32"/>
                    <a:pt x="13" y="3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5"/>
                    <a:pt x="23" y="1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711" name="组合 710"/>
          <p:cNvGrpSpPr/>
          <p:nvPr/>
        </p:nvGrpSpPr>
        <p:grpSpPr>
          <a:xfrm>
            <a:off x="4954769" y="3070862"/>
            <a:ext cx="2295007" cy="1873627"/>
            <a:chOff x="3849688" y="2628901"/>
            <a:chExt cx="1452563" cy="1185862"/>
          </a:xfrm>
        </p:grpSpPr>
        <p:sp>
          <p:nvSpPr>
            <p:cNvPr id="712" name="Freeform 5"/>
            <p:cNvSpPr>
              <a:spLocks/>
            </p:cNvSpPr>
            <p:nvPr/>
          </p:nvSpPr>
          <p:spPr bwMode="auto">
            <a:xfrm>
              <a:off x="3849688" y="2651126"/>
              <a:ext cx="727075" cy="363538"/>
            </a:xfrm>
            <a:custGeom>
              <a:avLst/>
              <a:gdLst>
                <a:gd name="T0" fmla="*/ 458 w 458"/>
                <a:gd name="T1" fmla="*/ 115 h 229"/>
                <a:gd name="T2" fmla="*/ 115 w 458"/>
                <a:gd name="T3" fmla="*/ 229 h 229"/>
                <a:gd name="T4" fmla="*/ 0 w 458"/>
                <a:gd name="T5" fmla="*/ 115 h 229"/>
                <a:gd name="T6" fmla="*/ 344 w 458"/>
                <a:gd name="T7" fmla="*/ 0 h 229"/>
                <a:gd name="T8" fmla="*/ 458 w 458"/>
                <a:gd name="T9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229">
                  <a:moveTo>
                    <a:pt x="458" y="115"/>
                  </a:moveTo>
                  <a:lnTo>
                    <a:pt x="115" y="229"/>
                  </a:lnTo>
                  <a:lnTo>
                    <a:pt x="0" y="115"/>
                  </a:lnTo>
                  <a:lnTo>
                    <a:pt x="344" y="0"/>
                  </a:lnTo>
                  <a:lnTo>
                    <a:pt x="458" y="115"/>
                  </a:lnTo>
                  <a:close/>
                </a:path>
              </a:pathLst>
            </a:custGeom>
            <a:solidFill>
              <a:srgbClr val="D49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3" name="Freeform 6"/>
            <p:cNvSpPr>
              <a:spLocks/>
            </p:cNvSpPr>
            <p:nvPr/>
          </p:nvSpPr>
          <p:spPr bwMode="auto">
            <a:xfrm>
              <a:off x="4576763" y="2651126"/>
              <a:ext cx="725488" cy="363538"/>
            </a:xfrm>
            <a:custGeom>
              <a:avLst/>
              <a:gdLst>
                <a:gd name="T0" fmla="*/ 0 w 457"/>
                <a:gd name="T1" fmla="*/ 115 h 229"/>
                <a:gd name="T2" fmla="*/ 343 w 457"/>
                <a:gd name="T3" fmla="*/ 229 h 229"/>
                <a:gd name="T4" fmla="*/ 457 w 457"/>
                <a:gd name="T5" fmla="*/ 115 h 229"/>
                <a:gd name="T6" fmla="*/ 115 w 457"/>
                <a:gd name="T7" fmla="*/ 0 h 229"/>
                <a:gd name="T8" fmla="*/ 0 w 457"/>
                <a:gd name="T9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29">
                  <a:moveTo>
                    <a:pt x="0" y="115"/>
                  </a:moveTo>
                  <a:lnTo>
                    <a:pt x="343" y="229"/>
                  </a:lnTo>
                  <a:lnTo>
                    <a:pt x="457" y="115"/>
                  </a:lnTo>
                  <a:lnTo>
                    <a:pt x="115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FBC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4" name="Freeform 7"/>
            <p:cNvSpPr>
              <a:spLocks/>
            </p:cNvSpPr>
            <p:nvPr/>
          </p:nvSpPr>
          <p:spPr bwMode="auto">
            <a:xfrm>
              <a:off x="4576763" y="2651126"/>
              <a:ext cx="725488" cy="363538"/>
            </a:xfrm>
            <a:custGeom>
              <a:avLst/>
              <a:gdLst>
                <a:gd name="T0" fmla="*/ 0 w 457"/>
                <a:gd name="T1" fmla="*/ 115 h 229"/>
                <a:gd name="T2" fmla="*/ 343 w 457"/>
                <a:gd name="T3" fmla="*/ 229 h 229"/>
                <a:gd name="T4" fmla="*/ 457 w 457"/>
                <a:gd name="T5" fmla="*/ 115 h 229"/>
                <a:gd name="T6" fmla="*/ 115 w 457"/>
                <a:gd name="T7" fmla="*/ 0 h 229"/>
                <a:gd name="T8" fmla="*/ 0 w 457"/>
                <a:gd name="T9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29">
                  <a:moveTo>
                    <a:pt x="0" y="115"/>
                  </a:moveTo>
                  <a:lnTo>
                    <a:pt x="343" y="229"/>
                  </a:lnTo>
                  <a:lnTo>
                    <a:pt x="457" y="115"/>
                  </a:lnTo>
                  <a:lnTo>
                    <a:pt x="115" y="0"/>
                  </a:lnTo>
                  <a:lnTo>
                    <a:pt x="0" y="1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5" name="Freeform 8"/>
            <p:cNvSpPr>
              <a:spLocks/>
            </p:cNvSpPr>
            <p:nvPr/>
          </p:nvSpPr>
          <p:spPr bwMode="auto">
            <a:xfrm>
              <a:off x="4032251" y="2833688"/>
              <a:ext cx="544513" cy="363538"/>
            </a:xfrm>
            <a:custGeom>
              <a:avLst/>
              <a:gdLst>
                <a:gd name="T0" fmla="*/ 0 w 343"/>
                <a:gd name="T1" fmla="*/ 114 h 229"/>
                <a:gd name="T2" fmla="*/ 343 w 343"/>
                <a:gd name="T3" fmla="*/ 229 h 229"/>
                <a:gd name="T4" fmla="*/ 343 w 343"/>
                <a:gd name="T5" fmla="*/ 0 h 229"/>
                <a:gd name="T6" fmla="*/ 0 w 343"/>
                <a:gd name="T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229">
                  <a:moveTo>
                    <a:pt x="0" y="114"/>
                  </a:moveTo>
                  <a:lnTo>
                    <a:pt x="343" y="229"/>
                  </a:lnTo>
                  <a:lnTo>
                    <a:pt x="343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A37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6" name="Freeform 9"/>
            <p:cNvSpPr>
              <a:spLocks/>
            </p:cNvSpPr>
            <p:nvPr/>
          </p:nvSpPr>
          <p:spPr bwMode="auto">
            <a:xfrm>
              <a:off x="4576763" y="2833688"/>
              <a:ext cx="544513" cy="363538"/>
            </a:xfrm>
            <a:custGeom>
              <a:avLst/>
              <a:gdLst>
                <a:gd name="T0" fmla="*/ 0 w 343"/>
                <a:gd name="T1" fmla="*/ 0 h 229"/>
                <a:gd name="T2" fmla="*/ 0 w 343"/>
                <a:gd name="T3" fmla="*/ 229 h 229"/>
                <a:gd name="T4" fmla="*/ 343 w 343"/>
                <a:gd name="T5" fmla="*/ 114 h 229"/>
                <a:gd name="T6" fmla="*/ 0 w 343"/>
                <a:gd name="T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229">
                  <a:moveTo>
                    <a:pt x="0" y="0"/>
                  </a:moveTo>
                  <a:lnTo>
                    <a:pt x="0" y="229"/>
                  </a:lnTo>
                  <a:lnTo>
                    <a:pt x="343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7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7" name="Freeform 10"/>
            <p:cNvSpPr>
              <a:spLocks/>
            </p:cNvSpPr>
            <p:nvPr/>
          </p:nvSpPr>
          <p:spPr bwMode="auto">
            <a:xfrm>
              <a:off x="4576763" y="2833688"/>
              <a:ext cx="544513" cy="363538"/>
            </a:xfrm>
            <a:custGeom>
              <a:avLst/>
              <a:gdLst>
                <a:gd name="T0" fmla="*/ 0 w 343"/>
                <a:gd name="T1" fmla="*/ 0 h 229"/>
                <a:gd name="T2" fmla="*/ 0 w 343"/>
                <a:gd name="T3" fmla="*/ 229 h 229"/>
                <a:gd name="T4" fmla="*/ 343 w 343"/>
                <a:gd name="T5" fmla="*/ 114 h 229"/>
                <a:gd name="T6" fmla="*/ 0 w 343"/>
                <a:gd name="T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229">
                  <a:moveTo>
                    <a:pt x="0" y="0"/>
                  </a:moveTo>
                  <a:lnTo>
                    <a:pt x="0" y="229"/>
                  </a:lnTo>
                  <a:lnTo>
                    <a:pt x="343" y="1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8" name="Freeform 168"/>
            <p:cNvSpPr>
              <a:spLocks/>
            </p:cNvSpPr>
            <p:nvPr/>
          </p:nvSpPr>
          <p:spPr bwMode="auto">
            <a:xfrm>
              <a:off x="4411663" y="2827338"/>
              <a:ext cx="612775" cy="395288"/>
            </a:xfrm>
            <a:custGeom>
              <a:avLst/>
              <a:gdLst>
                <a:gd name="T0" fmla="*/ 726 w 851"/>
                <a:gd name="T1" fmla="*/ 235 h 550"/>
                <a:gd name="T2" fmla="*/ 727 w 851"/>
                <a:gd name="T3" fmla="*/ 213 h 550"/>
                <a:gd name="T4" fmla="*/ 514 w 851"/>
                <a:gd name="T5" fmla="*/ 0 h 550"/>
                <a:gd name="T6" fmla="*/ 344 w 851"/>
                <a:gd name="T7" fmla="*/ 85 h 550"/>
                <a:gd name="T8" fmla="*/ 280 w 851"/>
                <a:gd name="T9" fmla="*/ 71 h 550"/>
                <a:gd name="T10" fmla="*/ 120 w 851"/>
                <a:gd name="T11" fmla="*/ 231 h 550"/>
                <a:gd name="T12" fmla="*/ 120 w 851"/>
                <a:gd name="T13" fmla="*/ 236 h 550"/>
                <a:gd name="T14" fmla="*/ 0 w 851"/>
                <a:gd name="T15" fmla="*/ 391 h 550"/>
                <a:gd name="T16" fmla="*/ 160 w 851"/>
                <a:gd name="T17" fmla="*/ 550 h 550"/>
                <a:gd name="T18" fmla="*/ 691 w 851"/>
                <a:gd name="T19" fmla="*/ 550 h 550"/>
                <a:gd name="T20" fmla="*/ 691 w 851"/>
                <a:gd name="T21" fmla="*/ 550 h 550"/>
                <a:gd name="T22" fmla="*/ 692 w 851"/>
                <a:gd name="T23" fmla="*/ 550 h 550"/>
                <a:gd name="T24" fmla="*/ 851 w 851"/>
                <a:gd name="T25" fmla="*/ 391 h 550"/>
                <a:gd name="T26" fmla="*/ 726 w 851"/>
                <a:gd name="T27" fmla="*/ 235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1" h="550">
                  <a:moveTo>
                    <a:pt x="726" y="235"/>
                  </a:moveTo>
                  <a:cubicBezTo>
                    <a:pt x="727" y="227"/>
                    <a:pt x="727" y="220"/>
                    <a:pt x="727" y="213"/>
                  </a:cubicBezTo>
                  <a:cubicBezTo>
                    <a:pt x="727" y="95"/>
                    <a:pt x="632" y="0"/>
                    <a:pt x="514" y="0"/>
                  </a:cubicBezTo>
                  <a:cubicBezTo>
                    <a:pt x="445" y="0"/>
                    <a:pt x="383" y="33"/>
                    <a:pt x="344" y="85"/>
                  </a:cubicBezTo>
                  <a:cubicBezTo>
                    <a:pt x="324" y="76"/>
                    <a:pt x="302" y="71"/>
                    <a:pt x="280" y="71"/>
                  </a:cubicBezTo>
                  <a:cubicBezTo>
                    <a:pt x="191" y="71"/>
                    <a:pt x="120" y="143"/>
                    <a:pt x="120" y="231"/>
                  </a:cubicBezTo>
                  <a:cubicBezTo>
                    <a:pt x="120" y="233"/>
                    <a:pt x="120" y="234"/>
                    <a:pt x="120" y="236"/>
                  </a:cubicBezTo>
                  <a:cubicBezTo>
                    <a:pt x="51" y="254"/>
                    <a:pt x="0" y="316"/>
                    <a:pt x="0" y="391"/>
                  </a:cubicBezTo>
                  <a:cubicBezTo>
                    <a:pt x="0" y="479"/>
                    <a:pt x="72" y="550"/>
                    <a:pt x="160" y="55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691" y="550"/>
                    <a:pt x="691" y="550"/>
                    <a:pt x="692" y="550"/>
                  </a:cubicBezTo>
                  <a:cubicBezTo>
                    <a:pt x="780" y="550"/>
                    <a:pt x="851" y="479"/>
                    <a:pt x="851" y="391"/>
                  </a:cubicBezTo>
                  <a:cubicBezTo>
                    <a:pt x="851" y="314"/>
                    <a:pt x="798" y="250"/>
                    <a:pt x="726" y="2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9" name="Freeform 169"/>
            <p:cNvSpPr>
              <a:spLocks noEditPoints="1"/>
            </p:cNvSpPr>
            <p:nvPr/>
          </p:nvSpPr>
          <p:spPr bwMode="auto">
            <a:xfrm>
              <a:off x="4851401" y="2828926"/>
              <a:ext cx="276225" cy="406400"/>
            </a:xfrm>
            <a:custGeom>
              <a:avLst/>
              <a:gdLst>
                <a:gd name="T0" fmla="*/ 356 w 385"/>
                <a:gd name="T1" fmla="*/ 49 h 563"/>
                <a:gd name="T2" fmla="*/ 133 w 385"/>
                <a:gd name="T3" fmla="*/ 4 h 563"/>
                <a:gd name="T4" fmla="*/ 94 w 385"/>
                <a:gd name="T5" fmla="*/ 29 h 563"/>
                <a:gd name="T6" fmla="*/ 3 w 385"/>
                <a:gd name="T7" fmla="*/ 476 h 563"/>
                <a:gd name="T8" fmla="*/ 29 w 385"/>
                <a:gd name="T9" fmla="*/ 514 h 563"/>
                <a:gd name="T10" fmla="*/ 252 w 385"/>
                <a:gd name="T11" fmla="*/ 560 h 563"/>
                <a:gd name="T12" fmla="*/ 291 w 385"/>
                <a:gd name="T13" fmla="*/ 534 h 563"/>
                <a:gd name="T14" fmla="*/ 382 w 385"/>
                <a:gd name="T15" fmla="*/ 88 h 563"/>
                <a:gd name="T16" fmla="*/ 356 w 385"/>
                <a:gd name="T17" fmla="*/ 49 h 563"/>
                <a:gd name="T18" fmla="*/ 265 w 385"/>
                <a:gd name="T19" fmla="*/ 496 h 563"/>
                <a:gd name="T20" fmla="*/ 42 w 385"/>
                <a:gd name="T21" fmla="*/ 451 h 563"/>
                <a:gd name="T22" fmla="*/ 126 w 385"/>
                <a:gd name="T23" fmla="*/ 36 h 563"/>
                <a:gd name="T24" fmla="*/ 126 w 385"/>
                <a:gd name="T25" fmla="*/ 36 h 563"/>
                <a:gd name="T26" fmla="*/ 350 w 385"/>
                <a:gd name="T27" fmla="*/ 81 h 563"/>
                <a:gd name="T28" fmla="*/ 350 w 385"/>
                <a:gd name="T29" fmla="*/ 81 h 563"/>
                <a:gd name="T30" fmla="*/ 265 w 385"/>
                <a:gd name="T31" fmla="*/ 49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5" h="563">
                  <a:moveTo>
                    <a:pt x="356" y="49"/>
                  </a:moveTo>
                  <a:cubicBezTo>
                    <a:pt x="133" y="4"/>
                    <a:pt x="133" y="4"/>
                    <a:pt x="133" y="4"/>
                  </a:cubicBezTo>
                  <a:cubicBezTo>
                    <a:pt x="115" y="0"/>
                    <a:pt x="98" y="12"/>
                    <a:pt x="94" y="29"/>
                  </a:cubicBezTo>
                  <a:cubicBezTo>
                    <a:pt x="3" y="476"/>
                    <a:pt x="3" y="476"/>
                    <a:pt x="3" y="476"/>
                  </a:cubicBezTo>
                  <a:cubicBezTo>
                    <a:pt x="0" y="494"/>
                    <a:pt x="11" y="511"/>
                    <a:pt x="29" y="514"/>
                  </a:cubicBezTo>
                  <a:cubicBezTo>
                    <a:pt x="252" y="560"/>
                    <a:pt x="252" y="560"/>
                    <a:pt x="252" y="560"/>
                  </a:cubicBezTo>
                  <a:cubicBezTo>
                    <a:pt x="270" y="563"/>
                    <a:pt x="287" y="552"/>
                    <a:pt x="291" y="534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5" y="70"/>
                    <a:pt x="374" y="53"/>
                    <a:pt x="356" y="49"/>
                  </a:cubicBezTo>
                  <a:close/>
                  <a:moveTo>
                    <a:pt x="265" y="496"/>
                  </a:moveTo>
                  <a:cubicBezTo>
                    <a:pt x="42" y="451"/>
                    <a:pt x="42" y="451"/>
                    <a:pt x="42" y="451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0" y="81"/>
                    <a:pt x="350" y="81"/>
                    <a:pt x="350" y="81"/>
                  </a:cubicBezTo>
                  <a:lnTo>
                    <a:pt x="265" y="496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0" name="Freeform 170"/>
            <p:cNvSpPr>
              <a:spLocks/>
            </p:cNvSpPr>
            <p:nvPr/>
          </p:nvSpPr>
          <p:spPr bwMode="auto">
            <a:xfrm>
              <a:off x="4938713" y="3182938"/>
              <a:ext cx="36513" cy="19050"/>
            </a:xfrm>
            <a:custGeom>
              <a:avLst/>
              <a:gdLst>
                <a:gd name="T0" fmla="*/ 21 w 23"/>
                <a:gd name="T1" fmla="*/ 12 h 12"/>
                <a:gd name="T2" fmla="*/ 0 w 23"/>
                <a:gd name="T3" fmla="*/ 8 h 12"/>
                <a:gd name="T4" fmla="*/ 1 w 23"/>
                <a:gd name="T5" fmla="*/ 0 h 12"/>
                <a:gd name="T6" fmla="*/ 23 w 23"/>
                <a:gd name="T7" fmla="*/ 5 h 12"/>
                <a:gd name="T8" fmla="*/ 21 w 2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1" y="12"/>
                  </a:moveTo>
                  <a:lnTo>
                    <a:pt x="0" y="8"/>
                  </a:lnTo>
                  <a:lnTo>
                    <a:pt x="1" y="0"/>
                  </a:lnTo>
                  <a:lnTo>
                    <a:pt x="23" y="5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3F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1" name="Freeform 171"/>
            <p:cNvSpPr>
              <a:spLocks/>
            </p:cNvSpPr>
            <p:nvPr/>
          </p:nvSpPr>
          <p:spPr bwMode="auto">
            <a:xfrm>
              <a:off x="4881563" y="2855913"/>
              <a:ext cx="220663" cy="330200"/>
            </a:xfrm>
            <a:custGeom>
              <a:avLst/>
              <a:gdLst>
                <a:gd name="T0" fmla="*/ 38 w 139"/>
                <a:gd name="T1" fmla="*/ 0 h 208"/>
                <a:gd name="T2" fmla="*/ 38 w 139"/>
                <a:gd name="T3" fmla="*/ 0 h 208"/>
                <a:gd name="T4" fmla="*/ 0 w 139"/>
                <a:gd name="T5" fmla="*/ 188 h 208"/>
                <a:gd name="T6" fmla="*/ 101 w 139"/>
                <a:gd name="T7" fmla="*/ 208 h 208"/>
                <a:gd name="T8" fmla="*/ 139 w 139"/>
                <a:gd name="T9" fmla="*/ 20 h 208"/>
                <a:gd name="T10" fmla="*/ 139 w 139"/>
                <a:gd name="T11" fmla="*/ 20 h 208"/>
                <a:gd name="T12" fmla="*/ 38 w 139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08">
                  <a:moveTo>
                    <a:pt x="38" y="0"/>
                  </a:moveTo>
                  <a:lnTo>
                    <a:pt x="38" y="0"/>
                  </a:lnTo>
                  <a:lnTo>
                    <a:pt x="0" y="188"/>
                  </a:lnTo>
                  <a:lnTo>
                    <a:pt x="101" y="208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2" name="Freeform 172"/>
            <p:cNvSpPr>
              <a:spLocks/>
            </p:cNvSpPr>
            <p:nvPr/>
          </p:nvSpPr>
          <p:spPr bwMode="auto">
            <a:xfrm>
              <a:off x="4949826" y="2909888"/>
              <a:ext cx="93663" cy="95250"/>
            </a:xfrm>
            <a:custGeom>
              <a:avLst/>
              <a:gdLst>
                <a:gd name="T0" fmla="*/ 131 w 131"/>
                <a:gd name="T1" fmla="*/ 130 h 134"/>
                <a:gd name="T2" fmla="*/ 129 w 131"/>
                <a:gd name="T3" fmla="*/ 107 h 134"/>
                <a:gd name="T4" fmla="*/ 125 w 131"/>
                <a:gd name="T5" fmla="*/ 100 h 134"/>
                <a:gd name="T6" fmla="*/ 93 w 131"/>
                <a:gd name="T7" fmla="*/ 77 h 134"/>
                <a:gd name="T8" fmla="*/ 93 w 131"/>
                <a:gd name="T9" fmla="*/ 77 h 134"/>
                <a:gd name="T10" fmla="*/ 94 w 131"/>
                <a:gd name="T11" fmla="*/ 70 h 134"/>
                <a:gd name="T12" fmla="*/ 109 w 131"/>
                <a:gd name="T13" fmla="*/ 45 h 134"/>
                <a:gd name="T14" fmla="*/ 110 w 131"/>
                <a:gd name="T15" fmla="*/ 36 h 134"/>
                <a:gd name="T16" fmla="*/ 90 w 131"/>
                <a:gd name="T17" fmla="*/ 3 h 134"/>
                <a:gd name="T18" fmla="*/ 58 w 131"/>
                <a:gd name="T19" fmla="*/ 25 h 134"/>
                <a:gd name="T20" fmla="*/ 56 w 131"/>
                <a:gd name="T21" fmla="*/ 34 h 134"/>
                <a:gd name="T22" fmla="*/ 59 w 131"/>
                <a:gd name="T23" fmla="*/ 63 h 134"/>
                <a:gd name="T24" fmla="*/ 58 w 131"/>
                <a:gd name="T25" fmla="*/ 70 h 134"/>
                <a:gd name="T26" fmla="*/ 58 w 131"/>
                <a:gd name="T27" fmla="*/ 70 h 134"/>
                <a:gd name="T28" fmla="*/ 19 w 131"/>
                <a:gd name="T29" fmla="*/ 78 h 134"/>
                <a:gd name="T30" fmla="*/ 12 w 131"/>
                <a:gd name="T31" fmla="*/ 83 h 134"/>
                <a:gd name="T32" fmla="*/ 2 w 131"/>
                <a:gd name="T33" fmla="*/ 104 h 134"/>
                <a:gd name="T34" fmla="*/ 4 w 131"/>
                <a:gd name="T35" fmla="*/ 109 h 134"/>
                <a:gd name="T36" fmla="*/ 66 w 131"/>
                <a:gd name="T37" fmla="*/ 121 h 134"/>
                <a:gd name="T38" fmla="*/ 127 w 131"/>
                <a:gd name="T39" fmla="*/ 134 h 134"/>
                <a:gd name="T40" fmla="*/ 131 w 131"/>
                <a:gd name="T41" fmla="*/ 13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34">
                  <a:moveTo>
                    <a:pt x="131" y="130"/>
                  </a:moveTo>
                  <a:cubicBezTo>
                    <a:pt x="129" y="107"/>
                    <a:pt x="129" y="107"/>
                    <a:pt x="129" y="107"/>
                  </a:cubicBezTo>
                  <a:cubicBezTo>
                    <a:pt x="129" y="104"/>
                    <a:pt x="127" y="101"/>
                    <a:pt x="125" y="100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65"/>
                    <a:pt x="106" y="56"/>
                    <a:pt x="109" y="45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3" y="21"/>
                    <a:pt x="104" y="6"/>
                    <a:pt x="90" y="3"/>
                  </a:cubicBezTo>
                  <a:cubicBezTo>
                    <a:pt x="75" y="0"/>
                    <a:pt x="61" y="10"/>
                    <a:pt x="58" y="2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4" y="45"/>
                    <a:pt x="55" y="55"/>
                    <a:pt x="59" y="63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16" y="79"/>
                    <a:pt x="14" y="81"/>
                    <a:pt x="12" y="8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6"/>
                    <a:pt x="2" y="108"/>
                    <a:pt x="4" y="109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0" y="134"/>
                    <a:pt x="131" y="133"/>
                    <a:pt x="131" y="130"/>
                  </a:cubicBezTo>
                  <a:close/>
                </a:path>
              </a:pathLst>
            </a:custGeom>
            <a:solidFill>
              <a:srgbClr val="62C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3" name="Freeform 173"/>
            <p:cNvSpPr>
              <a:spLocks/>
            </p:cNvSpPr>
            <p:nvPr/>
          </p:nvSpPr>
          <p:spPr bwMode="auto">
            <a:xfrm>
              <a:off x="4937126" y="3016251"/>
              <a:ext cx="103188" cy="44450"/>
            </a:xfrm>
            <a:custGeom>
              <a:avLst/>
              <a:gdLst>
                <a:gd name="T0" fmla="*/ 62 w 65"/>
                <a:gd name="T1" fmla="*/ 28 h 28"/>
                <a:gd name="T2" fmla="*/ 0 w 65"/>
                <a:gd name="T3" fmla="*/ 16 h 28"/>
                <a:gd name="T4" fmla="*/ 3 w 65"/>
                <a:gd name="T5" fmla="*/ 0 h 28"/>
                <a:gd name="T6" fmla="*/ 65 w 65"/>
                <a:gd name="T7" fmla="*/ 13 h 28"/>
                <a:gd name="T8" fmla="*/ 62 w 6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8">
                  <a:moveTo>
                    <a:pt x="62" y="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65" y="13"/>
                  </a:lnTo>
                  <a:lnTo>
                    <a:pt x="62" y="28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4" name="Freeform 174"/>
            <p:cNvSpPr>
              <a:spLocks/>
            </p:cNvSpPr>
            <p:nvPr/>
          </p:nvSpPr>
          <p:spPr bwMode="auto">
            <a:xfrm>
              <a:off x="4929188" y="3052763"/>
              <a:ext cx="103188" cy="44450"/>
            </a:xfrm>
            <a:custGeom>
              <a:avLst/>
              <a:gdLst>
                <a:gd name="T0" fmla="*/ 62 w 65"/>
                <a:gd name="T1" fmla="*/ 28 h 28"/>
                <a:gd name="T2" fmla="*/ 0 w 65"/>
                <a:gd name="T3" fmla="*/ 16 h 28"/>
                <a:gd name="T4" fmla="*/ 3 w 65"/>
                <a:gd name="T5" fmla="*/ 0 h 28"/>
                <a:gd name="T6" fmla="*/ 65 w 65"/>
                <a:gd name="T7" fmla="*/ 13 h 28"/>
                <a:gd name="T8" fmla="*/ 62 w 6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8">
                  <a:moveTo>
                    <a:pt x="62" y="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65" y="13"/>
                  </a:lnTo>
                  <a:lnTo>
                    <a:pt x="62" y="28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5" name="Freeform 175"/>
            <p:cNvSpPr>
              <a:spLocks/>
            </p:cNvSpPr>
            <p:nvPr/>
          </p:nvSpPr>
          <p:spPr bwMode="auto">
            <a:xfrm>
              <a:off x="4945063" y="3095626"/>
              <a:ext cx="53975" cy="34925"/>
            </a:xfrm>
            <a:custGeom>
              <a:avLst/>
              <a:gdLst>
                <a:gd name="T0" fmla="*/ 31 w 34"/>
                <a:gd name="T1" fmla="*/ 22 h 22"/>
                <a:gd name="T2" fmla="*/ 0 w 34"/>
                <a:gd name="T3" fmla="*/ 16 h 22"/>
                <a:gd name="T4" fmla="*/ 3 w 34"/>
                <a:gd name="T5" fmla="*/ 0 h 22"/>
                <a:gd name="T6" fmla="*/ 34 w 34"/>
                <a:gd name="T7" fmla="*/ 6 h 22"/>
                <a:gd name="T8" fmla="*/ 31 w 3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2">
                  <a:moveTo>
                    <a:pt x="31" y="22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4" y="6"/>
                  </a:lnTo>
                  <a:lnTo>
                    <a:pt x="31" y="22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6" name="Freeform 176"/>
            <p:cNvSpPr>
              <a:spLocks/>
            </p:cNvSpPr>
            <p:nvPr/>
          </p:nvSpPr>
          <p:spPr bwMode="auto">
            <a:xfrm>
              <a:off x="4937126" y="3063876"/>
              <a:ext cx="11113" cy="9525"/>
            </a:xfrm>
            <a:custGeom>
              <a:avLst/>
              <a:gdLst>
                <a:gd name="T0" fmla="*/ 14 w 14"/>
                <a:gd name="T1" fmla="*/ 8 h 14"/>
                <a:gd name="T2" fmla="*/ 6 w 14"/>
                <a:gd name="T3" fmla="*/ 13 h 14"/>
                <a:gd name="T4" fmla="*/ 1 w 14"/>
                <a:gd name="T5" fmla="*/ 5 h 14"/>
                <a:gd name="T6" fmla="*/ 8 w 14"/>
                <a:gd name="T7" fmla="*/ 0 h 14"/>
                <a:gd name="T8" fmla="*/ 14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8"/>
                  </a:moveTo>
                  <a:cubicBezTo>
                    <a:pt x="13" y="12"/>
                    <a:pt x="9" y="14"/>
                    <a:pt x="6" y="13"/>
                  </a:cubicBezTo>
                  <a:cubicBezTo>
                    <a:pt x="2" y="12"/>
                    <a:pt x="0" y="9"/>
                    <a:pt x="1" y="5"/>
                  </a:cubicBezTo>
                  <a:cubicBezTo>
                    <a:pt x="1" y="2"/>
                    <a:pt x="5" y="0"/>
                    <a:pt x="8" y="0"/>
                  </a:cubicBezTo>
                  <a:cubicBezTo>
                    <a:pt x="12" y="1"/>
                    <a:pt x="14" y="4"/>
                    <a:pt x="14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7" name="Freeform 177"/>
            <p:cNvSpPr>
              <a:spLocks/>
            </p:cNvSpPr>
            <p:nvPr/>
          </p:nvSpPr>
          <p:spPr bwMode="auto">
            <a:xfrm>
              <a:off x="4962526" y="3068638"/>
              <a:ext cx="11113" cy="9525"/>
            </a:xfrm>
            <a:custGeom>
              <a:avLst/>
              <a:gdLst>
                <a:gd name="T0" fmla="*/ 14 w 15"/>
                <a:gd name="T1" fmla="*/ 8 h 14"/>
                <a:gd name="T2" fmla="*/ 6 w 15"/>
                <a:gd name="T3" fmla="*/ 13 h 14"/>
                <a:gd name="T4" fmla="*/ 1 w 15"/>
                <a:gd name="T5" fmla="*/ 5 h 14"/>
                <a:gd name="T6" fmla="*/ 9 w 15"/>
                <a:gd name="T7" fmla="*/ 0 h 14"/>
                <a:gd name="T8" fmla="*/ 14 w 1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12"/>
                    <a:pt x="10" y="14"/>
                    <a:pt x="6" y="13"/>
                  </a:cubicBezTo>
                  <a:cubicBezTo>
                    <a:pt x="3" y="12"/>
                    <a:pt x="0" y="9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2" y="1"/>
                    <a:pt x="15" y="4"/>
                    <a:pt x="14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8" name="Freeform 178"/>
            <p:cNvSpPr>
              <a:spLocks/>
            </p:cNvSpPr>
            <p:nvPr/>
          </p:nvSpPr>
          <p:spPr bwMode="auto">
            <a:xfrm>
              <a:off x="4949826" y="3065463"/>
              <a:ext cx="9525" cy="9525"/>
            </a:xfrm>
            <a:custGeom>
              <a:avLst/>
              <a:gdLst>
                <a:gd name="T0" fmla="*/ 14 w 14"/>
                <a:gd name="T1" fmla="*/ 8 h 14"/>
                <a:gd name="T2" fmla="*/ 6 w 14"/>
                <a:gd name="T3" fmla="*/ 14 h 14"/>
                <a:gd name="T4" fmla="*/ 1 w 14"/>
                <a:gd name="T5" fmla="*/ 6 h 14"/>
                <a:gd name="T6" fmla="*/ 9 w 14"/>
                <a:gd name="T7" fmla="*/ 1 h 14"/>
                <a:gd name="T8" fmla="*/ 14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8"/>
                  </a:moveTo>
                  <a:cubicBezTo>
                    <a:pt x="13" y="12"/>
                    <a:pt x="10" y="14"/>
                    <a:pt x="6" y="14"/>
                  </a:cubicBezTo>
                  <a:cubicBezTo>
                    <a:pt x="2" y="13"/>
                    <a:pt x="0" y="9"/>
                    <a:pt x="1" y="6"/>
                  </a:cubicBezTo>
                  <a:cubicBezTo>
                    <a:pt x="2" y="2"/>
                    <a:pt x="5" y="0"/>
                    <a:pt x="9" y="1"/>
                  </a:cubicBezTo>
                  <a:cubicBezTo>
                    <a:pt x="12" y="1"/>
                    <a:pt x="14" y="5"/>
                    <a:pt x="14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9" name="Freeform 179"/>
            <p:cNvSpPr>
              <a:spLocks/>
            </p:cNvSpPr>
            <p:nvPr/>
          </p:nvSpPr>
          <p:spPr bwMode="auto">
            <a:xfrm>
              <a:off x="4975226" y="3070226"/>
              <a:ext cx="9525" cy="11113"/>
            </a:xfrm>
            <a:custGeom>
              <a:avLst/>
              <a:gdLst>
                <a:gd name="T0" fmla="*/ 14 w 15"/>
                <a:gd name="T1" fmla="*/ 8 h 14"/>
                <a:gd name="T2" fmla="*/ 6 w 15"/>
                <a:gd name="T3" fmla="*/ 14 h 14"/>
                <a:gd name="T4" fmla="*/ 1 w 15"/>
                <a:gd name="T5" fmla="*/ 6 h 14"/>
                <a:gd name="T6" fmla="*/ 9 w 15"/>
                <a:gd name="T7" fmla="*/ 1 h 14"/>
                <a:gd name="T8" fmla="*/ 14 w 1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12"/>
                    <a:pt x="10" y="14"/>
                    <a:pt x="6" y="14"/>
                  </a:cubicBezTo>
                  <a:cubicBezTo>
                    <a:pt x="3" y="13"/>
                    <a:pt x="0" y="9"/>
                    <a:pt x="1" y="6"/>
                  </a:cubicBezTo>
                  <a:cubicBezTo>
                    <a:pt x="2" y="2"/>
                    <a:pt x="5" y="0"/>
                    <a:pt x="9" y="1"/>
                  </a:cubicBezTo>
                  <a:cubicBezTo>
                    <a:pt x="12" y="1"/>
                    <a:pt x="15" y="5"/>
                    <a:pt x="14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0" name="Freeform 180"/>
            <p:cNvSpPr>
              <a:spLocks/>
            </p:cNvSpPr>
            <p:nvPr/>
          </p:nvSpPr>
          <p:spPr bwMode="auto">
            <a:xfrm>
              <a:off x="4945063" y="3025776"/>
              <a:ext cx="11113" cy="9525"/>
            </a:xfrm>
            <a:custGeom>
              <a:avLst/>
              <a:gdLst>
                <a:gd name="T0" fmla="*/ 14 w 15"/>
                <a:gd name="T1" fmla="*/ 9 h 14"/>
                <a:gd name="T2" fmla="*/ 6 w 15"/>
                <a:gd name="T3" fmla="*/ 14 h 14"/>
                <a:gd name="T4" fmla="*/ 1 w 15"/>
                <a:gd name="T5" fmla="*/ 6 h 14"/>
                <a:gd name="T6" fmla="*/ 9 w 15"/>
                <a:gd name="T7" fmla="*/ 1 h 14"/>
                <a:gd name="T8" fmla="*/ 14 w 15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4" y="9"/>
                  </a:moveTo>
                  <a:cubicBezTo>
                    <a:pt x="13" y="12"/>
                    <a:pt x="10" y="14"/>
                    <a:pt x="6" y="14"/>
                  </a:cubicBezTo>
                  <a:cubicBezTo>
                    <a:pt x="3" y="13"/>
                    <a:pt x="0" y="10"/>
                    <a:pt x="1" y="6"/>
                  </a:cubicBezTo>
                  <a:cubicBezTo>
                    <a:pt x="2" y="2"/>
                    <a:pt x="5" y="0"/>
                    <a:pt x="9" y="1"/>
                  </a:cubicBezTo>
                  <a:cubicBezTo>
                    <a:pt x="12" y="2"/>
                    <a:pt x="15" y="5"/>
                    <a:pt x="14" y="9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1" name="Freeform 181"/>
            <p:cNvSpPr>
              <a:spLocks/>
            </p:cNvSpPr>
            <p:nvPr/>
          </p:nvSpPr>
          <p:spPr bwMode="auto">
            <a:xfrm>
              <a:off x="4994276" y="3035301"/>
              <a:ext cx="11113" cy="11113"/>
            </a:xfrm>
            <a:custGeom>
              <a:avLst/>
              <a:gdLst>
                <a:gd name="T0" fmla="*/ 14 w 14"/>
                <a:gd name="T1" fmla="*/ 9 h 14"/>
                <a:gd name="T2" fmla="*/ 6 w 14"/>
                <a:gd name="T3" fmla="*/ 14 h 14"/>
                <a:gd name="T4" fmla="*/ 1 w 14"/>
                <a:gd name="T5" fmla="*/ 6 h 14"/>
                <a:gd name="T6" fmla="*/ 8 w 14"/>
                <a:gd name="T7" fmla="*/ 1 h 14"/>
                <a:gd name="T8" fmla="*/ 14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9"/>
                  </a:moveTo>
                  <a:cubicBezTo>
                    <a:pt x="13" y="12"/>
                    <a:pt x="9" y="14"/>
                    <a:pt x="6" y="14"/>
                  </a:cubicBezTo>
                  <a:cubicBezTo>
                    <a:pt x="2" y="13"/>
                    <a:pt x="0" y="9"/>
                    <a:pt x="1" y="6"/>
                  </a:cubicBezTo>
                  <a:cubicBezTo>
                    <a:pt x="1" y="2"/>
                    <a:pt x="5" y="0"/>
                    <a:pt x="8" y="1"/>
                  </a:cubicBezTo>
                  <a:cubicBezTo>
                    <a:pt x="12" y="2"/>
                    <a:pt x="14" y="5"/>
                    <a:pt x="14" y="9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2" name="Freeform 182"/>
            <p:cNvSpPr>
              <a:spLocks/>
            </p:cNvSpPr>
            <p:nvPr/>
          </p:nvSpPr>
          <p:spPr bwMode="auto">
            <a:xfrm>
              <a:off x="4970463" y="3030538"/>
              <a:ext cx="9525" cy="11113"/>
            </a:xfrm>
            <a:custGeom>
              <a:avLst/>
              <a:gdLst>
                <a:gd name="T0" fmla="*/ 13 w 14"/>
                <a:gd name="T1" fmla="*/ 9 h 14"/>
                <a:gd name="T2" fmla="*/ 6 w 14"/>
                <a:gd name="T3" fmla="*/ 14 h 14"/>
                <a:gd name="T4" fmla="*/ 0 w 14"/>
                <a:gd name="T5" fmla="*/ 6 h 14"/>
                <a:gd name="T6" fmla="*/ 8 w 14"/>
                <a:gd name="T7" fmla="*/ 1 h 14"/>
                <a:gd name="T8" fmla="*/ 13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9"/>
                  </a:moveTo>
                  <a:cubicBezTo>
                    <a:pt x="13" y="12"/>
                    <a:pt x="9" y="14"/>
                    <a:pt x="6" y="14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1" y="2"/>
                    <a:pt x="5" y="0"/>
                    <a:pt x="8" y="1"/>
                  </a:cubicBezTo>
                  <a:cubicBezTo>
                    <a:pt x="12" y="2"/>
                    <a:pt x="14" y="5"/>
                    <a:pt x="13" y="9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3" name="Freeform 183"/>
            <p:cNvSpPr>
              <a:spLocks/>
            </p:cNvSpPr>
            <p:nvPr/>
          </p:nvSpPr>
          <p:spPr bwMode="auto">
            <a:xfrm>
              <a:off x="4957763" y="3028951"/>
              <a:ext cx="9525" cy="9525"/>
            </a:xfrm>
            <a:custGeom>
              <a:avLst/>
              <a:gdLst>
                <a:gd name="T0" fmla="*/ 13 w 14"/>
                <a:gd name="T1" fmla="*/ 8 h 14"/>
                <a:gd name="T2" fmla="*/ 5 w 14"/>
                <a:gd name="T3" fmla="*/ 13 h 14"/>
                <a:gd name="T4" fmla="*/ 0 w 14"/>
                <a:gd name="T5" fmla="*/ 6 h 14"/>
                <a:gd name="T6" fmla="*/ 8 w 14"/>
                <a:gd name="T7" fmla="*/ 0 h 14"/>
                <a:gd name="T8" fmla="*/ 13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8"/>
                  </a:moveTo>
                  <a:cubicBezTo>
                    <a:pt x="12" y="12"/>
                    <a:pt x="9" y="14"/>
                    <a:pt x="5" y="13"/>
                  </a:cubicBezTo>
                  <a:cubicBezTo>
                    <a:pt x="2" y="13"/>
                    <a:pt x="0" y="9"/>
                    <a:pt x="0" y="6"/>
                  </a:cubicBezTo>
                  <a:cubicBezTo>
                    <a:pt x="1" y="2"/>
                    <a:pt x="5" y="0"/>
                    <a:pt x="8" y="0"/>
                  </a:cubicBezTo>
                  <a:cubicBezTo>
                    <a:pt x="12" y="1"/>
                    <a:pt x="14" y="5"/>
                    <a:pt x="13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4" name="Freeform 184"/>
            <p:cNvSpPr>
              <a:spLocks/>
            </p:cNvSpPr>
            <p:nvPr/>
          </p:nvSpPr>
          <p:spPr bwMode="auto">
            <a:xfrm>
              <a:off x="4983163" y="3033713"/>
              <a:ext cx="9525" cy="9525"/>
            </a:xfrm>
            <a:custGeom>
              <a:avLst/>
              <a:gdLst>
                <a:gd name="T0" fmla="*/ 13 w 14"/>
                <a:gd name="T1" fmla="*/ 8 h 14"/>
                <a:gd name="T2" fmla="*/ 6 w 14"/>
                <a:gd name="T3" fmla="*/ 13 h 14"/>
                <a:gd name="T4" fmla="*/ 1 w 14"/>
                <a:gd name="T5" fmla="*/ 5 h 14"/>
                <a:gd name="T6" fmla="*/ 8 w 14"/>
                <a:gd name="T7" fmla="*/ 0 h 14"/>
                <a:gd name="T8" fmla="*/ 13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8"/>
                  </a:moveTo>
                  <a:cubicBezTo>
                    <a:pt x="13" y="12"/>
                    <a:pt x="9" y="14"/>
                    <a:pt x="6" y="13"/>
                  </a:cubicBezTo>
                  <a:cubicBezTo>
                    <a:pt x="2" y="12"/>
                    <a:pt x="0" y="9"/>
                    <a:pt x="1" y="5"/>
                  </a:cubicBezTo>
                  <a:cubicBezTo>
                    <a:pt x="1" y="2"/>
                    <a:pt x="5" y="0"/>
                    <a:pt x="8" y="0"/>
                  </a:cubicBezTo>
                  <a:cubicBezTo>
                    <a:pt x="12" y="1"/>
                    <a:pt x="14" y="5"/>
                    <a:pt x="13" y="8"/>
                  </a:cubicBez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5" name="Freeform 185"/>
            <p:cNvSpPr>
              <a:spLocks/>
            </p:cNvSpPr>
            <p:nvPr/>
          </p:nvSpPr>
          <p:spPr bwMode="auto">
            <a:xfrm>
              <a:off x="4959351" y="3106738"/>
              <a:ext cx="26988" cy="12700"/>
            </a:xfrm>
            <a:custGeom>
              <a:avLst/>
              <a:gdLst>
                <a:gd name="T0" fmla="*/ 16 w 17"/>
                <a:gd name="T1" fmla="*/ 8 h 8"/>
                <a:gd name="T2" fmla="*/ 0 w 17"/>
                <a:gd name="T3" fmla="*/ 4 h 8"/>
                <a:gd name="T4" fmla="*/ 1 w 17"/>
                <a:gd name="T5" fmla="*/ 0 h 8"/>
                <a:gd name="T6" fmla="*/ 17 w 17"/>
                <a:gd name="T7" fmla="*/ 3 h 8"/>
                <a:gd name="T8" fmla="*/ 16 w 1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6" y="8"/>
                  </a:moveTo>
                  <a:lnTo>
                    <a:pt x="0" y="4"/>
                  </a:lnTo>
                  <a:lnTo>
                    <a:pt x="1" y="0"/>
                  </a:lnTo>
                  <a:lnTo>
                    <a:pt x="17" y="3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6" name="Freeform 186"/>
            <p:cNvSpPr>
              <a:spLocks/>
            </p:cNvSpPr>
            <p:nvPr/>
          </p:nvSpPr>
          <p:spPr bwMode="auto">
            <a:xfrm>
              <a:off x="4291013" y="2628901"/>
              <a:ext cx="174625" cy="307975"/>
            </a:xfrm>
            <a:custGeom>
              <a:avLst/>
              <a:gdLst>
                <a:gd name="T0" fmla="*/ 243 w 243"/>
                <a:gd name="T1" fmla="*/ 14 h 427"/>
                <a:gd name="T2" fmla="*/ 0 w 243"/>
                <a:gd name="T3" fmla="*/ 45 h 427"/>
                <a:gd name="T4" fmla="*/ 171 w 243"/>
                <a:gd name="T5" fmla="*/ 427 h 427"/>
                <a:gd name="T6" fmla="*/ 243 w 243"/>
                <a:gd name="T7" fmla="*/ 1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27">
                  <a:moveTo>
                    <a:pt x="243" y="14"/>
                  </a:moveTo>
                  <a:cubicBezTo>
                    <a:pt x="161" y="0"/>
                    <a:pt x="76" y="11"/>
                    <a:pt x="0" y="45"/>
                  </a:cubicBezTo>
                  <a:cubicBezTo>
                    <a:pt x="171" y="427"/>
                    <a:pt x="171" y="427"/>
                    <a:pt x="171" y="427"/>
                  </a:cubicBezTo>
                  <a:lnTo>
                    <a:pt x="24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7" name="Freeform 187"/>
            <p:cNvSpPr>
              <a:spLocks/>
            </p:cNvSpPr>
            <p:nvPr/>
          </p:nvSpPr>
          <p:spPr bwMode="auto">
            <a:xfrm>
              <a:off x="4414838" y="2640013"/>
              <a:ext cx="307975" cy="322263"/>
            </a:xfrm>
            <a:custGeom>
              <a:avLst/>
              <a:gdLst>
                <a:gd name="T0" fmla="*/ 417 w 428"/>
                <a:gd name="T1" fmla="*/ 448 h 448"/>
                <a:gd name="T2" fmla="*/ 261 w 428"/>
                <a:gd name="T3" fmla="*/ 86 h 448"/>
                <a:gd name="T4" fmla="*/ 72 w 428"/>
                <a:gd name="T5" fmla="*/ 0 h 448"/>
                <a:gd name="T6" fmla="*/ 0 w 428"/>
                <a:gd name="T7" fmla="*/ 413 h 448"/>
                <a:gd name="T8" fmla="*/ 417 w 428"/>
                <a:gd name="T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448">
                  <a:moveTo>
                    <a:pt x="417" y="448"/>
                  </a:moveTo>
                  <a:cubicBezTo>
                    <a:pt x="428" y="314"/>
                    <a:pt x="374" y="176"/>
                    <a:pt x="261" y="86"/>
                  </a:cubicBezTo>
                  <a:cubicBezTo>
                    <a:pt x="204" y="40"/>
                    <a:pt x="139" y="12"/>
                    <a:pt x="72" y="0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417" y="448"/>
                    <a:pt x="417" y="448"/>
                    <a:pt x="417" y="448"/>
                  </a:cubicBezTo>
                </a:path>
              </a:pathLst>
            </a:custGeom>
            <a:solidFill>
              <a:srgbClr val="7AA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8" name="Freeform 188"/>
            <p:cNvSpPr>
              <a:spLocks/>
            </p:cNvSpPr>
            <p:nvPr/>
          </p:nvSpPr>
          <p:spPr bwMode="auto">
            <a:xfrm>
              <a:off x="4371976" y="2936876"/>
              <a:ext cx="342900" cy="312738"/>
            </a:xfrm>
            <a:custGeom>
              <a:avLst/>
              <a:gdLst>
                <a:gd name="T0" fmla="*/ 0 w 476"/>
                <a:gd name="T1" fmla="*/ 414 h 434"/>
                <a:gd name="T2" fmla="*/ 385 w 476"/>
                <a:gd name="T3" fmla="*/ 261 h 434"/>
                <a:gd name="T4" fmla="*/ 476 w 476"/>
                <a:gd name="T5" fmla="*/ 35 h 434"/>
                <a:gd name="T6" fmla="*/ 59 w 476"/>
                <a:gd name="T7" fmla="*/ 0 h 434"/>
                <a:gd name="T8" fmla="*/ 0 w 476"/>
                <a:gd name="T9" fmla="*/ 41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34">
                  <a:moveTo>
                    <a:pt x="0" y="414"/>
                  </a:moveTo>
                  <a:cubicBezTo>
                    <a:pt x="141" y="434"/>
                    <a:pt x="290" y="381"/>
                    <a:pt x="385" y="261"/>
                  </a:cubicBezTo>
                  <a:cubicBezTo>
                    <a:pt x="439" y="194"/>
                    <a:pt x="469" y="115"/>
                    <a:pt x="476" y="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414"/>
                    <a:pt x="0" y="414"/>
                    <a:pt x="0" y="414"/>
                  </a:cubicBezTo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9" name="Freeform 189"/>
            <p:cNvSpPr>
              <a:spLocks/>
            </p:cNvSpPr>
            <p:nvPr/>
          </p:nvSpPr>
          <p:spPr bwMode="auto">
            <a:xfrm>
              <a:off x="4075113" y="2662238"/>
              <a:ext cx="339725" cy="573088"/>
            </a:xfrm>
            <a:custGeom>
              <a:avLst/>
              <a:gdLst>
                <a:gd name="T0" fmla="*/ 210 w 472"/>
                <a:gd name="T1" fmla="*/ 709 h 796"/>
                <a:gd name="T2" fmla="*/ 413 w 472"/>
                <a:gd name="T3" fmla="*/ 796 h 796"/>
                <a:gd name="T4" fmla="*/ 472 w 472"/>
                <a:gd name="T5" fmla="*/ 382 h 796"/>
                <a:gd name="T6" fmla="*/ 301 w 472"/>
                <a:gd name="T7" fmla="*/ 0 h 796"/>
                <a:gd name="T8" fmla="*/ 145 w 472"/>
                <a:gd name="T9" fmla="*/ 120 h 796"/>
                <a:gd name="T10" fmla="*/ 210 w 472"/>
                <a:gd name="T11" fmla="*/ 709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2" h="796">
                  <a:moveTo>
                    <a:pt x="210" y="709"/>
                  </a:moveTo>
                  <a:cubicBezTo>
                    <a:pt x="271" y="757"/>
                    <a:pt x="341" y="786"/>
                    <a:pt x="413" y="796"/>
                  </a:cubicBezTo>
                  <a:cubicBezTo>
                    <a:pt x="472" y="382"/>
                    <a:pt x="472" y="382"/>
                    <a:pt x="472" y="382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42" y="26"/>
                    <a:pt x="188" y="66"/>
                    <a:pt x="145" y="120"/>
                  </a:cubicBezTo>
                  <a:cubicBezTo>
                    <a:pt x="0" y="301"/>
                    <a:pt x="29" y="564"/>
                    <a:pt x="210" y="709"/>
                  </a:cubicBezTo>
                  <a:close/>
                </a:path>
              </a:pathLst>
            </a:custGeom>
            <a:solidFill>
              <a:srgbClr val="EF4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0" name="Freeform 190"/>
            <p:cNvSpPr>
              <a:spLocks noEditPoints="1"/>
            </p:cNvSpPr>
            <p:nvPr/>
          </p:nvSpPr>
          <p:spPr bwMode="auto">
            <a:xfrm>
              <a:off x="4021138" y="2873376"/>
              <a:ext cx="349250" cy="341313"/>
            </a:xfrm>
            <a:custGeom>
              <a:avLst/>
              <a:gdLst>
                <a:gd name="T0" fmla="*/ 163 w 220"/>
                <a:gd name="T1" fmla="*/ 0 h 215"/>
                <a:gd name="T2" fmla="*/ 149 w 220"/>
                <a:gd name="T3" fmla="*/ 2 h 215"/>
                <a:gd name="T4" fmla="*/ 0 w 220"/>
                <a:gd name="T5" fmla="*/ 25 h 215"/>
                <a:gd name="T6" fmla="*/ 30 w 220"/>
                <a:gd name="T7" fmla="*/ 215 h 215"/>
                <a:gd name="T8" fmla="*/ 220 w 220"/>
                <a:gd name="T9" fmla="*/ 185 h 215"/>
                <a:gd name="T10" fmla="*/ 196 w 220"/>
                <a:gd name="T11" fmla="*/ 36 h 215"/>
                <a:gd name="T12" fmla="*/ 194 w 220"/>
                <a:gd name="T13" fmla="*/ 22 h 215"/>
                <a:gd name="T14" fmla="*/ 163 w 220"/>
                <a:gd name="T15" fmla="*/ 0 h 215"/>
                <a:gd name="T16" fmla="*/ 212 w 220"/>
                <a:gd name="T17" fmla="*/ 179 h 215"/>
                <a:gd name="T18" fmla="*/ 198 w 220"/>
                <a:gd name="T19" fmla="*/ 181 h 215"/>
                <a:gd name="T20" fmla="*/ 196 w 220"/>
                <a:gd name="T21" fmla="*/ 168 h 215"/>
                <a:gd name="T22" fmla="*/ 210 w 220"/>
                <a:gd name="T23" fmla="*/ 166 h 215"/>
                <a:gd name="T24" fmla="*/ 212 w 220"/>
                <a:gd name="T25" fmla="*/ 17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15">
                  <a:moveTo>
                    <a:pt x="163" y="0"/>
                  </a:moveTo>
                  <a:lnTo>
                    <a:pt x="149" y="2"/>
                  </a:lnTo>
                  <a:lnTo>
                    <a:pt x="0" y="25"/>
                  </a:lnTo>
                  <a:lnTo>
                    <a:pt x="30" y="215"/>
                  </a:lnTo>
                  <a:lnTo>
                    <a:pt x="220" y="185"/>
                  </a:lnTo>
                  <a:lnTo>
                    <a:pt x="196" y="36"/>
                  </a:lnTo>
                  <a:lnTo>
                    <a:pt x="194" y="22"/>
                  </a:lnTo>
                  <a:lnTo>
                    <a:pt x="163" y="0"/>
                  </a:lnTo>
                  <a:close/>
                  <a:moveTo>
                    <a:pt x="212" y="179"/>
                  </a:moveTo>
                  <a:lnTo>
                    <a:pt x="198" y="181"/>
                  </a:lnTo>
                  <a:lnTo>
                    <a:pt x="196" y="168"/>
                  </a:lnTo>
                  <a:lnTo>
                    <a:pt x="210" y="166"/>
                  </a:lnTo>
                  <a:lnTo>
                    <a:pt x="212" y="179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1" name="Freeform 191"/>
            <p:cNvSpPr>
              <a:spLocks/>
            </p:cNvSpPr>
            <p:nvPr/>
          </p:nvSpPr>
          <p:spPr bwMode="auto">
            <a:xfrm>
              <a:off x="4095751" y="2878138"/>
              <a:ext cx="168275" cy="130175"/>
            </a:xfrm>
            <a:custGeom>
              <a:avLst/>
              <a:gdLst>
                <a:gd name="T0" fmla="*/ 106 w 106"/>
                <a:gd name="T1" fmla="*/ 67 h 82"/>
                <a:gd name="T2" fmla="*/ 11 w 106"/>
                <a:gd name="T3" fmla="*/ 82 h 82"/>
                <a:gd name="T4" fmla="*/ 0 w 106"/>
                <a:gd name="T5" fmla="*/ 15 h 82"/>
                <a:gd name="T6" fmla="*/ 95 w 106"/>
                <a:gd name="T7" fmla="*/ 0 h 82"/>
                <a:gd name="T8" fmla="*/ 106 w 106"/>
                <a:gd name="T9" fmla="*/ 6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2">
                  <a:moveTo>
                    <a:pt x="106" y="67"/>
                  </a:moveTo>
                  <a:lnTo>
                    <a:pt x="11" y="82"/>
                  </a:lnTo>
                  <a:lnTo>
                    <a:pt x="0" y="15"/>
                  </a:lnTo>
                  <a:lnTo>
                    <a:pt x="95" y="0"/>
                  </a:lnTo>
                  <a:lnTo>
                    <a:pt x="106" y="6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2" name="Freeform 192"/>
            <p:cNvSpPr>
              <a:spLocks/>
            </p:cNvSpPr>
            <p:nvPr/>
          </p:nvSpPr>
          <p:spPr bwMode="auto">
            <a:xfrm>
              <a:off x="4205288" y="2892426"/>
              <a:ext cx="36513" cy="88900"/>
            </a:xfrm>
            <a:custGeom>
              <a:avLst/>
              <a:gdLst>
                <a:gd name="T0" fmla="*/ 14 w 23"/>
                <a:gd name="T1" fmla="*/ 0 h 56"/>
                <a:gd name="T2" fmla="*/ 0 w 23"/>
                <a:gd name="T3" fmla="*/ 2 h 56"/>
                <a:gd name="T4" fmla="*/ 9 w 23"/>
                <a:gd name="T5" fmla="*/ 56 h 56"/>
                <a:gd name="T6" fmla="*/ 23 w 23"/>
                <a:gd name="T7" fmla="*/ 54 h 56"/>
                <a:gd name="T8" fmla="*/ 14 w 23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6">
                  <a:moveTo>
                    <a:pt x="14" y="0"/>
                  </a:moveTo>
                  <a:lnTo>
                    <a:pt x="0" y="2"/>
                  </a:lnTo>
                  <a:lnTo>
                    <a:pt x="9" y="56"/>
                  </a:lnTo>
                  <a:lnTo>
                    <a:pt x="23" y="5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3" name="Freeform 193"/>
            <p:cNvSpPr>
              <a:spLocks/>
            </p:cNvSpPr>
            <p:nvPr/>
          </p:nvSpPr>
          <p:spPr bwMode="auto">
            <a:xfrm>
              <a:off x="4090988" y="3024188"/>
              <a:ext cx="236538" cy="182563"/>
            </a:xfrm>
            <a:custGeom>
              <a:avLst/>
              <a:gdLst>
                <a:gd name="T0" fmla="*/ 300 w 329"/>
                <a:gd name="T1" fmla="*/ 30 h 254"/>
                <a:gd name="T2" fmla="*/ 300 w 329"/>
                <a:gd name="T3" fmla="*/ 26 h 254"/>
                <a:gd name="T4" fmla="*/ 299 w 329"/>
                <a:gd name="T5" fmla="*/ 26 h 254"/>
                <a:gd name="T6" fmla="*/ 265 w 329"/>
                <a:gd name="T7" fmla="*/ 3 h 254"/>
                <a:gd name="T8" fmla="*/ 26 w 329"/>
                <a:gd name="T9" fmla="*/ 41 h 254"/>
                <a:gd name="T10" fmla="*/ 1 w 329"/>
                <a:gd name="T11" fmla="*/ 73 h 254"/>
                <a:gd name="T12" fmla="*/ 1 w 329"/>
                <a:gd name="T13" fmla="*/ 73 h 254"/>
                <a:gd name="T14" fmla="*/ 1 w 329"/>
                <a:gd name="T15" fmla="*/ 75 h 254"/>
                <a:gd name="T16" fmla="*/ 1 w 329"/>
                <a:gd name="T17" fmla="*/ 75 h 254"/>
                <a:gd name="T18" fmla="*/ 1 w 329"/>
                <a:gd name="T19" fmla="*/ 75 h 254"/>
                <a:gd name="T20" fmla="*/ 6 w 329"/>
                <a:gd name="T21" fmla="*/ 105 h 254"/>
                <a:gd name="T22" fmla="*/ 11 w 329"/>
                <a:gd name="T23" fmla="*/ 135 h 254"/>
                <a:gd name="T24" fmla="*/ 15 w 329"/>
                <a:gd name="T25" fmla="*/ 165 h 254"/>
                <a:gd name="T26" fmla="*/ 20 w 329"/>
                <a:gd name="T27" fmla="*/ 195 h 254"/>
                <a:gd name="T28" fmla="*/ 25 w 329"/>
                <a:gd name="T29" fmla="*/ 222 h 254"/>
                <a:gd name="T30" fmla="*/ 25 w 329"/>
                <a:gd name="T31" fmla="*/ 225 h 254"/>
                <a:gd name="T32" fmla="*/ 25 w 329"/>
                <a:gd name="T33" fmla="*/ 227 h 254"/>
                <a:gd name="T34" fmla="*/ 29 w 329"/>
                <a:gd name="T35" fmla="*/ 248 h 254"/>
                <a:gd name="T36" fmla="*/ 30 w 329"/>
                <a:gd name="T37" fmla="*/ 254 h 254"/>
                <a:gd name="T38" fmla="*/ 328 w 329"/>
                <a:gd name="T39" fmla="*/ 207 h 254"/>
                <a:gd name="T40" fmla="*/ 329 w 329"/>
                <a:gd name="T41" fmla="*/ 208 h 254"/>
                <a:gd name="T42" fmla="*/ 324 w 329"/>
                <a:gd name="T43" fmla="*/ 179 h 254"/>
                <a:gd name="T44" fmla="*/ 324 w 329"/>
                <a:gd name="T45" fmla="*/ 177 h 254"/>
                <a:gd name="T46" fmla="*/ 323 w 329"/>
                <a:gd name="T47" fmla="*/ 175 h 254"/>
                <a:gd name="T48" fmla="*/ 319 w 329"/>
                <a:gd name="T49" fmla="*/ 150 h 254"/>
                <a:gd name="T50" fmla="*/ 319 w 329"/>
                <a:gd name="T51" fmla="*/ 150 h 254"/>
                <a:gd name="T52" fmla="*/ 319 w 329"/>
                <a:gd name="T53" fmla="*/ 145 h 254"/>
                <a:gd name="T54" fmla="*/ 319 w 329"/>
                <a:gd name="T55" fmla="*/ 145 h 254"/>
                <a:gd name="T56" fmla="*/ 315 w 329"/>
                <a:gd name="T57" fmla="*/ 120 h 254"/>
                <a:gd name="T58" fmla="*/ 315 w 329"/>
                <a:gd name="T59" fmla="*/ 120 h 254"/>
                <a:gd name="T60" fmla="*/ 314 w 329"/>
                <a:gd name="T61" fmla="*/ 115 h 254"/>
                <a:gd name="T62" fmla="*/ 314 w 329"/>
                <a:gd name="T63" fmla="*/ 115 h 254"/>
                <a:gd name="T64" fmla="*/ 310 w 329"/>
                <a:gd name="T65" fmla="*/ 90 h 254"/>
                <a:gd name="T66" fmla="*/ 310 w 329"/>
                <a:gd name="T67" fmla="*/ 90 h 254"/>
                <a:gd name="T68" fmla="*/ 309 w 329"/>
                <a:gd name="T69" fmla="*/ 85 h 254"/>
                <a:gd name="T70" fmla="*/ 309 w 329"/>
                <a:gd name="T71" fmla="*/ 85 h 254"/>
                <a:gd name="T72" fmla="*/ 305 w 329"/>
                <a:gd name="T73" fmla="*/ 60 h 254"/>
                <a:gd name="T74" fmla="*/ 305 w 329"/>
                <a:gd name="T75" fmla="*/ 60 h 254"/>
                <a:gd name="T76" fmla="*/ 304 w 329"/>
                <a:gd name="T77" fmla="*/ 55 h 254"/>
                <a:gd name="T78" fmla="*/ 304 w 329"/>
                <a:gd name="T79" fmla="*/ 56 h 254"/>
                <a:gd name="T80" fmla="*/ 300 w 329"/>
                <a:gd name="T81" fmla="*/ 3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9" h="254">
                  <a:moveTo>
                    <a:pt x="300" y="30"/>
                  </a:moveTo>
                  <a:cubicBezTo>
                    <a:pt x="300" y="26"/>
                    <a:pt x="300" y="26"/>
                    <a:pt x="300" y="26"/>
                  </a:cubicBezTo>
                  <a:cubicBezTo>
                    <a:pt x="299" y="26"/>
                    <a:pt x="299" y="26"/>
                    <a:pt x="299" y="26"/>
                  </a:cubicBezTo>
                  <a:cubicBezTo>
                    <a:pt x="296" y="10"/>
                    <a:pt x="281" y="0"/>
                    <a:pt x="265" y="3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1" y="43"/>
                    <a:pt x="0" y="57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222"/>
                    <a:pt x="25" y="222"/>
                    <a:pt x="25" y="222"/>
                  </a:cubicBezTo>
                  <a:cubicBezTo>
                    <a:pt x="25" y="225"/>
                    <a:pt x="25" y="225"/>
                    <a:pt x="25" y="225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28" y="207"/>
                    <a:pt x="328" y="207"/>
                    <a:pt x="328" y="207"/>
                  </a:cubicBezTo>
                  <a:cubicBezTo>
                    <a:pt x="329" y="208"/>
                    <a:pt x="329" y="208"/>
                    <a:pt x="329" y="208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4" y="177"/>
                    <a:pt x="324" y="177"/>
                    <a:pt x="324" y="177"/>
                  </a:cubicBezTo>
                  <a:cubicBezTo>
                    <a:pt x="323" y="175"/>
                    <a:pt x="323" y="175"/>
                    <a:pt x="323" y="175"/>
                  </a:cubicBezTo>
                  <a:cubicBezTo>
                    <a:pt x="319" y="150"/>
                    <a:pt x="319" y="150"/>
                    <a:pt x="319" y="150"/>
                  </a:cubicBezTo>
                  <a:cubicBezTo>
                    <a:pt x="319" y="150"/>
                    <a:pt x="319" y="150"/>
                    <a:pt x="319" y="150"/>
                  </a:cubicBezTo>
                  <a:cubicBezTo>
                    <a:pt x="319" y="145"/>
                    <a:pt x="319" y="145"/>
                    <a:pt x="319" y="145"/>
                  </a:cubicBezTo>
                  <a:cubicBezTo>
                    <a:pt x="319" y="145"/>
                    <a:pt x="319" y="145"/>
                    <a:pt x="319" y="145"/>
                  </a:cubicBezTo>
                  <a:cubicBezTo>
                    <a:pt x="315" y="120"/>
                    <a:pt x="315" y="120"/>
                    <a:pt x="315" y="120"/>
                  </a:cubicBezTo>
                  <a:cubicBezTo>
                    <a:pt x="315" y="120"/>
                    <a:pt x="315" y="120"/>
                    <a:pt x="315" y="120"/>
                  </a:cubicBezTo>
                  <a:cubicBezTo>
                    <a:pt x="314" y="115"/>
                    <a:pt x="314" y="115"/>
                    <a:pt x="314" y="115"/>
                  </a:cubicBezTo>
                  <a:cubicBezTo>
                    <a:pt x="314" y="115"/>
                    <a:pt x="314" y="115"/>
                    <a:pt x="314" y="115"/>
                  </a:cubicBezTo>
                  <a:cubicBezTo>
                    <a:pt x="310" y="90"/>
                    <a:pt x="310" y="90"/>
                    <a:pt x="310" y="90"/>
                  </a:cubicBezTo>
                  <a:cubicBezTo>
                    <a:pt x="310" y="90"/>
                    <a:pt x="310" y="90"/>
                    <a:pt x="310" y="90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4" y="55"/>
                    <a:pt x="304" y="55"/>
                    <a:pt x="304" y="55"/>
                  </a:cubicBezTo>
                  <a:cubicBezTo>
                    <a:pt x="304" y="56"/>
                    <a:pt x="304" y="56"/>
                    <a:pt x="304" y="56"/>
                  </a:cubicBezTo>
                  <a:cubicBezTo>
                    <a:pt x="300" y="30"/>
                    <a:pt x="300" y="30"/>
                    <a:pt x="30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4" name="Freeform 194"/>
            <p:cNvSpPr>
              <a:spLocks/>
            </p:cNvSpPr>
            <p:nvPr/>
          </p:nvSpPr>
          <p:spPr bwMode="auto">
            <a:xfrm>
              <a:off x="4037013" y="2909888"/>
              <a:ext cx="12700" cy="6350"/>
            </a:xfrm>
            <a:custGeom>
              <a:avLst/>
              <a:gdLst>
                <a:gd name="T0" fmla="*/ 8 w 8"/>
                <a:gd name="T1" fmla="*/ 3 h 4"/>
                <a:gd name="T2" fmla="*/ 1 w 8"/>
                <a:gd name="T3" fmla="*/ 4 h 4"/>
                <a:gd name="T4" fmla="*/ 0 w 8"/>
                <a:gd name="T5" fmla="*/ 1 h 4"/>
                <a:gd name="T6" fmla="*/ 7 w 8"/>
                <a:gd name="T7" fmla="*/ 0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lnTo>
                    <a:pt x="1" y="4"/>
                  </a:lnTo>
                  <a:lnTo>
                    <a:pt x="0" y="1"/>
                  </a:lnTo>
                  <a:lnTo>
                    <a:pt x="7" y="0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5" name="Freeform 195"/>
            <p:cNvSpPr>
              <a:spLocks/>
            </p:cNvSpPr>
            <p:nvPr/>
          </p:nvSpPr>
          <p:spPr bwMode="auto">
            <a:xfrm>
              <a:off x="4110038" y="3162301"/>
              <a:ext cx="217488" cy="44450"/>
            </a:xfrm>
            <a:custGeom>
              <a:avLst/>
              <a:gdLst>
                <a:gd name="T0" fmla="*/ 137 w 137"/>
                <a:gd name="T1" fmla="*/ 7 h 28"/>
                <a:gd name="T2" fmla="*/ 1 w 137"/>
                <a:gd name="T3" fmla="*/ 28 h 28"/>
                <a:gd name="T4" fmla="*/ 0 w 137"/>
                <a:gd name="T5" fmla="*/ 22 h 28"/>
                <a:gd name="T6" fmla="*/ 136 w 137"/>
                <a:gd name="T7" fmla="*/ 0 h 28"/>
                <a:gd name="T8" fmla="*/ 137 w 137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8">
                  <a:moveTo>
                    <a:pt x="137" y="7"/>
                  </a:moveTo>
                  <a:lnTo>
                    <a:pt x="1" y="28"/>
                  </a:lnTo>
                  <a:lnTo>
                    <a:pt x="0" y="22"/>
                  </a:lnTo>
                  <a:lnTo>
                    <a:pt x="136" y="0"/>
                  </a:lnTo>
                  <a:lnTo>
                    <a:pt x="137" y="7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6" name="Freeform 196"/>
            <p:cNvSpPr>
              <a:spLocks/>
            </p:cNvSpPr>
            <p:nvPr/>
          </p:nvSpPr>
          <p:spPr bwMode="auto">
            <a:xfrm>
              <a:off x="4106863" y="3138488"/>
              <a:ext cx="215900" cy="46038"/>
            </a:xfrm>
            <a:custGeom>
              <a:avLst/>
              <a:gdLst>
                <a:gd name="T0" fmla="*/ 1 w 136"/>
                <a:gd name="T1" fmla="*/ 29 h 29"/>
                <a:gd name="T2" fmla="*/ 0 w 136"/>
                <a:gd name="T3" fmla="*/ 22 h 29"/>
                <a:gd name="T4" fmla="*/ 135 w 136"/>
                <a:gd name="T5" fmla="*/ 0 h 29"/>
                <a:gd name="T6" fmla="*/ 136 w 136"/>
                <a:gd name="T7" fmla="*/ 8 h 29"/>
                <a:gd name="T8" fmla="*/ 1 w 13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9">
                  <a:moveTo>
                    <a:pt x="1" y="29"/>
                  </a:moveTo>
                  <a:lnTo>
                    <a:pt x="0" y="22"/>
                  </a:lnTo>
                  <a:lnTo>
                    <a:pt x="135" y="0"/>
                  </a:lnTo>
                  <a:lnTo>
                    <a:pt x="136" y="8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7" name="Freeform 197"/>
            <p:cNvSpPr>
              <a:spLocks/>
            </p:cNvSpPr>
            <p:nvPr/>
          </p:nvSpPr>
          <p:spPr bwMode="auto">
            <a:xfrm>
              <a:off x="4103688" y="3113088"/>
              <a:ext cx="215900" cy="46038"/>
            </a:xfrm>
            <a:custGeom>
              <a:avLst/>
              <a:gdLst>
                <a:gd name="T0" fmla="*/ 0 w 136"/>
                <a:gd name="T1" fmla="*/ 29 h 29"/>
                <a:gd name="T2" fmla="*/ 0 w 136"/>
                <a:gd name="T3" fmla="*/ 22 h 29"/>
                <a:gd name="T4" fmla="*/ 135 w 136"/>
                <a:gd name="T5" fmla="*/ 0 h 29"/>
                <a:gd name="T6" fmla="*/ 136 w 136"/>
                <a:gd name="T7" fmla="*/ 8 h 29"/>
                <a:gd name="T8" fmla="*/ 0 w 13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9">
                  <a:moveTo>
                    <a:pt x="0" y="29"/>
                  </a:moveTo>
                  <a:lnTo>
                    <a:pt x="0" y="22"/>
                  </a:lnTo>
                  <a:lnTo>
                    <a:pt x="135" y="0"/>
                  </a:lnTo>
                  <a:lnTo>
                    <a:pt x="136" y="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8" name="Freeform 198"/>
            <p:cNvSpPr>
              <a:spLocks/>
            </p:cNvSpPr>
            <p:nvPr/>
          </p:nvSpPr>
          <p:spPr bwMode="auto">
            <a:xfrm>
              <a:off x="4098926" y="3089276"/>
              <a:ext cx="215900" cy="46038"/>
            </a:xfrm>
            <a:custGeom>
              <a:avLst/>
              <a:gdLst>
                <a:gd name="T0" fmla="*/ 1 w 136"/>
                <a:gd name="T1" fmla="*/ 29 h 29"/>
                <a:gd name="T2" fmla="*/ 0 w 136"/>
                <a:gd name="T3" fmla="*/ 21 h 29"/>
                <a:gd name="T4" fmla="*/ 135 w 136"/>
                <a:gd name="T5" fmla="*/ 0 h 29"/>
                <a:gd name="T6" fmla="*/ 136 w 136"/>
                <a:gd name="T7" fmla="*/ 7 h 29"/>
                <a:gd name="T8" fmla="*/ 1 w 13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9">
                  <a:moveTo>
                    <a:pt x="1" y="29"/>
                  </a:moveTo>
                  <a:lnTo>
                    <a:pt x="0" y="21"/>
                  </a:lnTo>
                  <a:lnTo>
                    <a:pt x="135" y="0"/>
                  </a:lnTo>
                  <a:lnTo>
                    <a:pt x="136" y="7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9" name="Freeform 199"/>
            <p:cNvSpPr>
              <a:spLocks/>
            </p:cNvSpPr>
            <p:nvPr/>
          </p:nvSpPr>
          <p:spPr bwMode="auto">
            <a:xfrm>
              <a:off x="4094163" y="3063876"/>
              <a:ext cx="217488" cy="46038"/>
            </a:xfrm>
            <a:custGeom>
              <a:avLst/>
              <a:gdLst>
                <a:gd name="T0" fmla="*/ 1 w 137"/>
                <a:gd name="T1" fmla="*/ 29 h 29"/>
                <a:gd name="T2" fmla="*/ 0 w 137"/>
                <a:gd name="T3" fmla="*/ 21 h 29"/>
                <a:gd name="T4" fmla="*/ 136 w 137"/>
                <a:gd name="T5" fmla="*/ 0 h 29"/>
                <a:gd name="T6" fmla="*/ 137 w 137"/>
                <a:gd name="T7" fmla="*/ 7 h 29"/>
                <a:gd name="T8" fmla="*/ 1 w 137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">
                  <a:moveTo>
                    <a:pt x="1" y="29"/>
                  </a:moveTo>
                  <a:lnTo>
                    <a:pt x="0" y="21"/>
                  </a:lnTo>
                  <a:lnTo>
                    <a:pt x="136" y="0"/>
                  </a:lnTo>
                  <a:lnTo>
                    <a:pt x="137" y="7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0" name="Freeform 200"/>
            <p:cNvSpPr>
              <a:spLocks/>
            </p:cNvSpPr>
            <p:nvPr/>
          </p:nvSpPr>
          <p:spPr bwMode="auto">
            <a:xfrm>
              <a:off x="4090988" y="3038476"/>
              <a:ext cx="215900" cy="46038"/>
            </a:xfrm>
            <a:custGeom>
              <a:avLst/>
              <a:gdLst>
                <a:gd name="T0" fmla="*/ 1 w 136"/>
                <a:gd name="T1" fmla="*/ 29 h 29"/>
                <a:gd name="T2" fmla="*/ 0 w 136"/>
                <a:gd name="T3" fmla="*/ 22 h 29"/>
                <a:gd name="T4" fmla="*/ 135 w 136"/>
                <a:gd name="T5" fmla="*/ 0 h 29"/>
                <a:gd name="T6" fmla="*/ 136 w 136"/>
                <a:gd name="T7" fmla="*/ 8 h 29"/>
                <a:gd name="T8" fmla="*/ 1 w 13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9">
                  <a:moveTo>
                    <a:pt x="1" y="29"/>
                  </a:moveTo>
                  <a:lnTo>
                    <a:pt x="0" y="22"/>
                  </a:lnTo>
                  <a:lnTo>
                    <a:pt x="135" y="0"/>
                  </a:lnTo>
                  <a:lnTo>
                    <a:pt x="136" y="8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E3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1" name="Freeform 201"/>
            <p:cNvSpPr>
              <a:spLocks/>
            </p:cNvSpPr>
            <p:nvPr/>
          </p:nvSpPr>
          <p:spPr bwMode="auto">
            <a:xfrm>
              <a:off x="4316413" y="3114676"/>
              <a:ext cx="257175" cy="254000"/>
            </a:xfrm>
            <a:custGeom>
              <a:avLst/>
              <a:gdLst>
                <a:gd name="T0" fmla="*/ 0 w 162"/>
                <a:gd name="T1" fmla="*/ 0 h 160"/>
                <a:gd name="T2" fmla="*/ 102 w 162"/>
                <a:gd name="T3" fmla="*/ 160 h 160"/>
                <a:gd name="T4" fmla="*/ 162 w 162"/>
                <a:gd name="T5" fmla="*/ 9 h 160"/>
                <a:gd name="T6" fmla="*/ 0 w 162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60">
                  <a:moveTo>
                    <a:pt x="0" y="0"/>
                  </a:moveTo>
                  <a:lnTo>
                    <a:pt x="102" y="160"/>
                  </a:lnTo>
                  <a:lnTo>
                    <a:pt x="16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2" name="Freeform 202"/>
            <p:cNvSpPr>
              <a:spLocks/>
            </p:cNvSpPr>
            <p:nvPr/>
          </p:nvSpPr>
          <p:spPr bwMode="auto">
            <a:xfrm>
              <a:off x="4478338" y="3128963"/>
              <a:ext cx="354013" cy="239713"/>
            </a:xfrm>
            <a:custGeom>
              <a:avLst/>
              <a:gdLst>
                <a:gd name="T0" fmla="*/ 0 w 223"/>
                <a:gd name="T1" fmla="*/ 151 h 151"/>
                <a:gd name="T2" fmla="*/ 223 w 223"/>
                <a:gd name="T3" fmla="*/ 8 h 151"/>
                <a:gd name="T4" fmla="*/ 60 w 223"/>
                <a:gd name="T5" fmla="*/ 0 h 151"/>
                <a:gd name="T6" fmla="*/ 0 w 223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51">
                  <a:moveTo>
                    <a:pt x="0" y="151"/>
                  </a:moveTo>
                  <a:lnTo>
                    <a:pt x="223" y="8"/>
                  </a:lnTo>
                  <a:lnTo>
                    <a:pt x="6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3" name="Freeform 203"/>
            <p:cNvSpPr>
              <a:spLocks/>
            </p:cNvSpPr>
            <p:nvPr/>
          </p:nvSpPr>
          <p:spPr bwMode="auto">
            <a:xfrm>
              <a:off x="4573588" y="2887663"/>
              <a:ext cx="258763" cy="254000"/>
            </a:xfrm>
            <a:custGeom>
              <a:avLst/>
              <a:gdLst>
                <a:gd name="T0" fmla="*/ 0 w 163"/>
                <a:gd name="T1" fmla="*/ 152 h 160"/>
                <a:gd name="T2" fmla="*/ 163 w 163"/>
                <a:gd name="T3" fmla="*/ 160 h 160"/>
                <a:gd name="T4" fmla="*/ 61 w 163"/>
                <a:gd name="T5" fmla="*/ 0 h 160"/>
                <a:gd name="T6" fmla="*/ 0 w 163"/>
                <a:gd name="T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0">
                  <a:moveTo>
                    <a:pt x="0" y="152"/>
                  </a:moveTo>
                  <a:lnTo>
                    <a:pt x="163" y="160"/>
                  </a:lnTo>
                  <a:lnTo>
                    <a:pt x="61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CF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4" name="Freeform 204"/>
            <p:cNvSpPr>
              <a:spLocks/>
            </p:cNvSpPr>
            <p:nvPr/>
          </p:nvSpPr>
          <p:spPr bwMode="auto">
            <a:xfrm>
              <a:off x="4573588" y="2887663"/>
              <a:ext cx="258763" cy="254000"/>
            </a:xfrm>
            <a:custGeom>
              <a:avLst/>
              <a:gdLst>
                <a:gd name="T0" fmla="*/ 0 w 163"/>
                <a:gd name="T1" fmla="*/ 152 h 160"/>
                <a:gd name="T2" fmla="*/ 163 w 163"/>
                <a:gd name="T3" fmla="*/ 160 h 160"/>
                <a:gd name="T4" fmla="*/ 61 w 163"/>
                <a:gd name="T5" fmla="*/ 0 h 160"/>
                <a:gd name="T6" fmla="*/ 0 w 163"/>
                <a:gd name="T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0">
                  <a:moveTo>
                    <a:pt x="0" y="152"/>
                  </a:moveTo>
                  <a:lnTo>
                    <a:pt x="163" y="160"/>
                  </a:lnTo>
                  <a:lnTo>
                    <a:pt x="61" y="0"/>
                  </a:lnTo>
                  <a:lnTo>
                    <a:pt x="0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5" name="Freeform 206"/>
            <p:cNvSpPr>
              <a:spLocks/>
            </p:cNvSpPr>
            <p:nvPr/>
          </p:nvSpPr>
          <p:spPr bwMode="auto">
            <a:xfrm>
              <a:off x="4316413" y="2887663"/>
              <a:ext cx="354013" cy="274638"/>
            </a:xfrm>
            <a:custGeom>
              <a:avLst/>
              <a:gdLst>
                <a:gd name="T0" fmla="*/ 223 w 223"/>
                <a:gd name="T1" fmla="*/ 0 h 173"/>
                <a:gd name="T2" fmla="*/ 0 w 223"/>
                <a:gd name="T3" fmla="*/ 143 h 173"/>
                <a:gd name="T4" fmla="*/ 176 w 223"/>
                <a:gd name="T5" fmla="*/ 173 h 173"/>
                <a:gd name="T6" fmla="*/ 223 w 223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73">
                  <a:moveTo>
                    <a:pt x="223" y="0"/>
                  </a:moveTo>
                  <a:lnTo>
                    <a:pt x="0" y="143"/>
                  </a:lnTo>
                  <a:lnTo>
                    <a:pt x="176" y="17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B7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6" name="Freeform 207"/>
            <p:cNvSpPr>
              <a:spLocks/>
            </p:cNvSpPr>
            <p:nvPr/>
          </p:nvSpPr>
          <p:spPr bwMode="auto">
            <a:xfrm>
              <a:off x="4316413" y="2887663"/>
              <a:ext cx="354013" cy="274638"/>
            </a:xfrm>
            <a:custGeom>
              <a:avLst/>
              <a:gdLst>
                <a:gd name="T0" fmla="*/ 223 w 223"/>
                <a:gd name="T1" fmla="*/ 0 h 173"/>
                <a:gd name="T2" fmla="*/ 0 w 223"/>
                <a:gd name="T3" fmla="*/ 143 h 173"/>
                <a:gd name="T4" fmla="*/ 176 w 223"/>
                <a:gd name="T5" fmla="*/ 173 h 173"/>
                <a:gd name="T6" fmla="*/ 223 w 223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73">
                  <a:moveTo>
                    <a:pt x="223" y="0"/>
                  </a:moveTo>
                  <a:lnTo>
                    <a:pt x="0" y="143"/>
                  </a:lnTo>
                  <a:lnTo>
                    <a:pt x="176" y="173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7" name="Freeform 208"/>
            <p:cNvSpPr>
              <a:spLocks/>
            </p:cNvSpPr>
            <p:nvPr/>
          </p:nvSpPr>
          <p:spPr bwMode="auto">
            <a:xfrm>
              <a:off x="4316413" y="2887663"/>
              <a:ext cx="354013" cy="263525"/>
            </a:xfrm>
            <a:custGeom>
              <a:avLst/>
              <a:gdLst>
                <a:gd name="T0" fmla="*/ 223 w 223"/>
                <a:gd name="T1" fmla="*/ 0 h 166"/>
                <a:gd name="T2" fmla="*/ 0 w 223"/>
                <a:gd name="T3" fmla="*/ 143 h 166"/>
                <a:gd name="T4" fmla="*/ 172 w 223"/>
                <a:gd name="T5" fmla="*/ 166 h 166"/>
                <a:gd name="T6" fmla="*/ 223 w 223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66">
                  <a:moveTo>
                    <a:pt x="223" y="0"/>
                  </a:moveTo>
                  <a:lnTo>
                    <a:pt x="0" y="143"/>
                  </a:lnTo>
                  <a:lnTo>
                    <a:pt x="172" y="16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8" name="Freeform 209"/>
            <p:cNvSpPr>
              <a:spLocks/>
            </p:cNvSpPr>
            <p:nvPr/>
          </p:nvSpPr>
          <p:spPr bwMode="auto">
            <a:xfrm>
              <a:off x="4316413" y="2887663"/>
              <a:ext cx="354013" cy="263525"/>
            </a:xfrm>
            <a:custGeom>
              <a:avLst/>
              <a:gdLst>
                <a:gd name="T0" fmla="*/ 223 w 223"/>
                <a:gd name="T1" fmla="*/ 0 h 166"/>
                <a:gd name="T2" fmla="*/ 0 w 223"/>
                <a:gd name="T3" fmla="*/ 143 h 166"/>
                <a:gd name="T4" fmla="*/ 172 w 223"/>
                <a:gd name="T5" fmla="*/ 166 h 166"/>
                <a:gd name="T6" fmla="*/ 223 w 223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66">
                  <a:moveTo>
                    <a:pt x="223" y="0"/>
                  </a:moveTo>
                  <a:lnTo>
                    <a:pt x="0" y="143"/>
                  </a:lnTo>
                  <a:lnTo>
                    <a:pt x="172" y="166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9" name="Freeform 210"/>
            <p:cNvSpPr>
              <a:spLocks/>
            </p:cNvSpPr>
            <p:nvPr/>
          </p:nvSpPr>
          <p:spPr bwMode="auto">
            <a:xfrm>
              <a:off x="4713288" y="3244850"/>
              <a:ext cx="50800" cy="26988"/>
            </a:xfrm>
            <a:custGeom>
              <a:avLst/>
              <a:gdLst>
                <a:gd name="T0" fmla="*/ 69 w 70"/>
                <a:gd name="T1" fmla="*/ 0 h 38"/>
                <a:gd name="T2" fmla="*/ 52 w 70"/>
                <a:gd name="T3" fmla="*/ 1 h 38"/>
                <a:gd name="T4" fmla="*/ 34 w 70"/>
                <a:gd name="T5" fmla="*/ 2 h 38"/>
                <a:gd name="T6" fmla="*/ 17 w 70"/>
                <a:gd name="T7" fmla="*/ 4 h 38"/>
                <a:gd name="T8" fmla="*/ 0 w 70"/>
                <a:gd name="T9" fmla="*/ 5 h 38"/>
                <a:gd name="T10" fmla="*/ 37 w 70"/>
                <a:gd name="T11" fmla="*/ 37 h 38"/>
                <a:gd name="T12" fmla="*/ 69 w 70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38">
                  <a:moveTo>
                    <a:pt x="69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24"/>
                    <a:pt x="18" y="38"/>
                    <a:pt x="37" y="37"/>
                  </a:cubicBezTo>
                  <a:cubicBezTo>
                    <a:pt x="56" y="35"/>
                    <a:pt x="70" y="19"/>
                    <a:pt x="69" y="0"/>
                  </a:cubicBezTo>
                  <a:close/>
                </a:path>
              </a:pathLst>
            </a:custGeom>
            <a:solidFill>
              <a:srgbClr val="FCB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0" name="Freeform 211"/>
            <p:cNvSpPr>
              <a:spLocks noEditPoints="1"/>
            </p:cNvSpPr>
            <p:nvPr/>
          </p:nvSpPr>
          <p:spPr bwMode="auto">
            <a:xfrm>
              <a:off x="4578350" y="2743200"/>
              <a:ext cx="260350" cy="257175"/>
            </a:xfrm>
            <a:custGeom>
              <a:avLst/>
              <a:gdLst>
                <a:gd name="T0" fmla="*/ 7 w 361"/>
                <a:gd name="T1" fmla="*/ 194 h 357"/>
                <a:gd name="T2" fmla="*/ 186 w 361"/>
                <a:gd name="T3" fmla="*/ 354 h 357"/>
                <a:gd name="T4" fmla="*/ 194 w 361"/>
                <a:gd name="T5" fmla="*/ 353 h 357"/>
                <a:gd name="T6" fmla="*/ 353 w 361"/>
                <a:gd name="T7" fmla="*/ 166 h 357"/>
                <a:gd name="T8" fmla="*/ 166 w 361"/>
                <a:gd name="T9" fmla="*/ 8 h 357"/>
                <a:gd name="T10" fmla="*/ 157 w 361"/>
                <a:gd name="T11" fmla="*/ 9 h 357"/>
                <a:gd name="T12" fmla="*/ 7 w 361"/>
                <a:gd name="T13" fmla="*/ 194 h 357"/>
                <a:gd name="T14" fmla="*/ 169 w 361"/>
                <a:gd name="T15" fmla="*/ 42 h 357"/>
                <a:gd name="T16" fmla="*/ 318 w 361"/>
                <a:gd name="T17" fmla="*/ 169 h 357"/>
                <a:gd name="T18" fmla="*/ 191 w 361"/>
                <a:gd name="T19" fmla="*/ 319 h 357"/>
                <a:gd name="T20" fmla="*/ 183 w 361"/>
                <a:gd name="T21" fmla="*/ 319 h 357"/>
                <a:gd name="T22" fmla="*/ 42 w 361"/>
                <a:gd name="T23" fmla="*/ 192 h 357"/>
                <a:gd name="T24" fmla="*/ 160 w 361"/>
                <a:gd name="T25" fmla="*/ 43 h 357"/>
                <a:gd name="T26" fmla="*/ 169 w 361"/>
                <a:gd name="T27" fmla="*/ 4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357">
                  <a:moveTo>
                    <a:pt x="7" y="194"/>
                  </a:moveTo>
                  <a:cubicBezTo>
                    <a:pt x="15" y="287"/>
                    <a:pt x="94" y="357"/>
                    <a:pt x="186" y="354"/>
                  </a:cubicBezTo>
                  <a:cubicBezTo>
                    <a:pt x="188" y="354"/>
                    <a:pt x="191" y="353"/>
                    <a:pt x="194" y="353"/>
                  </a:cubicBezTo>
                  <a:cubicBezTo>
                    <a:pt x="290" y="345"/>
                    <a:pt x="361" y="262"/>
                    <a:pt x="353" y="166"/>
                  </a:cubicBezTo>
                  <a:cubicBezTo>
                    <a:pt x="345" y="71"/>
                    <a:pt x="261" y="0"/>
                    <a:pt x="166" y="8"/>
                  </a:cubicBezTo>
                  <a:cubicBezTo>
                    <a:pt x="163" y="8"/>
                    <a:pt x="160" y="8"/>
                    <a:pt x="157" y="9"/>
                  </a:cubicBezTo>
                  <a:cubicBezTo>
                    <a:pt x="66" y="20"/>
                    <a:pt x="0" y="102"/>
                    <a:pt x="7" y="194"/>
                  </a:cubicBezTo>
                  <a:moveTo>
                    <a:pt x="169" y="42"/>
                  </a:moveTo>
                  <a:cubicBezTo>
                    <a:pt x="245" y="36"/>
                    <a:pt x="312" y="93"/>
                    <a:pt x="318" y="169"/>
                  </a:cubicBezTo>
                  <a:cubicBezTo>
                    <a:pt x="325" y="245"/>
                    <a:pt x="268" y="312"/>
                    <a:pt x="191" y="319"/>
                  </a:cubicBezTo>
                  <a:cubicBezTo>
                    <a:pt x="189" y="319"/>
                    <a:pt x="186" y="319"/>
                    <a:pt x="183" y="319"/>
                  </a:cubicBezTo>
                  <a:cubicBezTo>
                    <a:pt x="110" y="320"/>
                    <a:pt x="48" y="265"/>
                    <a:pt x="42" y="192"/>
                  </a:cubicBezTo>
                  <a:cubicBezTo>
                    <a:pt x="36" y="118"/>
                    <a:pt x="88" y="54"/>
                    <a:pt x="160" y="43"/>
                  </a:cubicBezTo>
                  <a:cubicBezTo>
                    <a:pt x="163" y="43"/>
                    <a:pt x="166" y="42"/>
                    <a:pt x="169" y="42"/>
                  </a:cubicBezTo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1" name="Rectangle 212"/>
            <p:cNvSpPr>
              <a:spLocks noChangeArrowheads="1"/>
            </p:cNvSpPr>
            <p:nvPr/>
          </p:nvSpPr>
          <p:spPr bwMode="auto">
            <a:xfrm>
              <a:off x="4672013" y="2773363"/>
              <a:ext cx="125413" cy="76200"/>
            </a:xfrm>
            <a:prstGeom prst="rect">
              <a:avLst/>
            </a:prstGeom>
            <a:solidFill>
              <a:srgbClr val="FCD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2" name="Freeform 213"/>
            <p:cNvSpPr>
              <a:spLocks/>
            </p:cNvSpPr>
            <p:nvPr/>
          </p:nvSpPr>
          <p:spPr bwMode="auto">
            <a:xfrm>
              <a:off x="4702175" y="2827338"/>
              <a:ext cx="106363" cy="144463"/>
            </a:xfrm>
            <a:custGeom>
              <a:avLst/>
              <a:gdLst>
                <a:gd name="T0" fmla="*/ 111 w 147"/>
                <a:gd name="T1" fmla="*/ 0 h 201"/>
                <a:gd name="T2" fmla="*/ 0 w 147"/>
                <a:gd name="T3" fmla="*/ 31 h 201"/>
                <a:gd name="T4" fmla="*/ 17 w 147"/>
                <a:gd name="T5" fmla="*/ 180 h 201"/>
                <a:gd name="T6" fmla="*/ 31 w 147"/>
                <a:gd name="T7" fmla="*/ 201 h 201"/>
                <a:gd name="T8" fmla="*/ 147 w 147"/>
                <a:gd name="T9" fmla="*/ 65 h 201"/>
                <a:gd name="T10" fmla="*/ 146 w 147"/>
                <a:gd name="T11" fmla="*/ 53 h 201"/>
                <a:gd name="T12" fmla="*/ 146 w 147"/>
                <a:gd name="T13" fmla="*/ 52 h 201"/>
                <a:gd name="T14" fmla="*/ 131 w 147"/>
                <a:gd name="T15" fmla="*/ 1 h 201"/>
                <a:gd name="T16" fmla="*/ 111 w 147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201">
                  <a:moveTo>
                    <a:pt x="111" y="0"/>
                  </a:moveTo>
                  <a:cubicBezTo>
                    <a:pt x="71" y="0"/>
                    <a:pt x="33" y="11"/>
                    <a:pt x="0" y="31"/>
                  </a:cubicBezTo>
                  <a:cubicBezTo>
                    <a:pt x="15" y="79"/>
                    <a:pt x="21" y="130"/>
                    <a:pt x="17" y="180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98" y="190"/>
                    <a:pt x="147" y="132"/>
                    <a:pt x="147" y="65"/>
                  </a:cubicBezTo>
                  <a:cubicBezTo>
                    <a:pt x="147" y="61"/>
                    <a:pt x="147" y="57"/>
                    <a:pt x="146" y="53"/>
                  </a:cubicBezTo>
                  <a:cubicBezTo>
                    <a:pt x="146" y="53"/>
                    <a:pt x="146" y="52"/>
                    <a:pt x="146" y="52"/>
                  </a:cubicBezTo>
                  <a:cubicBezTo>
                    <a:pt x="145" y="34"/>
                    <a:pt x="139" y="16"/>
                    <a:pt x="131" y="1"/>
                  </a:cubicBezTo>
                  <a:cubicBezTo>
                    <a:pt x="125" y="0"/>
                    <a:pt x="118" y="0"/>
                    <a:pt x="1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3" name="Freeform 214"/>
            <p:cNvSpPr>
              <a:spLocks/>
            </p:cNvSpPr>
            <p:nvPr/>
          </p:nvSpPr>
          <p:spPr bwMode="auto">
            <a:xfrm>
              <a:off x="4608513" y="2781300"/>
              <a:ext cx="109538" cy="176213"/>
            </a:xfrm>
            <a:custGeom>
              <a:avLst/>
              <a:gdLst>
                <a:gd name="T0" fmla="*/ 89 w 152"/>
                <a:gd name="T1" fmla="*/ 0 h 245"/>
                <a:gd name="T2" fmla="*/ 0 w 152"/>
                <a:gd name="T3" fmla="*/ 129 h 245"/>
                <a:gd name="T4" fmla="*/ 1 w 152"/>
                <a:gd name="T5" fmla="*/ 141 h 245"/>
                <a:gd name="T6" fmla="*/ 1 w 152"/>
                <a:gd name="T7" fmla="*/ 141 h 245"/>
                <a:gd name="T8" fmla="*/ 1 w 152"/>
                <a:gd name="T9" fmla="*/ 142 h 245"/>
                <a:gd name="T10" fmla="*/ 1 w 152"/>
                <a:gd name="T11" fmla="*/ 142 h 245"/>
                <a:gd name="T12" fmla="*/ 1 w 152"/>
                <a:gd name="T13" fmla="*/ 143 h 245"/>
                <a:gd name="T14" fmla="*/ 17 w 152"/>
                <a:gd name="T15" fmla="*/ 195 h 245"/>
                <a:gd name="T16" fmla="*/ 87 w 152"/>
                <a:gd name="T17" fmla="*/ 149 h 245"/>
                <a:gd name="T18" fmla="*/ 148 w 152"/>
                <a:gd name="T19" fmla="*/ 245 h 245"/>
                <a:gd name="T20" fmla="*/ 131 w 152"/>
                <a:gd name="T21" fmla="*/ 96 h 245"/>
                <a:gd name="T22" fmla="*/ 115 w 152"/>
                <a:gd name="T23" fmla="*/ 52 h 245"/>
                <a:gd name="T24" fmla="*/ 57 w 152"/>
                <a:gd name="T25" fmla="*/ 133 h 245"/>
                <a:gd name="T26" fmla="*/ 46 w 152"/>
                <a:gd name="T27" fmla="*/ 146 h 245"/>
                <a:gd name="T28" fmla="*/ 45 w 152"/>
                <a:gd name="T29" fmla="*/ 146 h 245"/>
                <a:gd name="T30" fmla="*/ 33 w 152"/>
                <a:gd name="T31" fmla="*/ 135 h 245"/>
                <a:gd name="T32" fmla="*/ 105 w 152"/>
                <a:gd name="T33" fmla="*/ 29 h 245"/>
                <a:gd name="T34" fmla="*/ 89 w 152"/>
                <a:gd name="T3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245">
                  <a:moveTo>
                    <a:pt x="89" y="0"/>
                  </a:moveTo>
                  <a:cubicBezTo>
                    <a:pt x="37" y="20"/>
                    <a:pt x="1" y="71"/>
                    <a:pt x="0" y="129"/>
                  </a:cubicBezTo>
                  <a:cubicBezTo>
                    <a:pt x="0" y="133"/>
                    <a:pt x="1" y="137"/>
                    <a:pt x="1" y="141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41"/>
                    <a:pt x="1" y="141"/>
                    <a:pt x="1" y="142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3" y="162"/>
                    <a:pt x="8" y="179"/>
                    <a:pt x="17" y="195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52" y="195"/>
                    <a:pt x="146" y="144"/>
                    <a:pt x="131" y="96"/>
                  </a:cubicBezTo>
                  <a:cubicBezTo>
                    <a:pt x="127" y="81"/>
                    <a:pt x="121" y="66"/>
                    <a:pt x="115" y="52"/>
                  </a:cubicBezTo>
                  <a:cubicBezTo>
                    <a:pt x="79" y="61"/>
                    <a:pt x="54" y="95"/>
                    <a:pt x="57" y="133"/>
                  </a:cubicBezTo>
                  <a:cubicBezTo>
                    <a:pt x="58" y="140"/>
                    <a:pt x="53" y="146"/>
                    <a:pt x="46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39" y="146"/>
                    <a:pt x="34" y="141"/>
                    <a:pt x="33" y="135"/>
                  </a:cubicBezTo>
                  <a:cubicBezTo>
                    <a:pt x="29" y="87"/>
                    <a:pt x="60" y="43"/>
                    <a:pt x="105" y="29"/>
                  </a:cubicBezTo>
                  <a:cubicBezTo>
                    <a:pt x="100" y="20"/>
                    <a:pt x="95" y="10"/>
                    <a:pt x="89" y="0"/>
                  </a:cubicBezTo>
                </a:path>
              </a:pathLst>
            </a:custGeom>
            <a:solidFill>
              <a:srgbClr val="95B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4" name="Freeform 215"/>
            <p:cNvSpPr>
              <a:spLocks/>
            </p:cNvSpPr>
            <p:nvPr/>
          </p:nvSpPr>
          <p:spPr bwMode="auto">
            <a:xfrm>
              <a:off x="4651375" y="2887663"/>
              <a:ext cx="73025" cy="85725"/>
            </a:xfrm>
            <a:custGeom>
              <a:avLst/>
              <a:gdLst>
                <a:gd name="T0" fmla="*/ 26 w 101"/>
                <a:gd name="T1" fmla="*/ 0 h 119"/>
                <a:gd name="T2" fmla="*/ 26 w 101"/>
                <a:gd name="T3" fmla="*/ 0 h 119"/>
                <a:gd name="T4" fmla="*/ 0 w 101"/>
                <a:gd name="T5" fmla="*/ 95 h 119"/>
                <a:gd name="T6" fmla="*/ 78 w 101"/>
                <a:gd name="T7" fmla="*/ 119 h 119"/>
                <a:gd name="T8" fmla="*/ 78 w 101"/>
                <a:gd name="T9" fmla="*/ 119 h 119"/>
                <a:gd name="T10" fmla="*/ 78 w 101"/>
                <a:gd name="T11" fmla="*/ 119 h 119"/>
                <a:gd name="T12" fmla="*/ 81 w 101"/>
                <a:gd name="T13" fmla="*/ 119 h 119"/>
                <a:gd name="T14" fmla="*/ 81 w 101"/>
                <a:gd name="T15" fmla="*/ 119 h 119"/>
                <a:gd name="T16" fmla="*/ 89 w 101"/>
                <a:gd name="T17" fmla="*/ 119 h 119"/>
                <a:gd name="T18" fmla="*/ 101 w 101"/>
                <a:gd name="T19" fmla="*/ 117 h 119"/>
                <a:gd name="T20" fmla="*/ 87 w 101"/>
                <a:gd name="T21" fmla="*/ 96 h 119"/>
                <a:gd name="T22" fmla="*/ 26 w 101"/>
                <a:gd name="T2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19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3" y="110"/>
                    <a:pt x="50" y="119"/>
                    <a:pt x="78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79" y="119"/>
                    <a:pt x="80" y="119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84" y="119"/>
                    <a:pt x="87" y="119"/>
                    <a:pt x="89" y="119"/>
                  </a:cubicBezTo>
                  <a:cubicBezTo>
                    <a:pt x="93" y="118"/>
                    <a:pt x="97" y="118"/>
                    <a:pt x="101" y="117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D9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5" name="Freeform 216"/>
            <p:cNvSpPr>
              <a:spLocks/>
            </p:cNvSpPr>
            <p:nvPr/>
          </p:nvSpPr>
          <p:spPr bwMode="auto">
            <a:xfrm>
              <a:off x="4649788" y="2887663"/>
              <a:ext cx="20638" cy="68263"/>
            </a:xfrm>
            <a:custGeom>
              <a:avLst/>
              <a:gdLst>
                <a:gd name="T0" fmla="*/ 29 w 29"/>
                <a:gd name="T1" fmla="*/ 0 h 95"/>
                <a:gd name="T2" fmla="*/ 29 w 29"/>
                <a:gd name="T3" fmla="*/ 0 h 95"/>
                <a:gd name="T4" fmla="*/ 0 w 29"/>
                <a:gd name="T5" fmla="*/ 93 h 95"/>
                <a:gd name="T6" fmla="*/ 3 w 29"/>
                <a:gd name="T7" fmla="*/ 95 h 95"/>
                <a:gd name="T8" fmla="*/ 29 w 29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5"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4"/>
                    <a:pt x="2" y="95"/>
                    <a:pt x="3" y="9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C5C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6" name="Freeform 217"/>
            <p:cNvSpPr>
              <a:spLocks/>
            </p:cNvSpPr>
            <p:nvPr/>
          </p:nvSpPr>
          <p:spPr bwMode="auto">
            <a:xfrm>
              <a:off x="4621213" y="2887663"/>
              <a:ext cx="49213" cy="66675"/>
            </a:xfrm>
            <a:custGeom>
              <a:avLst/>
              <a:gdLst>
                <a:gd name="T0" fmla="*/ 70 w 70"/>
                <a:gd name="T1" fmla="*/ 0 h 93"/>
                <a:gd name="T2" fmla="*/ 0 w 70"/>
                <a:gd name="T3" fmla="*/ 46 h 93"/>
                <a:gd name="T4" fmla="*/ 41 w 70"/>
                <a:gd name="T5" fmla="*/ 93 h 93"/>
                <a:gd name="T6" fmla="*/ 70 w 7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93">
                  <a:moveTo>
                    <a:pt x="70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10" y="65"/>
                    <a:pt x="24" y="81"/>
                    <a:pt x="41" y="93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9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7" name="Freeform 218"/>
            <p:cNvSpPr>
              <a:spLocks noEditPoints="1"/>
            </p:cNvSpPr>
            <p:nvPr/>
          </p:nvSpPr>
          <p:spPr bwMode="auto">
            <a:xfrm>
              <a:off x="4608513" y="2773363"/>
              <a:ext cx="200025" cy="200025"/>
            </a:xfrm>
            <a:custGeom>
              <a:avLst/>
              <a:gdLst>
                <a:gd name="T0" fmla="*/ 139 w 278"/>
                <a:gd name="T1" fmla="*/ 277 h 277"/>
                <a:gd name="T2" fmla="*/ 139 w 278"/>
                <a:gd name="T3" fmla="*/ 277 h 277"/>
                <a:gd name="T4" fmla="*/ 139 w 278"/>
                <a:gd name="T5" fmla="*/ 277 h 277"/>
                <a:gd name="T6" fmla="*/ 139 w 278"/>
                <a:gd name="T7" fmla="*/ 277 h 277"/>
                <a:gd name="T8" fmla="*/ 142 w 278"/>
                <a:gd name="T9" fmla="*/ 277 h 277"/>
                <a:gd name="T10" fmla="*/ 139 w 278"/>
                <a:gd name="T11" fmla="*/ 277 h 277"/>
                <a:gd name="T12" fmla="*/ 142 w 278"/>
                <a:gd name="T13" fmla="*/ 277 h 277"/>
                <a:gd name="T14" fmla="*/ 1 w 278"/>
                <a:gd name="T15" fmla="*/ 151 h 277"/>
                <a:gd name="T16" fmla="*/ 1 w 278"/>
                <a:gd name="T17" fmla="*/ 152 h 277"/>
                <a:gd name="T18" fmla="*/ 1 w 278"/>
                <a:gd name="T19" fmla="*/ 151 h 277"/>
                <a:gd name="T20" fmla="*/ 1 w 278"/>
                <a:gd name="T21" fmla="*/ 150 h 277"/>
                <a:gd name="T22" fmla="*/ 1 w 278"/>
                <a:gd name="T23" fmla="*/ 151 h 277"/>
                <a:gd name="T24" fmla="*/ 1 w 278"/>
                <a:gd name="T25" fmla="*/ 150 h 277"/>
                <a:gd name="T26" fmla="*/ 277 w 278"/>
                <a:gd name="T27" fmla="*/ 126 h 277"/>
                <a:gd name="T28" fmla="*/ 277 w 278"/>
                <a:gd name="T29" fmla="*/ 127 h 277"/>
                <a:gd name="T30" fmla="*/ 278 w 278"/>
                <a:gd name="T31" fmla="*/ 139 h 277"/>
                <a:gd name="T32" fmla="*/ 277 w 278"/>
                <a:gd name="T33" fmla="*/ 127 h 277"/>
                <a:gd name="T34" fmla="*/ 277 w 278"/>
                <a:gd name="T35" fmla="*/ 126 h 277"/>
                <a:gd name="T36" fmla="*/ 128 w 278"/>
                <a:gd name="T37" fmla="*/ 0 h 277"/>
                <a:gd name="T38" fmla="*/ 128 w 278"/>
                <a:gd name="T39" fmla="*/ 0 h 277"/>
                <a:gd name="T40" fmla="*/ 119 w 278"/>
                <a:gd name="T41" fmla="*/ 1 h 277"/>
                <a:gd name="T42" fmla="*/ 0 w 278"/>
                <a:gd name="T43" fmla="*/ 138 h 277"/>
                <a:gd name="T44" fmla="*/ 89 w 278"/>
                <a:gd name="T45" fmla="*/ 9 h 277"/>
                <a:gd name="T46" fmla="*/ 119 w 278"/>
                <a:gd name="T47" fmla="*/ 1 h 277"/>
                <a:gd name="T48" fmla="*/ 128 w 278"/>
                <a:gd name="T49" fmla="*/ 0 h 277"/>
                <a:gd name="T50" fmla="*/ 128 w 278"/>
                <a:gd name="T51" fmla="*/ 0 h 277"/>
                <a:gd name="T52" fmla="*/ 139 w 278"/>
                <a:gd name="T53" fmla="*/ 0 h 277"/>
                <a:gd name="T54" fmla="*/ 128 w 278"/>
                <a:gd name="T55" fmla="*/ 0 h 277"/>
                <a:gd name="T56" fmla="*/ 139 w 278"/>
                <a:gd name="T57" fmla="*/ 0 h 277"/>
                <a:gd name="T58" fmla="*/ 139 w 278"/>
                <a:gd name="T59" fmla="*/ 0 h 277"/>
                <a:gd name="T60" fmla="*/ 139 w 278"/>
                <a:gd name="T61" fmla="*/ 0 h 277"/>
                <a:gd name="T62" fmla="*/ 139 w 278"/>
                <a:gd name="T63" fmla="*/ 0 h 277"/>
                <a:gd name="T64" fmla="*/ 139 w 278"/>
                <a:gd name="T6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277">
                  <a:moveTo>
                    <a:pt x="139" y="277"/>
                  </a:moveTo>
                  <a:cubicBezTo>
                    <a:pt x="139" y="277"/>
                    <a:pt x="139" y="277"/>
                    <a:pt x="139" y="277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139" y="277"/>
                    <a:pt x="139" y="277"/>
                    <a:pt x="139" y="277"/>
                  </a:cubicBezTo>
                  <a:moveTo>
                    <a:pt x="142" y="277"/>
                  </a:moveTo>
                  <a:cubicBezTo>
                    <a:pt x="141" y="277"/>
                    <a:pt x="140" y="277"/>
                    <a:pt x="139" y="277"/>
                  </a:cubicBezTo>
                  <a:cubicBezTo>
                    <a:pt x="140" y="277"/>
                    <a:pt x="141" y="277"/>
                    <a:pt x="142" y="277"/>
                  </a:cubicBezTo>
                  <a:moveTo>
                    <a:pt x="1" y="151"/>
                  </a:move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1"/>
                  </a:cubicBezTo>
                  <a:moveTo>
                    <a:pt x="1" y="150"/>
                  </a:moveTo>
                  <a:cubicBezTo>
                    <a:pt x="1" y="150"/>
                    <a:pt x="1" y="150"/>
                    <a:pt x="1" y="151"/>
                  </a:cubicBezTo>
                  <a:cubicBezTo>
                    <a:pt x="1" y="150"/>
                    <a:pt x="1" y="150"/>
                    <a:pt x="1" y="150"/>
                  </a:cubicBezTo>
                  <a:moveTo>
                    <a:pt x="277" y="126"/>
                  </a:moveTo>
                  <a:cubicBezTo>
                    <a:pt x="277" y="126"/>
                    <a:pt x="277" y="127"/>
                    <a:pt x="277" y="127"/>
                  </a:cubicBezTo>
                  <a:cubicBezTo>
                    <a:pt x="278" y="131"/>
                    <a:pt x="278" y="135"/>
                    <a:pt x="278" y="139"/>
                  </a:cubicBezTo>
                  <a:cubicBezTo>
                    <a:pt x="278" y="135"/>
                    <a:pt x="278" y="131"/>
                    <a:pt x="277" y="127"/>
                  </a:cubicBezTo>
                  <a:cubicBezTo>
                    <a:pt x="277" y="127"/>
                    <a:pt x="277" y="126"/>
                    <a:pt x="277" y="126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5" y="0"/>
                    <a:pt x="122" y="1"/>
                    <a:pt x="119" y="1"/>
                  </a:cubicBezTo>
                  <a:cubicBezTo>
                    <a:pt x="51" y="11"/>
                    <a:pt x="1" y="70"/>
                    <a:pt x="0" y="138"/>
                  </a:cubicBezTo>
                  <a:cubicBezTo>
                    <a:pt x="1" y="80"/>
                    <a:pt x="37" y="29"/>
                    <a:pt x="89" y="9"/>
                  </a:cubicBezTo>
                  <a:cubicBezTo>
                    <a:pt x="99" y="5"/>
                    <a:pt x="109" y="3"/>
                    <a:pt x="119" y="1"/>
                  </a:cubicBezTo>
                  <a:cubicBezTo>
                    <a:pt x="122" y="1"/>
                    <a:pt x="125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moveTo>
                    <a:pt x="139" y="0"/>
                  </a:moveTo>
                  <a:cubicBezTo>
                    <a:pt x="136" y="0"/>
                    <a:pt x="132" y="0"/>
                    <a:pt x="128" y="0"/>
                  </a:cubicBezTo>
                  <a:cubicBezTo>
                    <a:pt x="132" y="0"/>
                    <a:pt x="136" y="0"/>
                    <a:pt x="139" y="0"/>
                  </a:cubicBezTo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3E5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8" name="Freeform 219"/>
            <p:cNvSpPr>
              <a:spLocks/>
            </p:cNvSpPr>
            <p:nvPr/>
          </p:nvSpPr>
          <p:spPr bwMode="auto">
            <a:xfrm>
              <a:off x="4683125" y="2798763"/>
              <a:ext cx="22225" cy="19050"/>
            </a:xfrm>
            <a:custGeom>
              <a:avLst/>
              <a:gdLst>
                <a:gd name="T0" fmla="*/ 17 w 30"/>
                <a:gd name="T1" fmla="*/ 0 h 26"/>
                <a:gd name="T2" fmla="*/ 15 w 30"/>
                <a:gd name="T3" fmla="*/ 0 h 26"/>
                <a:gd name="T4" fmla="*/ 0 w 30"/>
                <a:gd name="T5" fmla="*/ 3 h 26"/>
                <a:gd name="T6" fmla="*/ 10 w 30"/>
                <a:gd name="T7" fmla="*/ 26 h 26"/>
                <a:gd name="T8" fmla="*/ 19 w 30"/>
                <a:gd name="T9" fmla="*/ 24 h 26"/>
                <a:gd name="T10" fmla="*/ 29 w 30"/>
                <a:gd name="T11" fmla="*/ 10 h 26"/>
                <a:gd name="T12" fmla="*/ 17 w 3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6">
                  <a:moveTo>
                    <a:pt x="17" y="0"/>
                  </a:moveTo>
                  <a:cubicBezTo>
                    <a:pt x="16" y="0"/>
                    <a:pt x="16" y="0"/>
                    <a:pt x="15" y="0"/>
                  </a:cubicBezTo>
                  <a:cubicBezTo>
                    <a:pt x="10" y="1"/>
                    <a:pt x="5" y="2"/>
                    <a:pt x="0" y="3"/>
                  </a:cubicBezTo>
                  <a:cubicBezTo>
                    <a:pt x="4" y="11"/>
                    <a:pt x="7" y="18"/>
                    <a:pt x="10" y="26"/>
                  </a:cubicBezTo>
                  <a:cubicBezTo>
                    <a:pt x="13" y="25"/>
                    <a:pt x="16" y="24"/>
                    <a:pt x="19" y="24"/>
                  </a:cubicBezTo>
                  <a:cubicBezTo>
                    <a:pt x="25" y="23"/>
                    <a:pt x="30" y="17"/>
                    <a:pt x="29" y="10"/>
                  </a:cubicBezTo>
                  <a:cubicBezTo>
                    <a:pt x="28" y="4"/>
                    <a:pt x="23" y="0"/>
                    <a:pt x="17" y="0"/>
                  </a:cubicBezTo>
                </a:path>
              </a:pathLst>
            </a:custGeom>
            <a:solidFill>
              <a:srgbClr val="FDE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9" name="Freeform 220"/>
            <p:cNvSpPr>
              <a:spLocks/>
            </p:cNvSpPr>
            <p:nvPr/>
          </p:nvSpPr>
          <p:spPr bwMode="auto">
            <a:xfrm>
              <a:off x="4629150" y="2801938"/>
              <a:ext cx="61913" cy="84138"/>
            </a:xfrm>
            <a:custGeom>
              <a:avLst/>
              <a:gdLst>
                <a:gd name="T0" fmla="*/ 76 w 86"/>
                <a:gd name="T1" fmla="*/ 0 h 117"/>
                <a:gd name="T2" fmla="*/ 4 w 86"/>
                <a:gd name="T3" fmla="*/ 106 h 117"/>
                <a:gd name="T4" fmla="*/ 16 w 86"/>
                <a:gd name="T5" fmla="*/ 117 h 117"/>
                <a:gd name="T6" fmla="*/ 17 w 86"/>
                <a:gd name="T7" fmla="*/ 117 h 117"/>
                <a:gd name="T8" fmla="*/ 28 w 86"/>
                <a:gd name="T9" fmla="*/ 104 h 117"/>
                <a:gd name="T10" fmla="*/ 86 w 86"/>
                <a:gd name="T11" fmla="*/ 23 h 117"/>
                <a:gd name="T12" fmla="*/ 76 w 86"/>
                <a:gd name="T1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7">
                  <a:moveTo>
                    <a:pt x="76" y="0"/>
                  </a:moveTo>
                  <a:cubicBezTo>
                    <a:pt x="31" y="14"/>
                    <a:pt x="0" y="58"/>
                    <a:pt x="4" y="106"/>
                  </a:cubicBezTo>
                  <a:cubicBezTo>
                    <a:pt x="5" y="112"/>
                    <a:pt x="10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24" y="117"/>
                    <a:pt x="29" y="111"/>
                    <a:pt x="28" y="104"/>
                  </a:cubicBezTo>
                  <a:cubicBezTo>
                    <a:pt x="25" y="66"/>
                    <a:pt x="50" y="32"/>
                    <a:pt x="86" y="23"/>
                  </a:cubicBezTo>
                  <a:cubicBezTo>
                    <a:pt x="83" y="15"/>
                    <a:pt x="80" y="8"/>
                    <a:pt x="76" y="0"/>
                  </a:cubicBezTo>
                </a:path>
              </a:pathLst>
            </a:custGeom>
            <a:solidFill>
              <a:srgbClr val="BFD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0" name="Freeform 221"/>
            <p:cNvSpPr>
              <a:spLocks/>
            </p:cNvSpPr>
            <p:nvPr/>
          </p:nvSpPr>
          <p:spPr bwMode="auto">
            <a:xfrm>
              <a:off x="4705350" y="2997200"/>
              <a:ext cx="30163" cy="52388"/>
            </a:xfrm>
            <a:custGeom>
              <a:avLst/>
              <a:gdLst>
                <a:gd name="T0" fmla="*/ 19 w 19"/>
                <a:gd name="T1" fmla="*/ 31 h 33"/>
                <a:gd name="T2" fmla="*/ 16 w 19"/>
                <a:gd name="T3" fmla="*/ 0 h 33"/>
                <a:gd name="T4" fmla="*/ 8 w 19"/>
                <a:gd name="T5" fmla="*/ 0 h 33"/>
                <a:gd name="T6" fmla="*/ 0 w 19"/>
                <a:gd name="T7" fmla="*/ 1 h 33"/>
                <a:gd name="T8" fmla="*/ 3 w 19"/>
                <a:gd name="T9" fmla="*/ 33 h 33"/>
                <a:gd name="T10" fmla="*/ 11 w 19"/>
                <a:gd name="T11" fmla="*/ 32 h 33"/>
                <a:gd name="T12" fmla="*/ 19 w 19"/>
                <a:gd name="T1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3">
                  <a:moveTo>
                    <a:pt x="19" y="31"/>
                  </a:moveTo>
                  <a:lnTo>
                    <a:pt x="16" y="0"/>
                  </a:lnTo>
                  <a:lnTo>
                    <a:pt x="8" y="0"/>
                  </a:lnTo>
                  <a:lnTo>
                    <a:pt x="0" y="1"/>
                  </a:lnTo>
                  <a:lnTo>
                    <a:pt x="3" y="33"/>
                  </a:lnTo>
                  <a:lnTo>
                    <a:pt x="11" y="32"/>
                  </a:lnTo>
                  <a:lnTo>
                    <a:pt x="19" y="31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1" name="Freeform 222"/>
            <p:cNvSpPr>
              <a:spLocks/>
            </p:cNvSpPr>
            <p:nvPr/>
          </p:nvSpPr>
          <p:spPr bwMode="auto">
            <a:xfrm>
              <a:off x="4722813" y="3046413"/>
              <a:ext cx="26988" cy="26988"/>
            </a:xfrm>
            <a:custGeom>
              <a:avLst/>
              <a:gdLst>
                <a:gd name="T0" fmla="*/ 1 w 17"/>
                <a:gd name="T1" fmla="*/ 17 h 17"/>
                <a:gd name="T2" fmla="*/ 17 w 17"/>
                <a:gd name="T3" fmla="*/ 15 h 17"/>
                <a:gd name="T4" fmla="*/ 15 w 17"/>
                <a:gd name="T5" fmla="*/ 0 h 17"/>
                <a:gd name="T6" fmla="*/ 8 w 17"/>
                <a:gd name="T7" fmla="*/ 0 h 17"/>
                <a:gd name="T8" fmla="*/ 0 w 17"/>
                <a:gd name="T9" fmla="*/ 1 h 17"/>
                <a:gd name="T10" fmla="*/ 1 w 17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" y="17"/>
                  </a:moveTo>
                  <a:lnTo>
                    <a:pt x="17" y="15"/>
                  </a:lnTo>
                  <a:lnTo>
                    <a:pt x="15" y="0"/>
                  </a:lnTo>
                  <a:lnTo>
                    <a:pt x="8" y="0"/>
                  </a:lnTo>
                  <a:lnTo>
                    <a:pt x="0" y="1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2" name="Freeform 223"/>
            <p:cNvSpPr>
              <a:spLocks/>
            </p:cNvSpPr>
            <p:nvPr/>
          </p:nvSpPr>
          <p:spPr bwMode="auto">
            <a:xfrm>
              <a:off x="4725988" y="3082925"/>
              <a:ext cx="38100" cy="163513"/>
            </a:xfrm>
            <a:custGeom>
              <a:avLst/>
              <a:gdLst>
                <a:gd name="T0" fmla="*/ 0 w 24"/>
                <a:gd name="T1" fmla="*/ 1 h 103"/>
                <a:gd name="T2" fmla="*/ 8 w 24"/>
                <a:gd name="T3" fmla="*/ 103 h 103"/>
                <a:gd name="T4" fmla="*/ 16 w 24"/>
                <a:gd name="T5" fmla="*/ 102 h 103"/>
                <a:gd name="T6" fmla="*/ 24 w 24"/>
                <a:gd name="T7" fmla="*/ 102 h 103"/>
                <a:gd name="T8" fmla="*/ 16 w 24"/>
                <a:gd name="T9" fmla="*/ 0 h 103"/>
                <a:gd name="T10" fmla="*/ 0 w 24"/>
                <a:gd name="T11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03">
                  <a:moveTo>
                    <a:pt x="0" y="1"/>
                  </a:moveTo>
                  <a:lnTo>
                    <a:pt x="8" y="103"/>
                  </a:lnTo>
                  <a:lnTo>
                    <a:pt x="16" y="102"/>
                  </a:lnTo>
                  <a:lnTo>
                    <a:pt x="24" y="102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3" name="Freeform 224"/>
            <p:cNvSpPr>
              <a:spLocks/>
            </p:cNvSpPr>
            <p:nvPr/>
          </p:nvSpPr>
          <p:spPr bwMode="auto">
            <a:xfrm>
              <a:off x="4697413" y="3048000"/>
              <a:ext cx="26988" cy="26988"/>
            </a:xfrm>
            <a:custGeom>
              <a:avLst/>
              <a:gdLst>
                <a:gd name="T0" fmla="*/ 17 w 17"/>
                <a:gd name="T1" fmla="*/ 16 h 17"/>
                <a:gd name="T2" fmla="*/ 16 w 17"/>
                <a:gd name="T3" fmla="*/ 0 h 17"/>
                <a:gd name="T4" fmla="*/ 8 w 17"/>
                <a:gd name="T5" fmla="*/ 1 h 17"/>
                <a:gd name="T6" fmla="*/ 0 w 17"/>
                <a:gd name="T7" fmla="*/ 1 h 17"/>
                <a:gd name="T8" fmla="*/ 1 w 17"/>
                <a:gd name="T9" fmla="*/ 17 h 17"/>
                <a:gd name="T10" fmla="*/ 17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7" y="16"/>
                  </a:moveTo>
                  <a:lnTo>
                    <a:pt x="16" y="0"/>
                  </a:lnTo>
                  <a:lnTo>
                    <a:pt x="8" y="1"/>
                  </a:lnTo>
                  <a:lnTo>
                    <a:pt x="0" y="1"/>
                  </a:lnTo>
                  <a:lnTo>
                    <a:pt x="1" y="17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40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4" name="Freeform 225"/>
            <p:cNvSpPr>
              <a:spLocks/>
            </p:cNvSpPr>
            <p:nvPr/>
          </p:nvSpPr>
          <p:spPr bwMode="auto">
            <a:xfrm>
              <a:off x="4700588" y="3084513"/>
              <a:ext cx="38100" cy="163513"/>
            </a:xfrm>
            <a:custGeom>
              <a:avLst/>
              <a:gdLst>
                <a:gd name="T0" fmla="*/ 24 w 24"/>
                <a:gd name="T1" fmla="*/ 102 h 103"/>
                <a:gd name="T2" fmla="*/ 16 w 24"/>
                <a:gd name="T3" fmla="*/ 0 h 103"/>
                <a:gd name="T4" fmla="*/ 0 w 24"/>
                <a:gd name="T5" fmla="*/ 2 h 103"/>
                <a:gd name="T6" fmla="*/ 8 w 24"/>
                <a:gd name="T7" fmla="*/ 103 h 103"/>
                <a:gd name="T8" fmla="*/ 16 w 24"/>
                <a:gd name="T9" fmla="*/ 103 h 103"/>
                <a:gd name="T10" fmla="*/ 24 w 24"/>
                <a:gd name="T11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03">
                  <a:moveTo>
                    <a:pt x="24" y="102"/>
                  </a:moveTo>
                  <a:lnTo>
                    <a:pt x="16" y="0"/>
                  </a:lnTo>
                  <a:lnTo>
                    <a:pt x="0" y="2"/>
                  </a:lnTo>
                  <a:lnTo>
                    <a:pt x="8" y="103"/>
                  </a:lnTo>
                  <a:lnTo>
                    <a:pt x="16" y="103"/>
                  </a:lnTo>
                  <a:lnTo>
                    <a:pt x="24" y="102"/>
                  </a:lnTo>
                  <a:close/>
                </a:path>
              </a:pathLst>
            </a:custGeom>
            <a:solidFill>
              <a:srgbClr val="0E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5" name="Freeform 226"/>
            <p:cNvSpPr>
              <a:spLocks/>
            </p:cNvSpPr>
            <p:nvPr/>
          </p:nvSpPr>
          <p:spPr bwMode="auto">
            <a:xfrm>
              <a:off x="4699000" y="3070225"/>
              <a:ext cx="52388" cy="17463"/>
            </a:xfrm>
            <a:custGeom>
              <a:avLst/>
              <a:gdLst>
                <a:gd name="T0" fmla="*/ 17 w 33"/>
                <a:gd name="T1" fmla="*/ 9 h 11"/>
                <a:gd name="T2" fmla="*/ 33 w 33"/>
                <a:gd name="T3" fmla="*/ 8 h 11"/>
                <a:gd name="T4" fmla="*/ 32 w 33"/>
                <a:gd name="T5" fmla="*/ 0 h 11"/>
                <a:gd name="T6" fmla="*/ 16 w 33"/>
                <a:gd name="T7" fmla="*/ 2 h 11"/>
                <a:gd name="T8" fmla="*/ 0 w 33"/>
                <a:gd name="T9" fmla="*/ 3 h 11"/>
                <a:gd name="T10" fmla="*/ 1 w 33"/>
                <a:gd name="T11" fmla="*/ 11 h 11"/>
                <a:gd name="T12" fmla="*/ 17 w 33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1">
                  <a:moveTo>
                    <a:pt x="17" y="9"/>
                  </a:moveTo>
                  <a:lnTo>
                    <a:pt x="33" y="8"/>
                  </a:lnTo>
                  <a:lnTo>
                    <a:pt x="32" y="0"/>
                  </a:lnTo>
                  <a:lnTo>
                    <a:pt x="16" y="2"/>
                  </a:lnTo>
                  <a:lnTo>
                    <a:pt x="0" y="3"/>
                  </a:lnTo>
                  <a:lnTo>
                    <a:pt x="1" y="11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CB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6" name="Freeform 227"/>
            <p:cNvSpPr>
              <a:spLocks/>
            </p:cNvSpPr>
            <p:nvPr/>
          </p:nvSpPr>
          <p:spPr bwMode="auto">
            <a:xfrm>
              <a:off x="4718050" y="3408363"/>
              <a:ext cx="39688" cy="30163"/>
            </a:xfrm>
            <a:custGeom>
              <a:avLst/>
              <a:gdLst>
                <a:gd name="T0" fmla="*/ 0 w 55"/>
                <a:gd name="T1" fmla="*/ 23 h 42"/>
                <a:gd name="T2" fmla="*/ 36 w 55"/>
                <a:gd name="T3" fmla="*/ 36 h 42"/>
                <a:gd name="T4" fmla="*/ 49 w 55"/>
                <a:gd name="T5" fmla="*/ 0 h 42"/>
                <a:gd name="T6" fmla="*/ 25 w 55"/>
                <a:gd name="T7" fmla="*/ 11 h 42"/>
                <a:gd name="T8" fmla="*/ 0 w 55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2">
                  <a:moveTo>
                    <a:pt x="0" y="23"/>
                  </a:moveTo>
                  <a:cubicBezTo>
                    <a:pt x="6" y="36"/>
                    <a:pt x="22" y="42"/>
                    <a:pt x="36" y="36"/>
                  </a:cubicBezTo>
                  <a:cubicBezTo>
                    <a:pt x="49" y="30"/>
                    <a:pt x="55" y="14"/>
                    <a:pt x="49" y="0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7" name="Freeform 228"/>
            <p:cNvSpPr>
              <a:spLocks/>
            </p:cNvSpPr>
            <p:nvPr/>
          </p:nvSpPr>
          <p:spPr bwMode="auto">
            <a:xfrm>
              <a:off x="4722813" y="3378200"/>
              <a:ext cx="30163" cy="38100"/>
            </a:xfrm>
            <a:custGeom>
              <a:avLst/>
              <a:gdLst>
                <a:gd name="T0" fmla="*/ 8 w 19"/>
                <a:gd name="T1" fmla="*/ 24 h 24"/>
                <a:gd name="T2" fmla="*/ 19 w 19"/>
                <a:gd name="T3" fmla="*/ 19 h 24"/>
                <a:gd name="T4" fmla="*/ 11 w 19"/>
                <a:gd name="T5" fmla="*/ 0 h 24"/>
                <a:gd name="T6" fmla="*/ 0 w 19"/>
                <a:gd name="T7" fmla="*/ 5 h 24"/>
                <a:gd name="T8" fmla="*/ 8 w 1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8" y="24"/>
                  </a:moveTo>
                  <a:lnTo>
                    <a:pt x="19" y="19"/>
                  </a:lnTo>
                  <a:lnTo>
                    <a:pt x="11" y="0"/>
                  </a:lnTo>
                  <a:lnTo>
                    <a:pt x="0" y="5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FA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8" name="Freeform 229"/>
            <p:cNvSpPr>
              <a:spLocks/>
            </p:cNvSpPr>
            <p:nvPr/>
          </p:nvSpPr>
          <p:spPr bwMode="auto">
            <a:xfrm>
              <a:off x="4576763" y="3059113"/>
              <a:ext cx="158750" cy="319088"/>
            </a:xfrm>
            <a:custGeom>
              <a:avLst/>
              <a:gdLst>
                <a:gd name="T0" fmla="*/ 90 w 100"/>
                <a:gd name="T1" fmla="*/ 201 h 201"/>
                <a:gd name="T2" fmla="*/ 100 w 100"/>
                <a:gd name="T3" fmla="*/ 196 h 201"/>
                <a:gd name="T4" fmla="*/ 12 w 100"/>
                <a:gd name="T5" fmla="*/ 0 h 201"/>
                <a:gd name="T6" fmla="*/ 0 w 100"/>
                <a:gd name="T7" fmla="*/ 5 h 201"/>
                <a:gd name="T8" fmla="*/ 90 w 100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01">
                  <a:moveTo>
                    <a:pt x="90" y="201"/>
                  </a:moveTo>
                  <a:lnTo>
                    <a:pt x="100" y="196"/>
                  </a:lnTo>
                  <a:lnTo>
                    <a:pt x="12" y="0"/>
                  </a:lnTo>
                  <a:lnTo>
                    <a:pt x="0" y="5"/>
                  </a:lnTo>
                  <a:lnTo>
                    <a:pt x="90" y="201"/>
                  </a:lnTo>
                  <a:close/>
                </a:path>
              </a:pathLst>
            </a:custGeom>
            <a:solidFill>
              <a:srgbClr val="FA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9" name="Freeform 230"/>
            <p:cNvSpPr>
              <a:spLocks/>
            </p:cNvSpPr>
            <p:nvPr/>
          </p:nvSpPr>
          <p:spPr bwMode="auto">
            <a:xfrm>
              <a:off x="4559300" y="3067050"/>
              <a:ext cx="160338" cy="319088"/>
            </a:xfrm>
            <a:custGeom>
              <a:avLst/>
              <a:gdLst>
                <a:gd name="T0" fmla="*/ 11 w 101"/>
                <a:gd name="T1" fmla="*/ 0 h 201"/>
                <a:gd name="T2" fmla="*/ 0 w 101"/>
                <a:gd name="T3" fmla="*/ 5 h 201"/>
                <a:gd name="T4" fmla="*/ 89 w 101"/>
                <a:gd name="T5" fmla="*/ 201 h 201"/>
                <a:gd name="T6" fmla="*/ 101 w 101"/>
                <a:gd name="T7" fmla="*/ 196 h 201"/>
                <a:gd name="T8" fmla="*/ 11 w 101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201">
                  <a:moveTo>
                    <a:pt x="11" y="0"/>
                  </a:moveTo>
                  <a:lnTo>
                    <a:pt x="0" y="5"/>
                  </a:lnTo>
                  <a:lnTo>
                    <a:pt x="89" y="201"/>
                  </a:lnTo>
                  <a:lnTo>
                    <a:pt x="101" y="19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19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0" name="Freeform 231"/>
            <p:cNvSpPr>
              <a:spLocks/>
            </p:cNvSpPr>
            <p:nvPr/>
          </p:nvSpPr>
          <p:spPr bwMode="auto">
            <a:xfrm>
              <a:off x="4705350" y="3386138"/>
              <a:ext cx="30163" cy="38100"/>
            </a:xfrm>
            <a:custGeom>
              <a:avLst/>
              <a:gdLst>
                <a:gd name="T0" fmla="*/ 11 w 19"/>
                <a:gd name="T1" fmla="*/ 0 h 24"/>
                <a:gd name="T2" fmla="*/ 0 w 19"/>
                <a:gd name="T3" fmla="*/ 5 h 24"/>
                <a:gd name="T4" fmla="*/ 8 w 19"/>
                <a:gd name="T5" fmla="*/ 24 h 24"/>
                <a:gd name="T6" fmla="*/ 19 w 19"/>
                <a:gd name="T7" fmla="*/ 19 h 24"/>
                <a:gd name="T8" fmla="*/ 11 w 1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1" y="0"/>
                  </a:moveTo>
                  <a:lnTo>
                    <a:pt x="0" y="5"/>
                  </a:lnTo>
                  <a:lnTo>
                    <a:pt x="8" y="24"/>
                  </a:lnTo>
                  <a:lnTo>
                    <a:pt x="19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19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1" name="Freeform 232"/>
            <p:cNvSpPr>
              <a:spLocks/>
            </p:cNvSpPr>
            <p:nvPr/>
          </p:nvSpPr>
          <p:spPr bwMode="auto">
            <a:xfrm>
              <a:off x="4700588" y="3370263"/>
              <a:ext cx="39688" cy="23813"/>
            </a:xfrm>
            <a:custGeom>
              <a:avLst/>
              <a:gdLst>
                <a:gd name="T0" fmla="*/ 0 w 25"/>
                <a:gd name="T1" fmla="*/ 10 h 15"/>
                <a:gd name="T2" fmla="*/ 3 w 25"/>
                <a:gd name="T3" fmla="*/ 15 h 15"/>
                <a:gd name="T4" fmla="*/ 14 w 25"/>
                <a:gd name="T5" fmla="*/ 10 h 15"/>
                <a:gd name="T6" fmla="*/ 25 w 25"/>
                <a:gd name="T7" fmla="*/ 5 h 15"/>
                <a:gd name="T8" fmla="*/ 22 w 25"/>
                <a:gd name="T9" fmla="*/ 0 h 15"/>
                <a:gd name="T10" fmla="*/ 12 w 25"/>
                <a:gd name="T11" fmla="*/ 5 h 15"/>
                <a:gd name="T12" fmla="*/ 0 w 25"/>
                <a:gd name="T1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0" y="10"/>
                  </a:moveTo>
                  <a:lnTo>
                    <a:pt x="3" y="15"/>
                  </a:lnTo>
                  <a:lnTo>
                    <a:pt x="14" y="10"/>
                  </a:lnTo>
                  <a:lnTo>
                    <a:pt x="25" y="5"/>
                  </a:lnTo>
                  <a:lnTo>
                    <a:pt x="22" y="0"/>
                  </a:lnTo>
                  <a:lnTo>
                    <a:pt x="12" y="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2" name="Freeform 233"/>
            <p:cNvSpPr>
              <a:spLocks/>
            </p:cNvSpPr>
            <p:nvPr/>
          </p:nvSpPr>
          <p:spPr bwMode="auto">
            <a:xfrm>
              <a:off x="4549775" y="3013075"/>
              <a:ext cx="46038" cy="61913"/>
            </a:xfrm>
            <a:custGeom>
              <a:avLst/>
              <a:gdLst>
                <a:gd name="T0" fmla="*/ 6 w 29"/>
                <a:gd name="T1" fmla="*/ 39 h 39"/>
                <a:gd name="T2" fmla="*/ 17 w 29"/>
                <a:gd name="T3" fmla="*/ 34 h 39"/>
                <a:gd name="T4" fmla="*/ 29 w 29"/>
                <a:gd name="T5" fmla="*/ 29 h 39"/>
                <a:gd name="T6" fmla="*/ 29 w 29"/>
                <a:gd name="T7" fmla="*/ 29 h 39"/>
                <a:gd name="T8" fmla="*/ 7 w 29"/>
                <a:gd name="T9" fmla="*/ 0 h 39"/>
                <a:gd name="T10" fmla="*/ 0 w 29"/>
                <a:gd name="T11" fmla="*/ 4 h 39"/>
                <a:gd name="T12" fmla="*/ 6 w 2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9">
                  <a:moveTo>
                    <a:pt x="6" y="39"/>
                  </a:moveTo>
                  <a:lnTo>
                    <a:pt x="17" y="3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7" y="0"/>
                  </a:lnTo>
                  <a:lnTo>
                    <a:pt x="0" y="4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FFE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3" name="Freeform 234"/>
            <p:cNvSpPr>
              <a:spLocks/>
            </p:cNvSpPr>
            <p:nvPr/>
          </p:nvSpPr>
          <p:spPr bwMode="auto">
            <a:xfrm>
              <a:off x="4545013" y="2995613"/>
              <a:ext cx="15875" cy="23813"/>
            </a:xfrm>
            <a:custGeom>
              <a:avLst/>
              <a:gdLst>
                <a:gd name="T0" fmla="*/ 10 w 10"/>
                <a:gd name="T1" fmla="*/ 11 h 15"/>
                <a:gd name="T2" fmla="*/ 0 w 10"/>
                <a:gd name="T3" fmla="*/ 0 h 15"/>
                <a:gd name="T4" fmla="*/ 3 w 10"/>
                <a:gd name="T5" fmla="*/ 15 h 15"/>
                <a:gd name="T6" fmla="*/ 10 w 10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10" y="11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4" name="Freeform 11"/>
            <p:cNvSpPr>
              <a:spLocks/>
            </p:cNvSpPr>
            <p:nvPr/>
          </p:nvSpPr>
          <p:spPr bwMode="auto">
            <a:xfrm>
              <a:off x="4032251" y="3014663"/>
              <a:ext cx="544513" cy="800100"/>
            </a:xfrm>
            <a:custGeom>
              <a:avLst/>
              <a:gdLst>
                <a:gd name="T0" fmla="*/ 0 w 343"/>
                <a:gd name="T1" fmla="*/ 0 h 504"/>
                <a:gd name="T2" fmla="*/ 0 w 343"/>
                <a:gd name="T3" fmla="*/ 115 h 504"/>
                <a:gd name="T4" fmla="*/ 0 w 343"/>
                <a:gd name="T5" fmla="*/ 390 h 504"/>
                <a:gd name="T6" fmla="*/ 343 w 343"/>
                <a:gd name="T7" fmla="*/ 504 h 504"/>
                <a:gd name="T8" fmla="*/ 343 w 343"/>
                <a:gd name="T9" fmla="*/ 229 h 504"/>
                <a:gd name="T10" fmla="*/ 343 w 343"/>
                <a:gd name="T11" fmla="*/ 115 h 504"/>
                <a:gd name="T12" fmla="*/ 0 w 343"/>
                <a:gd name="T1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04">
                  <a:moveTo>
                    <a:pt x="0" y="0"/>
                  </a:moveTo>
                  <a:lnTo>
                    <a:pt x="0" y="115"/>
                  </a:lnTo>
                  <a:lnTo>
                    <a:pt x="0" y="390"/>
                  </a:lnTo>
                  <a:lnTo>
                    <a:pt x="343" y="504"/>
                  </a:lnTo>
                  <a:lnTo>
                    <a:pt x="343" y="229"/>
                  </a:lnTo>
                  <a:lnTo>
                    <a:pt x="343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9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5" name="Freeform 13"/>
            <p:cNvSpPr>
              <a:spLocks/>
            </p:cNvSpPr>
            <p:nvPr/>
          </p:nvSpPr>
          <p:spPr bwMode="auto">
            <a:xfrm>
              <a:off x="4576763" y="3014663"/>
              <a:ext cx="544513" cy="800100"/>
            </a:xfrm>
            <a:custGeom>
              <a:avLst/>
              <a:gdLst>
                <a:gd name="T0" fmla="*/ 0 w 343"/>
                <a:gd name="T1" fmla="*/ 115 h 504"/>
                <a:gd name="T2" fmla="*/ 0 w 343"/>
                <a:gd name="T3" fmla="*/ 229 h 504"/>
                <a:gd name="T4" fmla="*/ 0 w 343"/>
                <a:gd name="T5" fmla="*/ 504 h 504"/>
                <a:gd name="T6" fmla="*/ 343 w 343"/>
                <a:gd name="T7" fmla="*/ 390 h 504"/>
                <a:gd name="T8" fmla="*/ 343 w 343"/>
                <a:gd name="T9" fmla="*/ 115 h 504"/>
                <a:gd name="T10" fmla="*/ 343 w 343"/>
                <a:gd name="T11" fmla="*/ 0 h 504"/>
                <a:gd name="T12" fmla="*/ 0 w 343"/>
                <a:gd name="T13" fmla="*/ 115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04">
                  <a:moveTo>
                    <a:pt x="0" y="115"/>
                  </a:moveTo>
                  <a:lnTo>
                    <a:pt x="0" y="229"/>
                  </a:lnTo>
                  <a:lnTo>
                    <a:pt x="0" y="504"/>
                  </a:lnTo>
                  <a:lnTo>
                    <a:pt x="343" y="390"/>
                  </a:lnTo>
                  <a:lnTo>
                    <a:pt x="343" y="115"/>
                  </a:lnTo>
                  <a:lnTo>
                    <a:pt x="343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FBC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6" name="Freeform 14"/>
            <p:cNvSpPr>
              <a:spLocks/>
            </p:cNvSpPr>
            <p:nvPr/>
          </p:nvSpPr>
          <p:spPr bwMode="auto">
            <a:xfrm>
              <a:off x="4576763" y="3014663"/>
              <a:ext cx="725488" cy="363538"/>
            </a:xfrm>
            <a:custGeom>
              <a:avLst/>
              <a:gdLst>
                <a:gd name="T0" fmla="*/ 457 w 457"/>
                <a:gd name="T1" fmla="*/ 115 h 229"/>
                <a:gd name="T2" fmla="*/ 115 w 457"/>
                <a:gd name="T3" fmla="*/ 229 h 229"/>
                <a:gd name="T4" fmla="*/ 0 w 457"/>
                <a:gd name="T5" fmla="*/ 115 h 229"/>
                <a:gd name="T6" fmla="*/ 343 w 457"/>
                <a:gd name="T7" fmla="*/ 0 h 229"/>
                <a:gd name="T8" fmla="*/ 457 w 457"/>
                <a:gd name="T9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29">
                  <a:moveTo>
                    <a:pt x="457" y="115"/>
                  </a:moveTo>
                  <a:lnTo>
                    <a:pt x="115" y="229"/>
                  </a:lnTo>
                  <a:lnTo>
                    <a:pt x="0" y="115"/>
                  </a:lnTo>
                  <a:lnTo>
                    <a:pt x="343" y="0"/>
                  </a:lnTo>
                  <a:lnTo>
                    <a:pt x="457" y="115"/>
                  </a:lnTo>
                  <a:close/>
                </a:path>
              </a:pathLst>
            </a:custGeom>
            <a:solidFill>
              <a:srgbClr val="D49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7" name="Freeform 12"/>
            <p:cNvSpPr>
              <a:spLocks/>
            </p:cNvSpPr>
            <p:nvPr/>
          </p:nvSpPr>
          <p:spPr bwMode="auto">
            <a:xfrm>
              <a:off x="3849688" y="3014663"/>
              <a:ext cx="727075" cy="363538"/>
            </a:xfrm>
            <a:custGeom>
              <a:avLst/>
              <a:gdLst>
                <a:gd name="T0" fmla="*/ 0 w 458"/>
                <a:gd name="T1" fmla="*/ 115 h 229"/>
                <a:gd name="T2" fmla="*/ 344 w 458"/>
                <a:gd name="T3" fmla="*/ 229 h 229"/>
                <a:gd name="T4" fmla="*/ 458 w 458"/>
                <a:gd name="T5" fmla="*/ 115 h 229"/>
                <a:gd name="T6" fmla="*/ 115 w 458"/>
                <a:gd name="T7" fmla="*/ 0 h 229"/>
                <a:gd name="T8" fmla="*/ 0 w 458"/>
                <a:gd name="T9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229">
                  <a:moveTo>
                    <a:pt x="0" y="115"/>
                  </a:moveTo>
                  <a:lnTo>
                    <a:pt x="344" y="229"/>
                  </a:lnTo>
                  <a:lnTo>
                    <a:pt x="458" y="115"/>
                  </a:lnTo>
                  <a:lnTo>
                    <a:pt x="115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FBC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791" name="文本框 790"/>
          <p:cNvSpPr txBox="1"/>
          <p:nvPr/>
        </p:nvSpPr>
        <p:spPr>
          <a:xfrm>
            <a:off x="925356" y="5424101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高手怎</a:t>
            </a: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能没有</a:t>
            </a:r>
            <a:r>
              <a:rPr lang="zh-CN" altLang="en-US" sz="7200" b="1" dirty="0" smtClean="0">
                <a:solidFill>
                  <a:srgbClr val="07B285"/>
                </a:solidFill>
              </a:rPr>
              <a:t>海量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素材库呢！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4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527125"/>
            <a:ext cx="12191999" cy="1102025"/>
          </a:xfrm>
          <a:prstGeom prst="rect">
            <a:avLst/>
          </a:prstGeom>
          <a:solidFill>
            <a:srgbClr val="522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0" y="1135063"/>
            <a:ext cx="6267451" cy="5722937"/>
            <a:chOff x="307975" y="1135063"/>
            <a:chExt cx="6267451" cy="5722937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07975" y="1135063"/>
              <a:ext cx="6267451" cy="5722937"/>
            </a:xfrm>
            <a:custGeom>
              <a:avLst/>
              <a:gdLst>
                <a:gd name="T0" fmla="*/ 1413 w 1668"/>
                <a:gd name="T1" fmla="*/ 590 h 1523"/>
                <a:gd name="T2" fmla="*/ 1556 w 1668"/>
                <a:gd name="T3" fmla="*/ 547 h 1523"/>
                <a:gd name="T4" fmla="*/ 1611 w 1668"/>
                <a:gd name="T5" fmla="*/ 828 h 1523"/>
                <a:gd name="T6" fmla="*/ 1419 w 1668"/>
                <a:gd name="T7" fmla="*/ 1017 h 1523"/>
                <a:gd name="T8" fmla="*/ 1412 w 1668"/>
                <a:gd name="T9" fmla="*/ 1014 h 1523"/>
                <a:gd name="T10" fmla="*/ 1410 w 1668"/>
                <a:gd name="T11" fmla="*/ 1019 h 1523"/>
                <a:gd name="T12" fmla="*/ 1423 w 1668"/>
                <a:gd name="T13" fmla="*/ 1034 h 1523"/>
                <a:gd name="T14" fmla="*/ 1422 w 1668"/>
                <a:gd name="T15" fmla="*/ 1036 h 1523"/>
                <a:gd name="T16" fmla="*/ 1488 w 1668"/>
                <a:gd name="T17" fmla="*/ 1196 h 1523"/>
                <a:gd name="T18" fmla="*/ 1446 w 1668"/>
                <a:gd name="T19" fmla="*/ 1271 h 1523"/>
                <a:gd name="T20" fmla="*/ 1378 w 1668"/>
                <a:gd name="T21" fmla="*/ 1333 h 1523"/>
                <a:gd name="T22" fmla="*/ 1246 w 1668"/>
                <a:gd name="T23" fmla="*/ 1380 h 1523"/>
                <a:gd name="T24" fmla="*/ 1222 w 1668"/>
                <a:gd name="T25" fmla="*/ 1403 h 1523"/>
                <a:gd name="T26" fmla="*/ 1240 w 1668"/>
                <a:gd name="T27" fmla="*/ 1523 h 1523"/>
                <a:gd name="T28" fmla="*/ 0 w 1668"/>
                <a:gd name="T29" fmla="*/ 1523 h 1523"/>
                <a:gd name="T30" fmla="*/ 397 w 1668"/>
                <a:gd name="T31" fmla="*/ 697 h 1523"/>
                <a:gd name="T32" fmla="*/ 503 w 1668"/>
                <a:gd name="T33" fmla="*/ 558 h 1523"/>
                <a:gd name="T34" fmla="*/ 538 w 1668"/>
                <a:gd name="T35" fmla="*/ 592 h 1523"/>
                <a:gd name="T36" fmla="*/ 620 w 1668"/>
                <a:gd name="T37" fmla="*/ 500 h 1523"/>
                <a:gd name="T38" fmla="*/ 633 w 1668"/>
                <a:gd name="T39" fmla="*/ 376 h 1523"/>
                <a:gd name="T40" fmla="*/ 561 w 1668"/>
                <a:gd name="T41" fmla="*/ 127 h 1523"/>
                <a:gd name="T42" fmla="*/ 730 w 1668"/>
                <a:gd name="T43" fmla="*/ 193 h 1523"/>
                <a:gd name="T44" fmla="*/ 855 w 1668"/>
                <a:gd name="T45" fmla="*/ 10 h 1523"/>
                <a:gd name="T46" fmla="*/ 1246 w 1668"/>
                <a:gd name="T47" fmla="*/ 172 h 1523"/>
                <a:gd name="T48" fmla="*/ 1253 w 1668"/>
                <a:gd name="T49" fmla="*/ 421 h 1523"/>
                <a:gd name="T50" fmla="*/ 1413 w 1668"/>
                <a:gd name="T51" fmla="*/ 590 h 1523"/>
                <a:gd name="T52" fmla="*/ 1329 w 1668"/>
                <a:gd name="T53" fmla="*/ 976 h 1523"/>
                <a:gd name="T54" fmla="*/ 1333 w 1668"/>
                <a:gd name="T55" fmla="*/ 970 h 1523"/>
                <a:gd name="T56" fmla="*/ 1337 w 1668"/>
                <a:gd name="T57" fmla="*/ 726 h 1523"/>
                <a:gd name="T58" fmla="*/ 1403 w 1668"/>
                <a:gd name="T59" fmla="*/ 602 h 1523"/>
                <a:gd name="T60" fmla="*/ 1216 w 1668"/>
                <a:gd name="T61" fmla="*/ 538 h 1523"/>
                <a:gd name="T62" fmla="*/ 1203 w 1668"/>
                <a:gd name="T63" fmla="*/ 591 h 1523"/>
                <a:gd name="T64" fmla="*/ 1160 w 1668"/>
                <a:gd name="T65" fmla="*/ 607 h 1523"/>
                <a:gd name="T66" fmla="*/ 1171 w 1668"/>
                <a:gd name="T67" fmla="*/ 688 h 1523"/>
                <a:gd name="T68" fmla="*/ 1175 w 1668"/>
                <a:gd name="T69" fmla="*/ 745 h 1523"/>
                <a:gd name="T70" fmla="*/ 1142 w 1668"/>
                <a:gd name="T71" fmla="*/ 777 h 1523"/>
                <a:gd name="T72" fmla="*/ 1098 w 1668"/>
                <a:gd name="T73" fmla="*/ 772 h 1523"/>
                <a:gd name="T74" fmla="*/ 1082 w 1668"/>
                <a:gd name="T75" fmla="*/ 825 h 1523"/>
                <a:gd name="T76" fmla="*/ 1044 w 1668"/>
                <a:gd name="T77" fmla="*/ 820 h 1523"/>
                <a:gd name="T78" fmla="*/ 1050 w 1668"/>
                <a:gd name="T79" fmla="*/ 859 h 1523"/>
                <a:gd name="T80" fmla="*/ 1010 w 1668"/>
                <a:gd name="T81" fmla="*/ 856 h 1523"/>
                <a:gd name="T82" fmla="*/ 801 w 1668"/>
                <a:gd name="T83" fmla="*/ 866 h 1523"/>
                <a:gd name="T84" fmla="*/ 778 w 1668"/>
                <a:gd name="T85" fmla="*/ 884 h 1523"/>
                <a:gd name="T86" fmla="*/ 880 w 1668"/>
                <a:gd name="T87" fmla="*/ 1049 h 1523"/>
                <a:gd name="T88" fmla="*/ 1004 w 1668"/>
                <a:gd name="T89" fmla="*/ 1271 h 1523"/>
                <a:gd name="T90" fmla="*/ 1085 w 1668"/>
                <a:gd name="T91" fmla="*/ 1165 h 1523"/>
                <a:gd name="T92" fmla="*/ 1293 w 1668"/>
                <a:gd name="T93" fmla="*/ 989 h 1523"/>
                <a:gd name="T94" fmla="*/ 1301 w 1668"/>
                <a:gd name="T95" fmla="*/ 974 h 1523"/>
                <a:gd name="T96" fmla="*/ 1312 w 1668"/>
                <a:gd name="T97" fmla="*/ 974 h 1523"/>
                <a:gd name="T98" fmla="*/ 1329 w 1668"/>
                <a:gd name="T99" fmla="*/ 976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8" h="1523">
                  <a:moveTo>
                    <a:pt x="1413" y="590"/>
                  </a:moveTo>
                  <a:cubicBezTo>
                    <a:pt x="1459" y="536"/>
                    <a:pt x="1490" y="521"/>
                    <a:pt x="1556" y="547"/>
                  </a:cubicBezTo>
                  <a:cubicBezTo>
                    <a:pt x="1652" y="586"/>
                    <a:pt x="1668" y="673"/>
                    <a:pt x="1611" y="828"/>
                  </a:cubicBezTo>
                  <a:cubicBezTo>
                    <a:pt x="1587" y="893"/>
                    <a:pt x="1509" y="1046"/>
                    <a:pt x="1419" y="1017"/>
                  </a:cubicBezTo>
                  <a:cubicBezTo>
                    <a:pt x="1412" y="1014"/>
                    <a:pt x="1412" y="1014"/>
                    <a:pt x="1412" y="1014"/>
                  </a:cubicBezTo>
                  <a:cubicBezTo>
                    <a:pt x="1410" y="1019"/>
                    <a:pt x="1410" y="1019"/>
                    <a:pt x="1410" y="1019"/>
                  </a:cubicBezTo>
                  <a:cubicBezTo>
                    <a:pt x="1423" y="1034"/>
                    <a:pt x="1423" y="1034"/>
                    <a:pt x="1423" y="1034"/>
                  </a:cubicBezTo>
                  <a:cubicBezTo>
                    <a:pt x="1422" y="1036"/>
                    <a:pt x="1422" y="1036"/>
                    <a:pt x="1422" y="1036"/>
                  </a:cubicBezTo>
                  <a:cubicBezTo>
                    <a:pt x="1474" y="1057"/>
                    <a:pt x="1637" y="1173"/>
                    <a:pt x="1488" y="1196"/>
                  </a:cubicBezTo>
                  <a:cubicBezTo>
                    <a:pt x="1495" y="1228"/>
                    <a:pt x="1479" y="1262"/>
                    <a:pt x="1446" y="1271"/>
                  </a:cubicBezTo>
                  <a:cubicBezTo>
                    <a:pt x="1448" y="1308"/>
                    <a:pt x="1411" y="1330"/>
                    <a:pt x="1378" y="1333"/>
                  </a:cubicBezTo>
                  <a:cubicBezTo>
                    <a:pt x="1365" y="1388"/>
                    <a:pt x="1289" y="1378"/>
                    <a:pt x="1246" y="1380"/>
                  </a:cubicBezTo>
                  <a:cubicBezTo>
                    <a:pt x="1222" y="1403"/>
                    <a:pt x="1222" y="1403"/>
                    <a:pt x="1222" y="1403"/>
                  </a:cubicBezTo>
                  <a:cubicBezTo>
                    <a:pt x="1240" y="1523"/>
                    <a:pt x="1240" y="1523"/>
                    <a:pt x="1240" y="1523"/>
                  </a:cubicBezTo>
                  <a:cubicBezTo>
                    <a:pt x="0" y="1523"/>
                    <a:pt x="0" y="1523"/>
                    <a:pt x="0" y="1523"/>
                  </a:cubicBezTo>
                  <a:cubicBezTo>
                    <a:pt x="36" y="1282"/>
                    <a:pt x="126" y="790"/>
                    <a:pt x="397" y="697"/>
                  </a:cubicBezTo>
                  <a:cubicBezTo>
                    <a:pt x="503" y="558"/>
                    <a:pt x="503" y="558"/>
                    <a:pt x="503" y="558"/>
                  </a:cubicBezTo>
                  <a:cubicBezTo>
                    <a:pt x="538" y="592"/>
                    <a:pt x="538" y="592"/>
                    <a:pt x="538" y="592"/>
                  </a:cubicBezTo>
                  <a:cubicBezTo>
                    <a:pt x="620" y="500"/>
                    <a:pt x="620" y="500"/>
                    <a:pt x="620" y="500"/>
                  </a:cubicBezTo>
                  <a:cubicBezTo>
                    <a:pt x="616" y="459"/>
                    <a:pt x="619" y="416"/>
                    <a:pt x="633" y="376"/>
                  </a:cubicBezTo>
                  <a:cubicBezTo>
                    <a:pt x="505" y="331"/>
                    <a:pt x="510" y="233"/>
                    <a:pt x="561" y="127"/>
                  </a:cubicBezTo>
                  <a:cubicBezTo>
                    <a:pt x="730" y="193"/>
                    <a:pt x="730" y="193"/>
                    <a:pt x="730" y="193"/>
                  </a:cubicBezTo>
                  <a:cubicBezTo>
                    <a:pt x="744" y="149"/>
                    <a:pt x="805" y="21"/>
                    <a:pt x="855" y="10"/>
                  </a:cubicBezTo>
                  <a:cubicBezTo>
                    <a:pt x="902" y="0"/>
                    <a:pt x="1222" y="133"/>
                    <a:pt x="1246" y="172"/>
                  </a:cubicBezTo>
                  <a:cubicBezTo>
                    <a:pt x="1255" y="188"/>
                    <a:pt x="1257" y="387"/>
                    <a:pt x="1253" y="421"/>
                  </a:cubicBezTo>
                  <a:cubicBezTo>
                    <a:pt x="1328" y="456"/>
                    <a:pt x="1376" y="517"/>
                    <a:pt x="1413" y="590"/>
                  </a:cubicBezTo>
                  <a:close/>
                  <a:moveTo>
                    <a:pt x="1329" y="976"/>
                  </a:moveTo>
                  <a:cubicBezTo>
                    <a:pt x="1330" y="974"/>
                    <a:pt x="1331" y="972"/>
                    <a:pt x="1333" y="970"/>
                  </a:cubicBezTo>
                  <a:cubicBezTo>
                    <a:pt x="1297" y="923"/>
                    <a:pt x="1302" y="822"/>
                    <a:pt x="1337" y="726"/>
                  </a:cubicBezTo>
                  <a:cubicBezTo>
                    <a:pt x="1354" y="680"/>
                    <a:pt x="1377" y="636"/>
                    <a:pt x="1403" y="602"/>
                  </a:cubicBezTo>
                  <a:cubicBezTo>
                    <a:pt x="1216" y="538"/>
                    <a:pt x="1216" y="538"/>
                    <a:pt x="1216" y="538"/>
                  </a:cubicBezTo>
                  <a:cubicBezTo>
                    <a:pt x="1203" y="591"/>
                    <a:pt x="1203" y="591"/>
                    <a:pt x="1203" y="591"/>
                  </a:cubicBezTo>
                  <a:cubicBezTo>
                    <a:pt x="1160" y="607"/>
                    <a:pt x="1160" y="607"/>
                    <a:pt x="1160" y="607"/>
                  </a:cubicBezTo>
                  <a:cubicBezTo>
                    <a:pt x="1164" y="640"/>
                    <a:pt x="1168" y="667"/>
                    <a:pt x="1171" y="688"/>
                  </a:cubicBezTo>
                  <a:cubicBezTo>
                    <a:pt x="1174" y="711"/>
                    <a:pt x="1177" y="731"/>
                    <a:pt x="1175" y="745"/>
                  </a:cubicBezTo>
                  <a:cubicBezTo>
                    <a:pt x="1172" y="763"/>
                    <a:pt x="1161" y="775"/>
                    <a:pt x="1142" y="777"/>
                  </a:cubicBezTo>
                  <a:cubicBezTo>
                    <a:pt x="1131" y="778"/>
                    <a:pt x="1116" y="776"/>
                    <a:pt x="1098" y="772"/>
                  </a:cubicBezTo>
                  <a:cubicBezTo>
                    <a:pt x="1082" y="825"/>
                    <a:pt x="1082" y="825"/>
                    <a:pt x="1082" y="825"/>
                  </a:cubicBezTo>
                  <a:cubicBezTo>
                    <a:pt x="1044" y="820"/>
                    <a:pt x="1044" y="820"/>
                    <a:pt x="1044" y="820"/>
                  </a:cubicBezTo>
                  <a:cubicBezTo>
                    <a:pt x="1044" y="820"/>
                    <a:pt x="1057" y="848"/>
                    <a:pt x="1050" y="859"/>
                  </a:cubicBezTo>
                  <a:cubicBezTo>
                    <a:pt x="1032" y="864"/>
                    <a:pt x="1023" y="864"/>
                    <a:pt x="1010" y="856"/>
                  </a:cubicBezTo>
                  <a:cubicBezTo>
                    <a:pt x="996" y="980"/>
                    <a:pt x="910" y="963"/>
                    <a:pt x="801" y="866"/>
                  </a:cubicBezTo>
                  <a:cubicBezTo>
                    <a:pt x="778" y="884"/>
                    <a:pt x="778" y="884"/>
                    <a:pt x="778" y="884"/>
                  </a:cubicBezTo>
                  <a:cubicBezTo>
                    <a:pt x="839" y="904"/>
                    <a:pt x="872" y="962"/>
                    <a:pt x="880" y="1049"/>
                  </a:cubicBezTo>
                  <a:cubicBezTo>
                    <a:pt x="923" y="1099"/>
                    <a:pt x="964" y="1173"/>
                    <a:pt x="1004" y="1271"/>
                  </a:cubicBezTo>
                  <a:cubicBezTo>
                    <a:pt x="1085" y="1165"/>
                    <a:pt x="1085" y="1165"/>
                    <a:pt x="1085" y="1165"/>
                  </a:cubicBezTo>
                  <a:cubicBezTo>
                    <a:pt x="1129" y="1043"/>
                    <a:pt x="1198" y="979"/>
                    <a:pt x="1293" y="989"/>
                  </a:cubicBezTo>
                  <a:cubicBezTo>
                    <a:pt x="1301" y="974"/>
                    <a:pt x="1301" y="974"/>
                    <a:pt x="1301" y="974"/>
                  </a:cubicBezTo>
                  <a:cubicBezTo>
                    <a:pt x="1312" y="974"/>
                    <a:pt x="1312" y="974"/>
                    <a:pt x="1312" y="974"/>
                  </a:cubicBezTo>
                  <a:cubicBezTo>
                    <a:pt x="1318" y="975"/>
                    <a:pt x="1323" y="975"/>
                    <a:pt x="1329" y="976"/>
                  </a:cubicBezTo>
                  <a:close/>
                </a:path>
              </a:pathLst>
            </a:custGeom>
            <a:solidFill>
              <a:srgbClr val="FBE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226050" y="3138488"/>
              <a:ext cx="1239838" cy="1833562"/>
            </a:xfrm>
            <a:custGeom>
              <a:avLst/>
              <a:gdLst>
                <a:gd name="T0" fmla="*/ 43 w 330"/>
                <a:gd name="T1" fmla="*/ 198 h 488"/>
                <a:gd name="T2" fmla="*/ 215 w 330"/>
                <a:gd name="T3" fmla="*/ 19 h 488"/>
                <a:gd name="T4" fmla="*/ 271 w 330"/>
                <a:gd name="T5" fmla="*/ 42 h 488"/>
                <a:gd name="T6" fmla="*/ 287 w 330"/>
                <a:gd name="T7" fmla="*/ 290 h 488"/>
                <a:gd name="T8" fmla="*/ 115 w 330"/>
                <a:gd name="T9" fmla="*/ 469 h 488"/>
                <a:gd name="T10" fmla="*/ 59 w 330"/>
                <a:gd name="T11" fmla="*/ 446 h 488"/>
                <a:gd name="T12" fmla="*/ 43 w 330"/>
                <a:gd name="T13" fmla="*/ 19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488">
                  <a:moveTo>
                    <a:pt x="43" y="198"/>
                  </a:moveTo>
                  <a:cubicBezTo>
                    <a:pt x="86" y="80"/>
                    <a:pt x="163" y="0"/>
                    <a:pt x="215" y="19"/>
                  </a:cubicBezTo>
                  <a:cubicBezTo>
                    <a:pt x="225" y="23"/>
                    <a:pt x="261" y="39"/>
                    <a:pt x="271" y="42"/>
                  </a:cubicBezTo>
                  <a:cubicBezTo>
                    <a:pt x="323" y="61"/>
                    <a:pt x="330" y="172"/>
                    <a:pt x="287" y="290"/>
                  </a:cubicBezTo>
                  <a:cubicBezTo>
                    <a:pt x="244" y="407"/>
                    <a:pt x="167" y="488"/>
                    <a:pt x="115" y="469"/>
                  </a:cubicBezTo>
                  <a:cubicBezTo>
                    <a:pt x="105" y="465"/>
                    <a:pt x="69" y="449"/>
                    <a:pt x="59" y="446"/>
                  </a:cubicBezTo>
                  <a:cubicBezTo>
                    <a:pt x="7" y="427"/>
                    <a:pt x="0" y="316"/>
                    <a:pt x="43" y="198"/>
                  </a:cubicBezTo>
                  <a:close/>
                </a:path>
              </a:pathLst>
            </a:custGeom>
            <a:solidFill>
              <a:srgbClr val="733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79413" y="1236663"/>
              <a:ext cx="5734050" cy="5561012"/>
            </a:xfrm>
            <a:custGeom>
              <a:avLst/>
              <a:gdLst>
                <a:gd name="T0" fmla="*/ 1216 w 1526"/>
                <a:gd name="T1" fmla="*/ 403 h 1480"/>
                <a:gd name="T2" fmla="*/ 1371 w 1526"/>
                <a:gd name="T3" fmla="*/ 553 h 1480"/>
                <a:gd name="T4" fmla="*/ 1186 w 1526"/>
                <a:gd name="T5" fmla="*/ 490 h 1480"/>
                <a:gd name="T6" fmla="*/ 1170 w 1526"/>
                <a:gd name="T7" fmla="*/ 552 h 1480"/>
                <a:gd name="T8" fmla="*/ 1124 w 1526"/>
                <a:gd name="T9" fmla="*/ 570 h 1480"/>
                <a:gd name="T10" fmla="*/ 1068 w 1526"/>
                <a:gd name="T11" fmla="*/ 726 h 1480"/>
                <a:gd name="T12" fmla="*/ 1052 w 1526"/>
                <a:gd name="T13" fmla="*/ 780 h 1480"/>
                <a:gd name="T14" fmla="*/ 1003 w 1526"/>
                <a:gd name="T15" fmla="*/ 773 h 1480"/>
                <a:gd name="T16" fmla="*/ 1015 w 1526"/>
                <a:gd name="T17" fmla="*/ 815 h 1480"/>
                <a:gd name="T18" fmla="*/ 977 w 1526"/>
                <a:gd name="T19" fmla="*/ 812 h 1480"/>
                <a:gd name="T20" fmla="*/ 783 w 1526"/>
                <a:gd name="T21" fmla="*/ 817 h 1480"/>
                <a:gd name="T22" fmla="*/ 723 w 1526"/>
                <a:gd name="T23" fmla="*/ 867 h 1480"/>
                <a:gd name="T24" fmla="*/ 845 w 1526"/>
                <a:gd name="T25" fmla="*/ 1029 h 1480"/>
                <a:gd name="T26" fmla="*/ 980 w 1526"/>
                <a:gd name="T27" fmla="*/ 1276 h 1480"/>
                <a:gd name="T28" fmla="*/ 1080 w 1526"/>
                <a:gd name="T29" fmla="*/ 1146 h 1480"/>
                <a:gd name="T30" fmla="*/ 1283 w 1526"/>
                <a:gd name="T31" fmla="*/ 979 h 1480"/>
                <a:gd name="T32" fmla="*/ 1292 w 1526"/>
                <a:gd name="T33" fmla="*/ 963 h 1480"/>
                <a:gd name="T34" fmla="*/ 1319 w 1526"/>
                <a:gd name="T35" fmla="*/ 967 h 1480"/>
                <a:gd name="T36" fmla="*/ 1321 w 1526"/>
                <a:gd name="T37" fmla="*/ 963 h 1480"/>
                <a:gd name="T38" fmla="*/ 1371 w 1526"/>
                <a:gd name="T39" fmla="*/ 928 h 1480"/>
                <a:gd name="T40" fmla="*/ 1375 w 1526"/>
                <a:gd name="T41" fmla="*/ 989 h 1480"/>
                <a:gd name="T42" fmla="*/ 1371 w 1526"/>
                <a:gd name="T43" fmla="*/ 995 h 1480"/>
                <a:gd name="T44" fmla="*/ 1385 w 1526"/>
                <a:gd name="T45" fmla="*/ 1009 h 1480"/>
                <a:gd name="T46" fmla="*/ 1381 w 1526"/>
                <a:gd name="T47" fmla="*/ 1016 h 1480"/>
                <a:gd name="T48" fmla="*/ 1442 w 1526"/>
                <a:gd name="T49" fmla="*/ 1045 h 1480"/>
                <a:gd name="T50" fmla="*/ 1498 w 1526"/>
                <a:gd name="T51" fmla="*/ 1092 h 1480"/>
                <a:gd name="T52" fmla="*/ 1445 w 1526"/>
                <a:gd name="T53" fmla="*/ 1154 h 1480"/>
                <a:gd name="T54" fmla="*/ 1408 w 1526"/>
                <a:gd name="T55" fmla="*/ 1231 h 1480"/>
                <a:gd name="T56" fmla="*/ 1346 w 1526"/>
                <a:gd name="T57" fmla="*/ 1289 h 1480"/>
                <a:gd name="T58" fmla="*/ 1220 w 1526"/>
                <a:gd name="T59" fmla="*/ 1337 h 1480"/>
                <a:gd name="T60" fmla="*/ 1186 w 1526"/>
                <a:gd name="T61" fmla="*/ 1371 h 1480"/>
                <a:gd name="T62" fmla="*/ 1202 w 1526"/>
                <a:gd name="T63" fmla="*/ 1480 h 1480"/>
                <a:gd name="T64" fmla="*/ 0 w 1526"/>
                <a:gd name="T65" fmla="*/ 1480 h 1480"/>
                <a:gd name="T66" fmla="*/ 388 w 1526"/>
                <a:gd name="T67" fmla="*/ 684 h 1480"/>
                <a:gd name="T68" fmla="*/ 486 w 1526"/>
                <a:gd name="T69" fmla="*/ 555 h 1480"/>
                <a:gd name="T70" fmla="*/ 519 w 1526"/>
                <a:gd name="T71" fmla="*/ 588 h 1480"/>
                <a:gd name="T72" fmla="*/ 617 w 1526"/>
                <a:gd name="T73" fmla="*/ 479 h 1480"/>
                <a:gd name="T74" fmla="*/ 635 w 1526"/>
                <a:gd name="T75" fmla="*/ 339 h 1480"/>
                <a:gd name="T76" fmla="*/ 550 w 1526"/>
                <a:gd name="T77" fmla="*/ 121 h 1480"/>
                <a:gd name="T78" fmla="*/ 722 w 1526"/>
                <a:gd name="T79" fmla="*/ 187 h 1480"/>
                <a:gd name="T80" fmla="*/ 840 w 1526"/>
                <a:gd name="T81" fmla="*/ 0 h 1480"/>
                <a:gd name="T82" fmla="*/ 1212 w 1526"/>
                <a:gd name="T83" fmla="*/ 154 h 1480"/>
                <a:gd name="T84" fmla="*/ 1216 w 1526"/>
                <a:gd name="T85" fmla="*/ 403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26" h="1480">
                  <a:moveTo>
                    <a:pt x="1216" y="403"/>
                  </a:moveTo>
                  <a:cubicBezTo>
                    <a:pt x="1282" y="431"/>
                    <a:pt x="1334" y="481"/>
                    <a:pt x="1371" y="553"/>
                  </a:cubicBezTo>
                  <a:cubicBezTo>
                    <a:pt x="1186" y="490"/>
                    <a:pt x="1186" y="490"/>
                    <a:pt x="1186" y="490"/>
                  </a:cubicBezTo>
                  <a:cubicBezTo>
                    <a:pt x="1170" y="552"/>
                    <a:pt x="1170" y="552"/>
                    <a:pt x="1170" y="552"/>
                  </a:cubicBezTo>
                  <a:cubicBezTo>
                    <a:pt x="1124" y="570"/>
                    <a:pt x="1124" y="570"/>
                    <a:pt x="1124" y="570"/>
                  </a:cubicBezTo>
                  <a:cubicBezTo>
                    <a:pt x="1140" y="726"/>
                    <a:pt x="1168" y="750"/>
                    <a:pt x="1068" y="726"/>
                  </a:cubicBezTo>
                  <a:cubicBezTo>
                    <a:pt x="1052" y="780"/>
                    <a:pt x="1052" y="780"/>
                    <a:pt x="1052" y="780"/>
                  </a:cubicBezTo>
                  <a:cubicBezTo>
                    <a:pt x="1003" y="773"/>
                    <a:pt x="1003" y="773"/>
                    <a:pt x="1003" y="773"/>
                  </a:cubicBezTo>
                  <a:cubicBezTo>
                    <a:pt x="1003" y="773"/>
                    <a:pt x="1022" y="808"/>
                    <a:pt x="1015" y="815"/>
                  </a:cubicBezTo>
                  <a:cubicBezTo>
                    <a:pt x="1008" y="820"/>
                    <a:pt x="995" y="819"/>
                    <a:pt x="977" y="812"/>
                  </a:cubicBezTo>
                  <a:cubicBezTo>
                    <a:pt x="970" y="929"/>
                    <a:pt x="905" y="930"/>
                    <a:pt x="783" y="817"/>
                  </a:cubicBezTo>
                  <a:cubicBezTo>
                    <a:pt x="723" y="867"/>
                    <a:pt x="723" y="867"/>
                    <a:pt x="723" y="867"/>
                  </a:cubicBezTo>
                  <a:cubicBezTo>
                    <a:pt x="797" y="872"/>
                    <a:pt x="837" y="926"/>
                    <a:pt x="845" y="1029"/>
                  </a:cubicBezTo>
                  <a:cubicBezTo>
                    <a:pt x="892" y="1081"/>
                    <a:pt x="937" y="1163"/>
                    <a:pt x="980" y="1276"/>
                  </a:cubicBezTo>
                  <a:cubicBezTo>
                    <a:pt x="1080" y="1146"/>
                    <a:pt x="1080" y="1146"/>
                    <a:pt x="1080" y="1146"/>
                  </a:cubicBezTo>
                  <a:cubicBezTo>
                    <a:pt x="1125" y="1021"/>
                    <a:pt x="1192" y="965"/>
                    <a:pt x="1283" y="979"/>
                  </a:cubicBezTo>
                  <a:cubicBezTo>
                    <a:pt x="1292" y="963"/>
                    <a:pt x="1292" y="963"/>
                    <a:pt x="1292" y="963"/>
                  </a:cubicBezTo>
                  <a:cubicBezTo>
                    <a:pt x="1301" y="964"/>
                    <a:pt x="1310" y="965"/>
                    <a:pt x="1319" y="967"/>
                  </a:cubicBezTo>
                  <a:cubicBezTo>
                    <a:pt x="1319" y="966"/>
                    <a:pt x="1320" y="965"/>
                    <a:pt x="1321" y="963"/>
                  </a:cubicBezTo>
                  <a:cubicBezTo>
                    <a:pt x="1334" y="937"/>
                    <a:pt x="1356" y="921"/>
                    <a:pt x="1371" y="928"/>
                  </a:cubicBezTo>
                  <a:cubicBezTo>
                    <a:pt x="1386" y="935"/>
                    <a:pt x="1388" y="963"/>
                    <a:pt x="1375" y="989"/>
                  </a:cubicBezTo>
                  <a:cubicBezTo>
                    <a:pt x="1374" y="991"/>
                    <a:pt x="1372" y="993"/>
                    <a:pt x="1371" y="995"/>
                  </a:cubicBezTo>
                  <a:cubicBezTo>
                    <a:pt x="1376" y="1000"/>
                    <a:pt x="1381" y="1004"/>
                    <a:pt x="1385" y="1009"/>
                  </a:cubicBezTo>
                  <a:cubicBezTo>
                    <a:pt x="1381" y="1016"/>
                    <a:pt x="1381" y="1016"/>
                    <a:pt x="1381" y="1016"/>
                  </a:cubicBezTo>
                  <a:cubicBezTo>
                    <a:pt x="1396" y="1025"/>
                    <a:pt x="1427" y="1034"/>
                    <a:pt x="1442" y="1045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26" y="1130"/>
                    <a:pt x="1495" y="1158"/>
                    <a:pt x="1445" y="1154"/>
                  </a:cubicBezTo>
                  <a:cubicBezTo>
                    <a:pt x="1466" y="1186"/>
                    <a:pt x="1452" y="1230"/>
                    <a:pt x="1408" y="1231"/>
                  </a:cubicBezTo>
                  <a:cubicBezTo>
                    <a:pt x="1423" y="1272"/>
                    <a:pt x="1373" y="1296"/>
                    <a:pt x="1346" y="1289"/>
                  </a:cubicBezTo>
                  <a:cubicBezTo>
                    <a:pt x="1338" y="1339"/>
                    <a:pt x="1319" y="1333"/>
                    <a:pt x="1220" y="1337"/>
                  </a:cubicBezTo>
                  <a:cubicBezTo>
                    <a:pt x="1186" y="1371"/>
                    <a:pt x="1186" y="1371"/>
                    <a:pt x="1186" y="1371"/>
                  </a:cubicBezTo>
                  <a:cubicBezTo>
                    <a:pt x="1202" y="1480"/>
                    <a:pt x="1202" y="1480"/>
                    <a:pt x="1202" y="1480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73" y="1009"/>
                    <a:pt x="202" y="743"/>
                    <a:pt x="388" y="684"/>
                  </a:cubicBezTo>
                  <a:cubicBezTo>
                    <a:pt x="486" y="555"/>
                    <a:pt x="486" y="555"/>
                    <a:pt x="486" y="555"/>
                  </a:cubicBezTo>
                  <a:cubicBezTo>
                    <a:pt x="519" y="588"/>
                    <a:pt x="519" y="588"/>
                    <a:pt x="519" y="588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2" y="423"/>
                    <a:pt x="618" y="377"/>
                    <a:pt x="635" y="339"/>
                  </a:cubicBezTo>
                  <a:cubicBezTo>
                    <a:pt x="525" y="307"/>
                    <a:pt x="497" y="234"/>
                    <a:pt x="550" y="121"/>
                  </a:cubicBezTo>
                  <a:cubicBezTo>
                    <a:pt x="722" y="187"/>
                    <a:pt x="722" y="187"/>
                    <a:pt x="722" y="187"/>
                  </a:cubicBezTo>
                  <a:cubicBezTo>
                    <a:pt x="745" y="101"/>
                    <a:pt x="784" y="38"/>
                    <a:pt x="840" y="0"/>
                  </a:cubicBezTo>
                  <a:cubicBezTo>
                    <a:pt x="972" y="25"/>
                    <a:pt x="1096" y="76"/>
                    <a:pt x="1212" y="154"/>
                  </a:cubicBezTo>
                  <a:cubicBezTo>
                    <a:pt x="1223" y="272"/>
                    <a:pt x="1224" y="355"/>
                    <a:pt x="1216" y="403"/>
                  </a:cubicBezTo>
                  <a:close/>
                </a:path>
              </a:pathLst>
            </a:custGeom>
            <a:solidFill>
              <a:srgbClr val="733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503863" y="3344863"/>
              <a:ext cx="865188" cy="1465262"/>
            </a:xfrm>
            <a:custGeom>
              <a:avLst/>
              <a:gdLst>
                <a:gd name="T0" fmla="*/ 36 w 230"/>
                <a:gd name="T1" fmla="*/ 166 h 390"/>
                <a:gd name="T2" fmla="*/ 180 w 230"/>
                <a:gd name="T3" fmla="*/ 16 h 390"/>
                <a:gd name="T4" fmla="*/ 194 w 230"/>
                <a:gd name="T5" fmla="*/ 224 h 390"/>
                <a:gd name="T6" fmla="*/ 50 w 230"/>
                <a:gd name="T7" fmla="*/ 375 h 390"/>
                <a:gd name="T8" fmla="*/ 36 w 230"/>
                <a:gd name="T9" fmla="*/ 16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390">
                  <a:moveTo>
                    <a:pt x="36" y="166"/>
                  </a:moveTo>
                  <a:cubicBezTo>
                    <a:pt x="72" y="67"/>
                    <a:pt x="137" y="0"/>
                    <a:pt x="180" y="16"/>
                  </a:cubicBezTo>
                  <a:cubicBezTo>
                    <a:pt x="224" y="32"/>
                    <a:pt x="230" y="125"/>
                    <a:pt x="194" y="224"/>
                  </a:cubicBezTo>
                  <a:cubicBezTo>
                    <a:pt x="158" y="323"/>
                    <a:pt x="93" y="390"/>
                    <a:pt x="50" y="375"/>
                  </a:cubicBezTo>
                  <a:cubicBezTo>
                    <a:pt x="6" y="359"/>
                    <a:pt x="0" y="265"/>
                    <a:pt x="36" y="166"/>
                  </a:cubicBezTo>
                  <a:close/>
                </a:path>
              </a:pathLst>
            </a:custGeom>
            <a:solidFill>
              <a:srgbClr val="FEF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676900" y="3498850"/>
              <a:ext cx="635000" cy="1130300"/>
            </a:xfrm>
            <a:custGeom>
              <a:avLst/>
              <a:gdLst>
                <a:gd name="T0" fmla="*/ 120 w 169"/>
                <a:gd name="T1" fmla="*/ 0 h 301"/>
                <a:gd name="T2" fmla="*/ 0 w 169"/>
                <a:gd name="T3" fmla="*/ 301 h 301"/>
                <a:gd name="T4" fmla="*/ 120 w 169"/>
                <a:gd name="T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301">
                  <a:moveTo>
                    <a:pt x="120" y="0"/>
                  </a:moveTo>
                  <a:cubicBezTo>
                    <a:pt x="169" y="96"/>
                    <a:pt x="112" y="284"/>
                    <a:pt x="0" y="301"/>
                  </a:cubicBezTo>
                  <a:cubicBezTo>
                    <a:pt x="62" y="215"/>
                    <a:pt x="102" y="115"/>
                    <a:pt x="120" y="0"/>
                  </a:cubicBezTo>
                  <a:close/>
                </a:path>
              </a:pathLst>
            </a:custGeom>
            <a:solidFill>
              <a:srgbClr val="F7C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338889" y="2891801"/>
            <a:ext cx="537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闲暇</a:t>
            </a:r>
            <a:r>
              <a:rPr lang="zh-CN" altLang="en-US" dirty="0" smtClean="0"/>
              <a:t>时，你喜欢做什么呢？</a:t>
            </a: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6330950" y="3661995"/>
            <a:ext cx="537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我总喜欢搜集素材</a:t>
            </a:r>
            <a:endParaRPr lang="en-US" altLang="zh-CN" sz="4800" dirty="0" smtClean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30950" y="4820371"/>
            <a:ext cx="474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z="2800" dirty="0"/>
              <a:t>目前有各类</a:t>
            </a:r>
            <a:r>
              <a:rPr lang="zh-CN" altLang="en-US" sz="2800" dirty="0" smtClean="0"/>
              <a:t>素材超</a:t>
            </a:r>
            <a:r>
              <a:rPr lang="en-US" altLang="zh-CN" sz="5400" b="1" i="1" dirty="0" smtClean="0"/>
              <a:t>10G</a:t>
            </a:r>
            <a:endParaRPr lang="zh-CN" altLang="en-US" sz="5400" b="1" i="1" dirty="0"/>
          </a:p>
        </p:txBody>
      </p:sp>
      <p:sp>
        <p:nvSpPr>
          <p:cNvPr id="17" name="矩形 16"/>
          <p:cNvSpPr/>
          <p:nvPr/>
        </p:nvSpPr>
        <p:spPr>
          <a:xfrm>
            <a:off x="6330950" y="5812749"/>
            <a:ext cx="5323348" cy="54591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这些是整理过的素材，比如图片都进行了适当裁剪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9336506" y="186450"/>
            <a:ext cx="1593308" cy="1588572"/>
            <a:chOff x="5451361" y="-455566"/>
            <a:chExt cx="1291195" cy="1287357"/>
          </a:xfrm>
          <a:effectLst>
            <a:outerShdw dist="762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5478223" y="-426788"/>
              <a:ext cx="1235555" cy="1231719"/>
            </a:xfrm>
            <a:custGeom>
              <a:avLst/>
              <a:gdLst>
                <a:gd name="T0" fmla="*/ 226 w 452"/>
                <a:gd name="T1" fmla="*/ 451 h 451"/>
                <a:gd name="T2" fmla="*/ 451 w 452"/>
                <a:gd name="T3" fmla="*/ 225 h 451"/>
                <a:gd name="T4" fmla="*/ 226 w 452"/>
                <a:gd name="T5" fmla="*/ 0 h 451"/>
                <a:gd name="T6" fmla="*/ 1 w 452"/>
                <a:gd name="T7" fmla="*/ 226 h 451"/>
                <a:gd name="T8" fmla="*/ 226 w 452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1">
                  <a:moveTo>
                    <a:pt x="226" y="451"/>
                  </a:moveTo>
                  <a:cubicBezTo>
                    <a:pt x="351" y="451"/>
                    <a:pt x="452" y="349"/>
                    <a:pt x="451" y="225"/>
                  </a:cubicBezTo>
                  <a:cubicBezTo>
                    <a:pt x="451" y="101"/>
                    <a:pt x="350" y="0"/>
                    <a:pt x="226" y="0"/>
                  </a:cubicBezTo>
                  <a:cubicBezTo>
                    <a:pt x="102" y="1"/>
                    <a:pt x="0" y="102"/>
                    <a:pt x="1" y="226"/>
                  </a:cubicBezTo>
                  <a:cubicBezTo>
                    <a:pt x="1" y="350"/>
                    <a:pt x="102" y="451"/>
                    <a:pt x="226" y="451"/>
                  </a:cubicBezTo>
                  <a:close/>
                </a:path>
              </a:pathLst>
            </a:custGeom>
            <a:solidFill>
              <a:srgbClr val="FEF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5451361" y="-455566"/>
              <a:ext cx="1291194" cy="1287357"/>
            </a:xfrm>
            <a:custGeom>
              <a:avLst/>
              <a:gdLst>
                <a:gd name="T0" fmla="*/ 236 w 472"/>
                <a:gd name="T1" fmla="*/ 0 h 471"/>
                <a:gd name="T2" fmla="*/ 402 w 472"/>
                <a:gd name="T3" fmla="*/ 69 h 471"/>
                <a:gd name="T4" fmla="*/ 472 w 472"/>
                <a:gd name="T5" fmla="*/ 235 h 471"/>
                <a:gd name="T6" fmla="*/ 403 w 472"/>
                <a:gd name="T7" fmla="*/ 402 h 471"/>
                <a:gd name="T8" fmla="*/ 236 w 472"/>
                <a:gd name="T9" fmla="*/ 471 h 471"/>
                <a:gd name="T10" fmla="*/ 236 w 472"/>
                <a:gd name="T11" fmla="*/ 451 h 471"/>
                <a:gd name="T12" fmla="*/ 388 w 472"/>
                <a:gd name="T13" fmla="*/ 387 h 471"/>
                <a:gd name="T14" fmla="*/ 451 w 472"/>
                <a:gd name="T15" fmla="*/ 235 h 471"/>
                <a:gd name="T16" fmla="*/ 388 w 472"/>
                <a:gd name="T17" fmla="*/ 83 h 471"/>
                <a:gd name="T18" fmla="*/ 236 w 472"/>
                <a:gd name="T19" fmla="*/ 21 h 471"/>
                <a:gd name="T20" fmla="*/ 236 w 472"/>
                <a:gd name="T21" fmla="*/ 0 h 471"/>
                <a:gd name="T22" fmla="*/ 236 w 472"/>
                <a:gd name="T23" fmla="*/ 471 h 471"/>
                <a:gd name="T24" fmla="*/ 70 w 472"/>
                <a:gd name="T25" fmla="*/ 402 h 471"/>
                <a:gd name="T26" fmla="*/ 0 w 472"/>
                <a:gd name="T27" fmla="*/ 236 h 471"/>
                <a:gd name="T28" fmla="*/ 69 w 472"/>
                <a:gd name="T29" fmla="*/ 69 h 471"/>
                <a:gd name="T30" fmla="*/ 236 w 472"/>
                <a:gd name="T31" fmla="*/ 0 h 471"/>
                <a:gd name="T32" fmla="*/ 236 w 472"/>
                <a:gd name="T33" fmla="*/ 21 h 471"/>
                <a:gd name="T34" fmla="*/ 84 w 472"/>
                <a:gd name="T35" fmla="*/ 84 h 471"/>
                <a:gd name="T36" fmla="*/ 21 w 472"/>
                <a:gd name="T37" fmla="*/ 236 h 471"/>
                <a:gd name="T38" fmla="*/ 84 w 472"/>
                <a:gd name="T39" fmla="*/ 388 h 471"/>
                <a:gd name="T40" fmla="*/ 236 w 472"/>
                <a:gd name="T41" fmla="*/ 451 h 471"/>
                <a:gd name="T42" fmla="*/ 236 w 472"/>
                <a:gd name="T43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2" h="471">
                  <a:moveTo>
                    <a:pt x="236" y="0"/>
                  </a:moveTo>
                  <a:cubicBezTo>
                    <a:pt x="301" y="0"/>
                    <a:pt x="360" y="26"/>
                    <a:pt x="402" y="69"/>
                  </a:cubicBezTo>
                  <a:cubicBezTo>
                    <a:pt x="445" y="111"/>
                    <a:pt x="471" y="170"/>
                    <a:pt x="472" y="235"/>
                  </a:cubicBezTo>
                  <a:cubicBezTo>
                    <a:pt x="472" y="300"/>
                    <a:pt x="445" y="359"/>
                    <a:pt x="403" y="402"/>
                  </a:cubicBezTo>
                  <a:cubicBezTo>
                    <a:pt x="360" y="445"/>
                    <a:pt x="301" y="471"/>
                    <a:pt x="236" y="471"/>
                  </a:cubicBezTo>
                  <a:cubicBezTo>
                    <a:pt x="236" y="451"/>
                    <a:pt x="236" y="451"/>
                    <a:pt x="236" y="451"/>
                  </a:cubicBezTo>
                  <a:cubicBezTo>
                    <a:pt x="296" y="451"/>
                    <a:pt x="349" y="426"/>
                    <a:pt x="388" y="387"/>
                  </a:cubicBezTo>
                  <a:cubicBezTo>
                    <a:pt x="427" y="348"/>
                    <a:pt x="451" y="295"/>
                    <a:pt x="451" y="235"/>
                  </a:cubicBezTo>
                  <a:cubicBezTo>
                    <a:pt x="451" y="176"/>
                    <a:pt x="427" y="122"/>
                    <a:pt x="388" y="83"/>
                  </a:cubicBezTo>
                  <a:cubicBezTo>
                    <a:pt x="349" y="44"/>
                    <a:pt x="295" y="20"/>
                    <a:pt x="236" y="21"/>
                  </a:cubicBezTo>
                  <a:lnTo>
                    <a:pt x="236" y="0"/>
                  </a:lnTo>
                  <a:close/>
                  <a:moveTo>
                    <a:pt x="236" y="471"/>
                  </a:moveTo>
                  <a:cubicBezTo>
                    <a:pt x="171" y="471"/>
                    <a:pt x="112" y="445"/>
                    <a:pt x="70" y="402"/>
                  </a:cubicBezTo>
                  <a:cubicBezTo>
                    <a:pt x="27" y="360"/>
                    <a:pt x="1" y="301"/>
                    <a:pt x="0" y="236"/>
                  </a:cubicBezTo>
                  <a:cubicBezTo>
                    <a:pt x="0" y="171"/>
                    <a:pt x="27" y="112"/>
                    <a:pt x="69" y="69"/>
                  </a:cubicBezTo>
                  <a:cubicBezTo>
                    <a:pt x="112" y="27"/>
                    <a:pt x="171" y="0"/>
                    <a:pt x="236" y="0"/>
                  </a:cubicBezTo>
                  <a:cubicBezTo>
                    <a:pt x="236" y="21"/>
                    <a:pt x="236" y="21"/>
                    <a:pt x="236" y="21"/>
                  </a:cubicBezTo>
                  <a:cubicBezTo>
                    <a:pt x="176" y="21"/>
                    <a:pt x="123" y="45"/>
                    <a:pt x="84" y="84"/>
                  </a:cubicBezTo>
                  <a:cubicBezTo>
                    <a:pt x="45" y="123"/>
                    <a:pt x="21" y="177"/>
                    <a:pt x="21" y="236"/>
                  </a:cubicBezTo>
                  <a:cubicBezTo>
                    <a:pt x="21" y="295"/>
                    <a:pt x="45" y="349"/>
                    <a:pt x="84" y="388"/>
                  </a:cubicBezTo>
                  <a:cubicBezTo>
                    <a:pt x="123" y="427"/>
                    <a:pt x="177" y="451"/>
                    <a:pt x="236" y="451"/>
                  </a:cubicBezTo>
                  <a:lnTo>
                    <a:pt x="236" y="47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5656650" y="-27727"/>
              <a:ext cx="471967" cy="247496"/>
            </a:xfrm>
            <a:custGeom>
              <a:avLst/>
              <a:gdLst>
                <a:gd name="T0" fmla="*/ 165 w 173"/>
                <a:gd name="T1" fmla="*/ 70 h 91"/>
                <a:gd name="T2" fmla="*/ 170 w 173"/>
                <a:gd name="T3" fmla="*/ 84 h 91"/>
                <a:gd name="T4" fmla="*/ 157 w 173"/>
                <a:gd name="T5" fmla="*/ 89 h 91"/>
                <a:gd name="T6" fmla="*/ 8 w 173"/>
                <a:gd name="T7" fmla="*/ 21 h 91"/>
                <a:gd name="T8" fmla="*/ 3 w 173"/>
                <a:gd name="T9" fmla="*/ 7 h 91"/>
                <a:gd name="T10" fmla="*/ 16 w 173"/>
                <a:gd name="T11" fmla="*/ 2 h 91"/>
                <a:gd name="T12" fmla="*/ 165 w 173"/>
                <a:gd name="T13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1">
                  <a:moveTo>
                    <a:pt x="165" y="70"/>
                  </a:moveTo>
                  <a:cubicBezTo>
                    <a:pt x="170" y="73"/>
                    <a:pt x="173" y="79"/>
                    <a:pt x="170" y="84"/>
                  </a:cubicBezTo>
                  <a:cubicBezTo>
                    <a:pt x="168" y="89"/>
                    <a:pt x="162" y="91"/>
                    <a:pt x="157" y="8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2"/>
                  </a:cubicBezTo>
                  <a:lnTo>
                    <a:pt x="165" y="7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6067222" y="-8541"/>
              <a:ext cx="270518" cy="228310"/>
            </a:xfrm>
            <a:custGeom>
              <a:avLst/>
              <a:gdLst>
                <a:gd name="T0" fmla="*/ 17 w 99"/>
                <a:gd name="T1" fmla="*/ 81 h 84"/>
                <a:gd name="T2" fmla="*/ 3 w 99"/>
                <a:gd name="T3" fmla="*/ 79 h 84"/>
                <a:gd name="T4" fmla="*/ 5 w 99"/>
                <a:gd name="T5" fmla="*/ 65 h 84"/>
                <a:gd name="T6" fmla="*/ 81 w 99"/>
                <a:gd name="T7" fmla="*/ 3 h 84"/>
                <a:gd name="T8" fmla="*/ 95 w 99"/>
                <a:gd name="T9" fmla="*/ 5 h 84"/>
                <a:gd name="T10" fmla="*/ 93 w 99"/>
                <a:gd name="T11" fmla="*/ 19 h 84"/>
                <a:gd name="T12" fmla="*/ 17 w 99"/>
                <a:gd name="T13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4">
                  <a:moveTo>
                    <a:pt x="17" y="81"/>
                  </a:moveTo>
                  <a:cubicBezTo>
                    <a:pt x="13" y="84"/>
                    <a:pt x="7" y="83"/>
                    <a:pt x="3" y="79"/>
                  </a:cubicBezTo>
                  <a:cubicBezTo>
                    <a:pt x="0" y="75"/>
                    <a:pt x="0" y="68"/>
                    <a:pt x="5" y="65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5" y="0"/>
                    <a:pt x="91" y="0"/>
                    <a:pt x="95" y="5"/>
                  </a:cubicBezTo>
                  <a:cubicBezTo>
                    <a:pt x="99" y="9"/>
                    <a:pt x="98" y="15"/>
                    <a:pt x="93" y="19"/>
                  </a:cubicBezTo>
                  <a:lnTo>
                    <a:pt x="17" y="8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6067222" y="-455566"/>
              <a:ext cx="57557" cy="140056"/>
            </a:xfrm>
            <a:custGeom>
              <a:avLst/>
              <a:gdLst>
                <a:gd name="T0" fmla="*/ 0 w 21"/>
                <a:gd name="T1" fmla="*/ 10 h 51"/>
                <a:gd name="T2" fmla="*/ 11 w 21"/>
                <a:gd name="T3" fmla="*/ 0 h 51"/>
                <a:gd name="T4" fmla="*/ 21 w 21"/>
                <a:gd name="T5" fmla="*/ 10 h 51"/>
                <a:gd name="T6" fmla="*/ 21 w 21"/>
                <a:gd name="T7" fmla="*/ 41 h 51"/>
                <a:gd name="T8" fmla="*/ 11 w 21"/>
                <a:gd name="T9" fmla="*/ 51 h 51"/>
                <a:gd name="T10" fmla="*/ 0 w 21"/>
                <a:gd name="T11" fmla="*/ 41 h 51"/>
                <a:gd name="T12" fmla="*/ 0 w 21"/>
                <a:gd name="T13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1">
                  <a:moveTo>
                    <a:pt x="0" y="10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6"/>
                    <a:pt x="16" y="51"/>
                    <a:pt x="11" y="51"/>
                  </a:cubicBezTo>
                  <a:cubicBezTo>
                    <a:pt x="5" y="51"/>
                    <a:pt x="0" y="47"/>
                    <a:pt x="0" y="4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602500" y="160292"/>
              <a:ext cx="140056" cy="57557"/>
            </a:xfrm>
            <a:custGeom>
              <a:avLst/>
              <a:gdLst>
                <a:gd name="T0" fmla="*/ 40 w 51"/>
                <a:gd name="T1" fmla="*/ 0 h 21"/>
                <a:gd name="T2" fmla="*/ 51 w 51"/>
                <a:gd name="T3" fmla="*/ 10 h 21"/>
                <a:gd name="T4" fmla="*/ 40 w 51"/>
                <a:gd name="T5" fmla="*/ 20 h 21"/>
                <a:gd name="T6" fmla="*/ 10 w 51"/>
                <a:gd name="T7" fmla="*/ 21 h 21"/>
                <a:gd name="T8" fmla="*/ 0 w 51"/>
                <a:gd name="T9" fmla="*/ 10 h 21"/>
                <a:gd name="T10" fmla="*/ 10 w 51"/>
                <a:gd name="T11" fmla="*/ 0 h 21"/>
                <a:gd name="T12" fmla="*/ 40 w 5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1">
                  <a:moveTo>
                    <a:pt x="40" y="0"/>
                  </a:moveTo>
                  <a:cubicBezTo>
                    <a:pt x="46" y="0"/>
                    <a:pt x="51" y="5"/>
                    <a:pt x="51" y="10"/>
                  </a:cubicBezTo>
                  <a:cubicBezTo>
                    <a:pt x="51" y="16"/>
                    <a:pt x="46" y="20"/>
                    <a:pt x="4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6069139" y="693653"/>
              <a:ext cx="57557" cy="138137"/>
            </a:xfrm>
            <a:custGeom>
              <a:avLst/>
              <a:gdLst>
                <a:gd name="T0" fmla="*/ 21 w 21"/>
                <a:gd name="T1" fmla="*/ 41 h 51"/>
                <a:gd name="T2" fmla="*/ 10 w 21"/>
                <a:gd name="T3" fmla="*/ 51 h 51"/>
                <a:gd name="T4" fmla="*/ 0 w 21"/>
                <a:gd name="T5" fmla="*/ 41 h 51"/>
                <a:gd name="T6" fmla="*/ 0 w 21"/>
                <a:gd name="T7" fmla="*/ 10 h 51"/>
                <a:gd name="T8" fmla="*/ 10 w 21"/>
                <a:gd name="T9" fmla="*/ 0 h 51"/>
                <a:gd name="T10" fmla="*/ 21 w 21"/>
                <a:gd name="T11" fmla="*/ 10 h 51"/>
                <a:gd name="T12" fmla="*/ 21 w 21"/>
                <a:gd name="T13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1">
                  <a:moveTo>
                    <a:pt x="21" y="41"/>
                  </a:moveTo>
                  <a:cubicBezTo>
                    <a:pt x="21" y="47"/>
                    <a:pt x="16" y="51"/>
                    <a:pt x="10" y="51"/>
                  </a:cubicBezTo>
                  <a:cubicBezTo>
                    <a:pt x="5" y="51"/>
                    <a:pt x="0" y="47"/>
                    <a:pt x="0" y="4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0"/>
                  </a:cubicBezTo>
                  <a:lnTo>
                    <a:pt x="21" y="41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5451361" y="162212"/>
              <a:ext cx="140056" cy="55639"/>
            </a:xfrm>
            <a:custGeom>
              <a:avLst/>
              <a:gdLst>
                <a:gd name="T0" fmla="*/ 11 w 51"/>
                <a:gd name="T1" fmla="*/ 20 h 20"/>
                <a:gd name="T2" fmla="*/ 0 w 51"/>
                <a:gd name="T3" fmla="*/ 10 h 20"/>
                <a:gd name="T4" fmla="*/ 11 w 51"/>
                <a:gd name="T5" fmla="*/ 0 h 20"/>
                <a:gd name="T6" fmla="*/ 41 w 51"/>
                <a:gd name="T7" fmla="*/ 0 h 20"/>
                <a:gd name="T8" fmla="*/ 51 w 51"/>
                <a:gd name="T9" fmla="*/ 10 h 20"/>
                <a:gd name="T10" fmla="*/ 41 w 51"/>
                <a:gd name="T11" fmla="*/ 20 h 20"/>
                <a:gd name="T12" fmla="*/ 11 w 5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51" y="4"/>
                    <a:pt x="51" y="10"/>
                  </a:cubicBezTo>
                  <a:cubicBezTo>
                    <a:pt x="51" y="16"/>
                    <a:pt x="47" y="20"/>
                    <a:pt x="41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6328146" y="-374986"/>
              <a:ext cx="107440" cy="132382"/>
            </a:xfrm>
            <a:custGeom>
              <a:avLst/>
              <a:gdLst>
                <a:gd name="T0" fmla="*/ 18 w 39"/>
                <a:gd name="T1" fmla="*/ 6 h 49"/>
                <a:gd name="T2" fmla="*/ 32 w 39"/>
                <a:gd name="T3" fmla="*/ 2 h 49"/>
                <a:gd name="T4" fmla="*/ 36 w 39"/>
                <a:gd name="T5" fmla="*/ 16 h 49"/>
                <a:gd name="T6" fmla="*/ 21 w 39"/>
                <a:gd name="T7" fmla="*/ 43 h 49"/>
                <a:gd name="T8" fmla="*/ 7 w 39"/>
                <a:gd name="T9" fmla="*/ 47 h 49"/>
                <a:gd name="T10" fmla="*/ 3 w 39"/>
                <a:gd name="T11" fmla="*/ 33 h 49"/>
                <a:gd name="T12" fmla="*/ 18 w 39"/>
                <a:gd name="T1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9">
                  <a:moveTo>
                    <a:pt x="18" y="6"/>
                  </a:moveTo>
                  <a:cubicBezTo>
                    <a:pt x="21" y="1"/>
                    <a:pt x="28" y="0"/>
                    <a:pt x="32" y="2"/>
                  </a:cubicBezTo>
                  <a:cubicBezTo>
                    <a:pt x="37" y="5"/>
                    <a:pt x="39" y="12"/>
                    <a:pt x="36" y="16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8" y="48"/>
                    <a:pt x="12" y="49"/>
                    <a:pt x="7" y="47"/>
                  </a:cubicBezTo>
                  <a:cubicBezTo>
                    <a:pt x="2" y="44"/>
                    <a:pt x="0" y="38"/>
                    <a:pt x="3" y="33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6525758" y="423136"/>
              <a:ext cx="136219" cy="105522"/>
            </a:xfrm>
            <a:custGeom>
              <a:avLst/>
              <a:gdLst>
                <a:gd name="T0" fmla="*/ 43 w 50"/>
                <a:gd name="T1" fmla="*/ 18 h 39"/>
                <a:gd name="T2" fmla="*/ 47 w 50"/>
                <a:gd name="T3" fmla="*/ 32 h 39"/>
                <a:gd name="T4" fmla="*/ 33 w 50"/>
                <a:gd name="T5" fmla="*/ 36 h 39"/>
                <a:gd name="T6" fmla="*/ 7 w 50"/>
                <a:gd name="T7" fmla="*/ 21 h 39"/>
                <a:gd name="T8" fmla="*/ 3 w 50"/>
                <a:gd name="T9" fmla="*/ 7 h 39"/>
                <a:gd name="T10" fmla="*/ 17 w 50"/>
                <a:gd name="T11" fmla="*/ 3 h 39"/>
                <a:gd name="T12" fmla="*/ 43 w 50"/>
                <a:gd name="T1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9">
                  <a:moveTo>
                    <a:pt x="43" y="18"/>
                  </a:moveTo>
                  <a:cubicBezTo>
                    <a:pt x="48" y="21"/>
                    <a:pt x="50" y="27"/>
                    <a:pt x="47" y="32"/>
                  </a:cubicBezTo>
                  <a:cubicBezTo>
                    <a:pt x="44" y="37"/>
                    <a:pt x="38" y="39"/>
                    <a:pt x="33" y="3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lnTo>
                    <a:pt x="43" y="18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5758332" y="618829"/>
              <a:ext cx="105522" cy="138137"/>
            </a:xfrm>
            <a:custGeom>
              <a:avLst/>
              <a:gdLst>
                <a:gd name="T0" fmla="*/ 21 w 39"/>
                <a:gd name="T1" fmla="*/ 43 h 50"/>
                <a:gd name="T2" fmla="*/ 7 w 39"/>
                <a:gd name="T3" fmla="*/ 47 h 50"/>
                <a:gd name="T4" fmla="*/ 3 w 39"/>
                <a:gd name="T5" fmla="*/ 33 h 50"/>
                <a:gd name="T6" fmla="*/ 18 w 39"/>
                <a:gd name="T7" fmla="*/ 6 h 50"/>
                <a:gd name="T8" fmla="*/ 32 w 39"/>
                <a:gd name="T9" fmla="*/ 3 h 50"/>
                <a:gd name="T10" fmla="*/ 36 w 39"/>
                <a:gd name="T11" fmla="*/ 17 h 50"/>
                <a:gd name="T12" fmla="*/ 21 w 39"/>
                <a:gd name="T13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0">
                  <a:moveTo>
                    <a:pt x="21" y="43"/>
                  </a:moveTo>
                  <a:cubicBezTo>
                    <a:pt x="18" y="48"/>
                    <a:pt x="12" y="50"/>
                    <a:pt x="7" y="47"/>
                  </a:cubicBezTo>
                  <a:cubicBezTo>
                    <a:pt x="2" y="44"/>
                    <a:pt x="0" y="38"/>
                    <a:pt x="3" y="3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1" y="2"/>
                    <a:pt x="27" y="0"/>
                    <a:pt x="32" y="3"/>
                  </a:cubicBezTo>
                  <a:cubicBezTo>
                    <a:pt x="37" y="5"/>
                    <a:pt x="39" y="12"/>
                    <a:pt x="36" y="17"/>
                  </a:cubicBezTo>
                  <a:lnTo>
                    <a:pt x="21" y="43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530024" y="-148597"/>
              <a:ext cx="138137" cy="103603"/>
            </a:xfrm>
            <a:custGeom>
              <a:avLst/>
              <a:gdLst>
                <a:gd name="T0" fmla="*/ 7 w 50"/>
                <a:gd name="T1" fmla="*/ 20 h 38"/>
                <a:gd name="T2" fmla="*/ 3 w 50"/>
                <a:gd name="T3" fmla="*/ 6 h 38"/>
                <a:gd name="T4" fmla="*/ 17 w 50"/>
                <a:gd name="T5" fmla="*/ 2 h 38"/>
                <a:gd name="T6" fmla="*/ 43 w 50"/>
                <a:gd name="T7" fmla="*/ 18 h 38"/>
                <a:gd name="T8" fmla="*/ 47 w 50"/>
                <a:gd name="T9" fmla="*/ 32 h 38"/>
                <a:gd name="T10" fmla="*/ 33 w 50"/>
                <a:gd name="T11" fmla="*/ 35 h 38"/>
                <a:gd name="T12" fmla="*/ 7 w 50"/>
                <a:gd name="T1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7" y="20"/>
                  </a:moveTo>
                  <a:cubicBezTo>
                    <a:pt x="2" y="17"/>
                    <a:pt x="0" y="11"/>
                    <a:pt x="3" y="6"/>
                  </a:cubicBezTo>
                  <a:cubicBezTo>
                    <a:pt x="6" y="1"/>
                    <a:pt x="12" y="0"/>
                    <a:pt x="17" y="2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8" y="21"/>
                    <a:pt x="50" y="27"/>
                    <a:pt x="47" y="32"/>
                  </a:cubicBezTo>
                  <a:cubicBezTo>
                    <a:pt x="44" y="36"/>
                    <a:pt x="38" y="38"/>
                    <a:pt x="33" y="35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6525758" y="-152433"/>
              <a:ext cx="136219" cy="107440"/>
            </a:xfrm>
            <a:custGeom>
              <a:avLst/>
              <a:gdLst>
                <a:gd name="T0" fmla="*/ 33 w 50"/>
                <a:gd name="T1" fmla="*/ 3 h 39"/>
                <a:gd name="T2" fmla="*/ 47 w 50"/>
                <a:gd name="T3" fmla="*/ 7 h 39"/>
                <a:gd name="T4" fmla="*/ 43 w 50"/>
                <a:gd name="T5" fmla="*/ 20 h 39"/>
                <a:gd name="T6" fmla="*/ 17 w 50"/>
                <a:gd name="T7" fmla="*/ 36 h 39"/>
                <a:gd name="T8" fmla="*/ 3 w 50"/>
                <a:gd name="T9" fmla="*/ 32 h 39"/>
                <a:gd name="T10" fmla="*/ 6 w 50"/>
                <a:gd name="T11" fmla="*/ 18 h 39"/>
                <a:gd name="T12" fmla="*/ 33 w 50"/>
                <a:gd name="T1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9">
                  <a:moveTo>
                    <a:pt x="33" y="3"/>
                  </a:moveTo>
                  <a:cubicBezTo>
                    <a:pt x="38" y="0"/>
                    <a:pt x="44" y="2"/>
                    <a:pt x="47" y="7"/>
                  </a:cubicBezTo>
                  <a:cubicBezTo>
                    <a:pt x="50" y="11"/>
                    <a:pt x="48" y="18"/>
                    <a:pt x="43" y="2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2" y="39"/>
                    <a:pt x="6" y="37"/>
                    <a:pt x="3" y="32"/>
                  </a:cubicBezTo>
                  <a:cubicBezTo>
                    <a:pt x="0" y="27"/>
                    <a:pt x="2" y="21"/>
                    <a:pt x="6" y="18"/>
                  </a:cubicBezTo>
                  <a:lnTo>
                    <a:pt x="33" y="3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6331983" y="618829"/>
              <a:ext cx="105522" cy="134300"/>
            </a:xfrm>
            <a:custGeom>
              <a:avLst/>
              <a:gdLst>
                <a:gd name="T0" fmla="*/ 36 w 39"/>
                <a:gd name="T1" fmla="*/ 32 h 49"/>
                <a:gd name="T2" fmla="*/ 32 w 39"/>
                <a:gd name="T3" fmla="*/ 46 h 49"/>
                <a:gd name="T4" fmla="*/ 18 w 39"/>
                <a:gd name="T5" fmla="*/ 43 h 49"/>
                <a:gd name="T6" fmla="*/ 3 w 39"/>
                <a:gd name="T7" fmla="*/ 16 h 49"/>
                <a:gd name="T8" fmla="*/ 7 w 39"/>
                <a:gd name="T9" fmla="*/ 2 h 49"/>
                <a:gd name="T10" fmla="*/ 21 w 39"/>
                <a:gd name="T11" fmla="*/ 6 h 49"/>
                <a:gd name="T12" fmla="*/ 36 w 39"/>
                <a:gd name="T1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9">
                  <a:moveTo>
                    <a:pt x="36" y="32"/>
                  </a:moveTo>
                  <a:cubicBezTo>
                    <a:pt x="39" y="37"/>
                    <a:pt x="37" y="44"/>
                    <a:pt x="32" y="46"/>
                  </a:cubicBezTo>
                  <a:cubicBezTo>
                    <a:pt x="27" y="49"/>
                    <a:pt x="21" y="48"/>
                    <a:pt x="18" y="4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11" y="0"/>
                    <a:pt x="18" y="1"/>
                    <a:pt x="21" y="6"/>
                  </a:cubicBezTo>
                  <a:lnTo>
                    <a:pt x="36" y="32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5530024" y="425054"/>
              <a:ext cx="138137" cy="103603"/>
            </a:xfrm>
            <a:custGeom>
              <a:avLst/>
              <a:gdLst>
                <a:gd name="T0" fmla="*/ 17 w 50"/>
                <a:gd name="T1" fmla="*/ 35 h 38"/>
                <a:gd name="T2" fmla="*/ 3 w 50"/>
                <a:gd name="T3" fmla="*/ 32 h 38"/>
                <a:gd name="T4" fmla="*/ 7 w 50"/>
                <a:gd name="T5" fmla="*/ 18 h 38"/>
                <a:gd name="T6" fmla="*/ 33 w 50"/>
                <a:gd name="T7" fmla="*/ 3 h 38"/>
                <a:gd name="T8" fmla="*/ 47 w 50"/>
                <a:gd name="T9" fmla="*/ 6 h 38"/>
                <a:gd name="T10" fmla="*/ 44 w 50"/>
                <a:gd name="T11" fmla="*/ 20 h 38"/>
                <a:gd name="T12" fmla="*/ 17 w 50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17" y="35"/>
                  </a:moveTo>
                  <a:cubicBezTo>
                    <a:pt x="12" y="38"/>
                    <a:pt x="6" y="37"/>
                    <a:pt x="3" y="32"/>
                  </a:cubicBezTo>
                  <a:cubicBezTo>
                    <a:pt x="0" y="27"/>
                    <a:pt x="2" y="21"/>
                    <a:pt x="7" y="1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0"/>
                    <a:pt x="44" y="1"/>
                    <a:pt x="47" y="6"/>
                  </a:cubicBezTo>
                  <a:cubicBezTo>
                    <a:pt x="50" y="11"/>
                    <a:pt x="48" y="17"/>
                    <a:pt x="44" y="20"/>
                  </a:cubicBezTo>
                  <a:lnTo>
                    <a:pt x="17" y="35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5754494" y="-374986"/>
              <a:ext cx="107440" cy="136219"/>
            </a:xfrm>
            <a:custGeom>
              <a:avLst/>
              <a:gdLst>
                <a:gd name="T0" fmla="*/ 3 w 39"/>
                <a:gd name="T1" fmla="*/ 17 h 50"/>
                <a:gd name="T2" fmla="*/ 7 w 39"/>
                <a:gd name="T3" fmla="*/ 3 h 50"/>
                <a:gd name="T4" fmla="*/ 21 w 39"/>
                <a:gd name="T5" fmla="*/ 7 h 50"/>
                <a:gd name="T6" fmla="*/ 36 w 39"/>
                <a:gd name="T7" fmla="*/ 33 h 50"/>
                <a:gd name="T8" fmla="*/ 32 w 39"/>
                <a:gd name="T9" fmla="*/ 47 h 50"/>
                <a:gd name="T10" fmla="*/ 18 w 39"/>
                <a:gd name="T11" fmla="*/ 43 h 50"/>
                <a:gd name="T12" fmla="*/ 3 w 39"/>
                <a:gd name="T1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0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38"/>
                    <a:pt x="37" y="44"/>
                    <a:pt x="32" y="47"/>
                  </a:cubicBezTo>
                  <a:cubicBezTo>
                    <a:pt x="28" y="50"/>
                    <a:pt x="21" y="48"/>
                    <a:pt x="18" y="43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460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2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2485232" y="768350"/>
            <a:ext cx="7221537" cy="1128713"/>
            <a:chOff x="2484438" y="768350"/>
            <a:chExt cx="7221537" cy="1128713"/>
          </a:xfrm>
        </p:grpSpPr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2484438" y="1073150"/>
              <a:ext cx="1654175" cy="823912"/>
            </a:xfrm>
            <a:custGeom>
              <a:avLst/>
              <a:gdLst>
                <a:gd name="T0" fmla="*/ 0 w 1042"/>
                <a:gd name="T1" fmla="*/ 0 h 519"/>
                <a:gd name="T2" fmla="*/ 0 w 1042"/>
                <a:gd name="T3" fmla="*/ 0 h 519"/>
                <a:gd name="T4" fmla="*/ 258 w 1042"/>
                <a:gd name="T5" fmla="*/ 259 h 519"/>
                <a:gd name="T6" fmla="*/ 0 w 1042"/>
                <a:gd name="T7" fmla="*/ 519 h 519"/>
                <a:gd name="T8" fmla="*/ 1042 w 1042"/>
                <a:gd name="T9" fmla="*/ 519 h 519"/>
                <a:gd name="T10" fmla="*/ 1042 w 1042"/>
                <a:gd name="T11" fmla="*/ 0 h 519"/>
                <a:gd name="T12" fmla="*/ 0 w 1042"/>
                <a:gd name="T13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2" h="519">
                  <a:moveTo>
                    <a:pt x="0" y="0"/>
                  </a:moveTo>
                  <a:lnTo>
                    <a:pt x="0" y="0"/>
                  </a:lnTo>
                  <a:lnTo>
                    <a:pt x="258" y="259"/>
                  </a:lnTo>
                  <a:lnTo>
                    <a:pt x="0" y="519"/>
                  </a:lnTo>
                  <a:lnTo>
                    <a:pt x="1042" y="519"/>
                  </a:lnTo>
                  <a:lnTo>
                    <a:pt x="1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8061325" y="1073150"/>
              <a:ext cx="1644650" cy="823912"/>
            </a:xfrm>
            <a:custGeom>
              <a:avLst/>
              <a:gdLst>
                <a:gd name="T0" fmla="*/ 1036 w 1036"/>
                <a:gd name="T1" fmla="*/ 0 h 519"/>
                <a:gd name="T2" fmla="*/ 0 w 1036"/>
                <a:gd name="T3" fmla="*/ 0 h 519"/>
                <a:gd name="T4" fmla="*/ 0 w 1036"/>
                <a:gd name="T5" fmla="*/ 519 h 519"/>
                <a:gd name="T6" fmla="*/ 1036 w 1036"/>
                <a:gd name="T7" fmla="*/ 519 h 519"/>
                <a:gd name="T8" fmla="*/ 778 w 1036"/>
                <a:gd name="T9" fmla="*/ 259 h 519"/>
                <a:gd name="T10" fmla="*/ 1036 w 1036"/>
                <a:gd name="T11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6" h="519">
                  <a:moveTo>
                    <a:pt x="1036" y="0"/>
                  </a:moveTo>
                  <a:lnTo>
                    <a:pt x="0" y="0"/>
                  </a:lnTo>
                  <a:lnTo>
                    <a:pt x="0" y="519"/>
                  </a:lnTo>
                  <a:lnTo>
                    <a:pt x="1036" y="519"/>
                  </a:lnTo>
                  <a:lnTo>
                    <a:pt x="778" y="259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2570163" y="1158875"/>
              <a:ext cx="1563688" cy="28575"/>
            </a:xfrm>
            <a:custGeom>
              <a:avLst/>
              <a:gdLst>
                <a:gd name="T0" fmla="*/ 985 w 985"/>
                <a:gd name="T1" fmla="*/ 0 h 18"/>
                <a:gd name="T2" fmla="*/ 0 w 985"/>
                <a:gd name="T3" fmla="*/ 0 h 18"/>
                <a:gd name="T4" fmla="*/ 18 w 985"/>
                <a:gd name="T5" fmla="*/ 18 h 18"/>
                <a:gd name="T6" fmla="*/ 985 w 985"/>
                <a:gd name="T7" fmla="*/ 18 h 18"/>
                <a:gd name="T8" fmla="*/ 985 w 98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18">
                  <a:moveTo>
                    <a:pt x="985" y="0"/>
                  </a:moveTo>
                  <a:lnTo>
                    <a:pt x="0" y="0"/>
                  </a:lnTo>
                  <a:lnTo>
                    <a:pt x="18" y="18"/>
                  </a:lnTo>
                  <a:lnTo>
                    <a:pt x="985" y="18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"/>
            <p:cNvSpPr>
              <a:spLocks/>
            </p:cNvSpPr>
            <p:nvPr/>
          </p:nvSpPr>
          <p:spPr bwMode="auto">
            <a:xfrm>
              <a:off x="2570163" y="1782763"/>
              <a:ext cx="1563688" cy="30162"/>
            </a:xfrm>
            <a:custGeom>
              <a:avLst/>
              <a:gdLst>
                <a:gd name="T0" fmla="*/ 985 w 985"/>
                <a:gd name="T1" fmla="*/ 0 h 19"/>
                <a:gd name="T2" fmla="*/ 18 w 985"/>
                <a:gd name="T3" fmla="*/ 0 h 19"/>
                <a:gd name="T4" fmla="*/ 0 w 985"/>
                <a:gd name="T5" fmla="*/ 19 h 19"/>
                <a:gd name="T6" fmla="*/ 985 w 985"/>
                <a:gd name="T7" fmla="*/ 19 h 19"/>
                <a:gd name="T8" fmla="*/ 985 w 98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19">
                  <a:moveTo>
                    <a:pt x="985" y="0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985" y="19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8061325" y="1158875"/>
              <a:ext cx="1558925" cy="28575"/>
            </a:xfrm>
            <a:custGeom>
              <a:avLst/>
              <a:gdLst>
                <a:gd name="T0" fmla="*/ 982 w 982"/>
                <a:gd name="T1" fmla="*/ 0 h 18"/>
                <a:gd name="T2" fmla="*/ 0 w 982"/>
                <a:gd name="T3" fmla="*/ 0 h 18"/>
                <a:gd name="T4" fmla="*/ 0 w 982"/>
                <a:gd name="T5" fmla="*/ 18 h 18"/>
                <a:gd name="T6" fmla="*/ 964 w 982"/>
                <a:gd name="T7" fmla="*/ 18 h 18"/>
                <a:gd name="T8" fmla="*/ 982 w 98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18">
                  <a:moveTo>
                    <a:pt x="98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964" y="1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8061325" y="1782763"/>
              <a:ext cx="1558925" cy="30162"/>
            </a:xfrm>
            <a:custGeom>
              <a:avLst/>
              <a:gdLst>
                <a:gd name="T0" fmla="*/ 0 w 982"/>
                <a:gd name="T1" fmla="*/ 19 h 19"/>
                <a:gd name="T2" fmla="*/ 982 w 982"/>
                <a:gd name="T3" fmla="*/ 19 h 19"/>
                <a:gd name="T4" fmla="*/ 964 w 982"/>
                <a:gd name="T5" fmla="*/ 0 h 19"/>
                <a:gd name="T6" fmla="*/ 0 w 982"/>
                <a:gd name="T7" fmla="*/ 0 h 19"/>
                <a:gd name="T8" fmla="*/ 0 w 98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19">
                  <a:moveTo>
                    <a:pt x="0" y="19"/>
                  </a:moveTo>
                  <a:lnTo>
                    <a:pt x="982" y="19"/>
                  </a:lnTo>
                  <a:lnTo>
                    <a:pt x="964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3455988" y="1592263"/>
              <a:ext cx="682625" cy="304800"/>
            </a:xfrm>
            <a:custGeom>
              <a:avLst/>
              <a:gdLst>
                <a:gd name="T0" fmla="*/ 0 w 430"/>
                <a:gd name="T1" fmla="*/ 0 h 192"/>
                <a:gd name="T2" fmla="*/ 430 w 430"/>
                <a:gd name="T3" fmla="*/ 192 h 192"/>
                <a:gd name="T4" fmla="*/ 430 w 430"/>
                <a:gd name="T5" fmla="*/ 0 h 192"/>
                <a:gd name="T6" fmla="*/ 0 w 430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0" h="192">
                  <a:moveTo>
                    <a:pt x="0" y="0"/>
                  </a:moveTo>
                  <a:lnTo>
                    <a:pt x="430" y="192"/>
                  </a:lnTo>
                  <a:lnTo>
                    <a:pt x="4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8061325" y="1592263"/>
              <a:ext cx="682625" cy="304800"/>
            </a:xfrm>
            <a:custGeom>
              <a:avLst/>
              <a:gdLst>
                <a:gd name="T0" fmla="*/ 0 w 430"/>
                <a:gd name="T1" fmla="*/ 0 h 192"/>
                <a:gd name="T2" fmla="*/ 0 w 430"/>
                <a:gd name="T3" fmla="*/ 192 h 192"/>
                <a:gd name="T4" fmla="*/ 430 w 430"/>
                <a:gd name="T5" fmla="*/ 0 h 192"/>
                <a:gd name="T6" fmla="*/ 0 w 430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0" h="192">
                  <a:moveTo>
                    <a:pt x="0" y="0"/>
                  </a:moveTo>
                  <a:lnTo>
                    <a:pt x="0" y="192"/>
                  </a:lnTo>
                  <a:lnTo>
                    <a:pt x="4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7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13"/>
            <p:cNvSpPr>
              <a:spLocks noChangeArrowheads="1"/>
            </p:cNvSpPr>
            <p:nvPr/>
          </p:nvSpPr>
          <p:spPr bwMode="auto">
            <a:xfrm>
              <a:off x="3455988" y="768350"/>
              <a:ext cx="5287963" cy="823912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3455988" y="854075"/>
              <a:ext cx="5287963" cy="28575"/>
            </a:xfrm>
            <a:custGeom>
              <a:avLst/>
              <a:gdLst>
                <a:gd name="T0" fmla="*/ 3331 w 3331"/>
                <a:gd name="T1" fmla="*/ 18 h 18"/>
                <a:gd name="T2" fmla="*/ 0 w 3331"/>
                <a:gd name="T3" fmla="*/ 18 h 18"/>
                <a:gd name="T4" fmla="*/ 0 w 3331"/>
                <a:gd name="T5" fmla="*/ 0 h 18"/>
                <a:gd name="T6" fmla="*/ 3331 w 3331"/>
                <a:gd name="T7" fmla="*/ 0 h 18"/>
                <a:gd name="T8" fmla="*/ 3331 w 3331"/>
                <a:gd name="T9" fmla="*/ 18 h 18"/>
                <a:gd name="T10" fmla="*/ 3331 w 3331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1" h="18">
                  <a:moveTo>
                    <a:pt x="3331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3331" y="0"/>
                  </a:lnTo>
                  <a:lnTo>
                    <a:pt x="3331" y="18"/>
                  </a:lnTo>
                  <a:lnTo>
                    <a:pt x="333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455988" y="1477963"/>
              <a:ext cx="5287963" cy="30162"/>
            </a:xfrm>
            <a:custGeom>
              <a:avLst/>
              <a:gdLst>
                <a:gd name="T0" fmla="*/ 3331 w 3331"/>
                <a:gd name="T1" fmla="*/ 19 h 19"/>
                <a:gd name="T2" fmla="*/ 0 w 3331"/>
                <a:gd name="T3" fmla="*/ 19 h 19"/>
                <a:gd name="T4" fmla="*/ 0 w 3331"/>
                <a:gd name="T5" fmla="*/ 0 h 19"/>
                <a:gd name="T6" fmla="*/ 3331 w 3331"/>
                <a:gd name="T7" fmla="*/ 0 h 19"/>
                <a:gd name="T8" fmla="*/ 3331 w 3331"/>
                <a:gd name="T9" fmla="*/ 19 h 19"/>
                <a:gd name="T10" fmla="*/ 3331 w 3331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1" h="19">
                  <a:moveTo>
                    <a:pt x="333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3331" y="0"/>
                  </a:lnTo>
                  <a:lnTo>
                    <a:pt x="3331" y="19"/>
                  </a:lnTo>
                  <a:lnTo>
                    <a:pt x="333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2486025" y="766763"/>
            <a:ext cx="721995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2740834" y="2301876"/>
            <a:ext cx="6710332" cy="3625850"/>
            <a:chOff x="2484438" y="2163763"/>
            <a:chExt cx="7221537" cy="3902075"/>
          </a:xfrm>
        </p:grpSpPr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081463" y="2163763"/>
              <a:ext cx="444500" cy="1439862"/>
            </a:xfrm>
            <a:custGeom>
              <a:avLst/>
              <a:gdLst>
                <a:gd name="T0" fmla="*/ 0 w 280"/>
                <a:gd name="T1" fmla="*/ 0 h 907"/>
                <a:gd name="T2" fmla="*/ 0 w 280"/>
                <a:gd name="T3" fmla="*/ 739 h 907"/>
                <a:gd name="T4" fmla="*/ 280 w 280"/>
                <a:gd name="T5" fmla="*/ 907 h 907"/>
                <a:gd name="T6" fmla="*/ 280 w 280"/>
                <a:gd name="T7" fmla="*/ 430 h 907"/>
                <a:gd name="T8" fmla="*/ 0 w 280"/>
                <a:gd name="T9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07">
                  <a:moveTo>
                    <a:pt x="0" y="0"/>
                  </a:moveTo>
                  <a:lnTo>
                    <a:pt x="0" y="739"/>
                  </a:lnTo>
                  <a:lnTo>
                    <a:pt x="280" y="907"/>
                  </a:lnTo>
                  <a:lnTo>
                    <a:pt x="280" y="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4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081463" y="4624388"/>
              <a:ext cx="444500" cy="1441450"/>
            </a:xfrm>
            <a:custGeom>
              <a:avLst/>
              <a:gdLst>
                <a:gd name="T0" fmla="*/ 0 w 280"/>
                <a:gd name="T1" fmla="*/ 169 h 908"/>
                <a:gd name="T2" fmla="*/ 0 w 280"/>
                <a:gd name="T3" fmla="*/ 908 h 908"/>
                <a:gd name="T4" fmla="*/ 280 w 280"/>
                <a:gd name="T5" fmla="*/ 476 h 908"/>
                <a:gd name="T6" fmla="*/ 280 w 280"/>
                <a:gd name="T7" fmla="*/ 0 h 908"/>
                <a:gd name="T8" fmla="*/ 0 w 280"/>
                <a:gd name="T9" fmla="*/ 169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08">
                  <a:moveTo>
                    <a:pt x="0" y="169"/>
                  </a:moveTo>
                  <a:lnTo>
                    <a:pt x="0" y="908"/>
                  </a:lnTo>
                  <a:lnTo>
                    <a:pt x="280" y="476"/>
                  </a:lnTo>
                  <a:lnTo>
                    <a:pt x="280" y="0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017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081463" y="3527425"/>
              <a:ext cx="444500" cy="1173162"/>
            </a:xfrm>
            <a:custGeom>
              <a:avLst/>
              <a:gdLst>
                <a:gd name="T0" fmla="*/ 0 w 280"/>
                <a:gd name="T1" fmla="*/ 0 h 739"/>
                <a:gd name="T2" fmla="*/ 0 w 280"/>
                <a:gd name="T3" fmla="*/ 739 h 739"/>
                <a:gd name="T4" fmla="*/ 280 w 280"/>
                <a:gd name="T5" fmla="*/ 608 h 739"/>
                <a:gd name="T6" fmla="*/ 280 w 280"/>
                <a:gd name="T7" fmla="*/ 131 h 739"/>
                <a:gd name="T8" fmla="*/ 0 w 280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739">
                  <a:moveTo>
                    <a:pt x="0" y="0"/>
                  </a:moveTo>
                  <a:lnTo>
                    <a:pt x="0" y="739"/>
                  </a:lnTo>
                  <a:lnTo>
                    <a:pt x="280" y="608"/>
                  </a:lnTo>
                  <a:lnTo>
                    <a:pt x="28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1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525963" y="2846388"/>
              <a:ext cx="31750" cy="777875"/>
            </a:xfrm>
            <a:custGeom>
              <a:avLst/>
              <a:gdLst>
                <a:gd name="T0" fmla="*/ 0 w 20"/>
                <a:gd name="T1" fmla="*/ 477 h 490"/>
                <a:gd name="T2" fmla="*/ 20 w 20"/>
                <a:gd name="T3" fmla="*/ 490 h 490"/>
                <a:gd name="T4" fmla="*/ 20 w 20"/>
                <a:gd name="T5" fmla="*/ 32 h 490"/>
                <a:gd name="T6" fmla="*/ 0 w 20"/>
                <a:gd name="T7" fmla="*/ 0 h 490"/>
                <a:gd name="T8" fmla="*/ 0 w 20"/>
                <a:gd name="T9" fmla="*/ 47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90">
                  <a:moveTo>
                    <a:pt x="0" y="477"/>
                  </a:moveTo>
                  <a:lnTo>
                    <a:pt x="20" y="490"/>
                  </a:lnTo>
                  <a:lnTo>
                    <a:pt x="20" y="32"/>
                  </a:lnTo>
                  <a:lnTo>
                    <a:pt x="0" y="0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85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525963" y="4605338"/>
              <a:ext cx="31750" cy="774700"/>
            </a:xfrm>
            <a:custGeom>
              <a:avLst/>
              <a:gdLst>
                <a:gd name="T0" fmla="*/ 0 w 20"/>
                <a:gd name="T1" fmla="*/ 488 h 488"/>
                <a:gd name="T2" fmla="*/ 20 w 20"/>
                <a:gd name="T3" fmla="*/ 457 h 488"/>
                <a:gd name="T4" fmla="*/ 20 w 20"/>
                <a:gd name="T5" fmla="*/ 0 h 488"/>
                <a:gd name="T6" fmla="*/ 0 w 20"/>
                <a:gd name="T7" fmla="*/ 12 h 488"/>
                <a:gd name="T8" fmla="*/ 0 w 20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8">
                  <a:moveTo>
                    <a:pt x="0" y="488"/>
                  </a:moveTo>
                  <a:lnTo>
                    <a:pt x="20" y="457"/>
                  </a:lnTo>
                  <a:lnTo>
                    <a:pt x="20" y="0"/>
                  </a:lnTo>
                  <a:lnTo>
                    <a:pt x="0" y="12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497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525963" y="3735388"/>
              <a:ext cx="31750" cy="757237"/>
            </a:xfrm>
            <a:custGeom>
              <a:avLst/>
              <a:gdLst>
                <a:gd name="T0" fmla="*/ 0 w 20"/>
                <a:gd name="T1" fmla="*/ 477 h 477"/>
                <a:gd name="T2" fmla="*/ 20 w 20"/>
                <a:gd name="T3" fmla="*/ 468 h 477"/>
                <a:gd name="T4" fmla="*/ 20 w 20"/>
                <a:gd name="T5" fmla="*/ 10 h 477"/>
                <a:gd name="T6" fmla="*/ 0 w 20"/>
                <a:gd name="T7" fmla="*/ 0 h 477"/>
                <a:gd name="T8" fmla="*/ 0 w 20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77">
                  <a:moveTo>
                    <a:pt x="0" y="477"/>
                  </a:moveTo>
                  <a:lnTo>
                    <a:pt x="20" y="468"/>
                  </a:lnTo>
                  <a:lnTo>
                    <a:pt x="20" y="10"/>
                  </a:lnTo>
                  <a:lnTo>
                    <a:pt x="0" y="0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3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664450" y="2163763"/>
              <a:ext cx="444500" cy="1439862"/>
            </a:xfrm>
            <a:custGeom>
              <a:avLst/>
              <a:gdLst>
                <a:gd name="T0" fmla="*/ 280 w 280"/>
                <a:gd name="T1" fmla="*/ 739 h 907"/>
                <a:gd name="T2" fmla="*/ 280 w 280"/>
                <a:gd name="T3" fmla="*/ 0 h 907"/>
                <a:gd name="T4" fmla="*/ 0 w 280"/>
                <a:gd name="T5" fmla="*/ 430 h 907"/>
                <a:gd name="T6" fmla="*/ 0 w 280"/>
                <a:gd name="T7" fmla="*/ 907 h 907"/>
                <a:gd name="T8" fmla="*/ 280 w 280"/>
                <a:gd name="T9" fmla="*/ 739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07">
                  <a:moveTo>
                    <a:pt x="280" y="739"/>
                  </a:moveTo>
                  <a:lnTo>
                    <a:pt x="280" y="0"/>
                  </a:lnTo>
                  <a:lnTo>
                    <a:pt x="0" y="430"/>
                  </a:lnTo>
                  <a:lnTo>
                    <a:pt x="0" y="907"/>
                  </a:lnTo>
                  <a:lnTo>
                    <a:pt x="280" y="739"/>
                  </a:lnTo>
                  <a:close/>
                </a:path>
              </a:pathLst>
            </a:custGeom>
            <a:solidFill>
              <a:srgbClr val="8E1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664450" y="4622800"/>
              <a:ext cx="444500" cy="1443037"/>
            </a:xfrm>
            <a:custGeom>
              <a:avLst/>
              <a:gdLst>
                <a:gd name="T0" fmla="*/ 280 w 280"/>
                <a:gd name="T1" fmla="*/ 909 h 909"/>
                <a:gd name="T2" fmla="*/ 280 w 280"/>
                <a:gd name="T3" fmla="*/ 170 h 909"/>
                <a:gd name="T4" fmla="*/ 0 w 280"/>
                <a:gd name="T5" fmla="*/ 0 h 909"/>
                <a:gd name="T6" fmla="*/ 0 w 280"/>
                <a:gd name="T7" fmla="*/ 477 h 909"/>
                <a:gd name="T8" fmla="*/ 280 w 280"/>
                <a:gd name="T9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09">
                  <a:moveTo>
                    <a:pt x="280" y="909"/>
                  </a:moveTo>
                  <a:lnTo>
                    <a:pt x="280" y="170"/>
                  </a:lnTo>
                  <a:lnTo>
                    <a:pt x="0" y="0"/>
                  </a:lnTo>
                  <a:lnTo>
                    <a:pt x="0" y="477"/>
                  </a:lnTo>
                  <a:lnTo>
                    <a:pt x="280" y="909"/>
                  </a:lnTo>
                  <a:close/>
                </a:path>
              </a:pathLst>
            </a:custGeom>
            <a:solidFill>
              <a:srgbClr val="E74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664450" y="3527425"/>
              <a:ext cx="444500" cy="1173162"/>
            </a:xfrm>
            <a:custGeom>
              <a:avLst/>
              <a:gdLst>
                <a:gd name="T0" fmla="*/ 280 w 280"/>
                <a:gd name="T1" fmla="*/ 739 h 739"/>
                <a:gd name="T2" fmla="*/ 280 w 280"/>
                <a:gd name="T3" fmla="*/ 0 h 739"/>
                <a:gd name="T4" fmla="*/ 0 w 280"/>
                <a:gd name="T5" fmla="*/ 131 h 739"/>
                <a:gd name="T6" fmla="*/ 0 w 280"/>
                <a:gd name="T7" fmla="*/ 608 h 739"/>
                <a:gd name="T8" fmla="*/ 280 w 280"/>
                <a:gd name="T9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739">
                  <a:moveTo>
                    <a:pt x="280" y="739"/>
                  </a:moveTo>
                  <a:lnTo>
                    <a:pt x="280" y="0"/>
                  </a:lnTo>
                  <a:lnTo>
                    <a:pt x="0" y="131"/>
                  </a:lnTo>
                  <a:lnTo>
                    <a:pt x="0" y="608"/>
                  </a:lnTo>
                  <a:lnTo>
                    <a:pt x="280" y="739"/>
                  </a:lnTo>
                  <a:close/>
                </a:path>
              </a:pathLst>
            </a:custGeom>
            <a:solidFill>
              <a:srgbClr val="017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631113" y="2846388"/>
              <a:ext cx="33338" cy="777875"/>
            </a:xfrm>
            <a:custGeom>
              <a:avLst/>
              <a:gdLst>
                <a:gd name="T0" fmla="*/ 21 w 21"/>
                <a:gd name="T1" fmla="*/ 0 h 490"/>
                <a:gd name="T2" fmla="*/ 0 w 21"/>
                <a:gd name="T3" fmla="*/ 32 h 490"/>
                <a:gd name="T4" fmla="*/ 0 w 21"/>
                <a:gd name="T5" fmla="*/ 490 h 490"/>
                <a:gd name="T6" fmla="*/ 21 w 21"/>
                <a:gd name="T7" fmla="*/ 477 h 490"/>
                <a:gd name="T8" fmla="*/ 21 w 21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90">
                  <a:moveTo>
                    <a:pt x="21" y="0"/>
                  </a:moveTo>
                  <a:lnTo>
                    <a:pt x="0" y="32"/>
                  </a:lnTo>
                  <a:lnTo>
                    <a:pt x="0" y="490"/>
                  </a:lnTo>
                  <a:lnTo>
                    <a:pt x="21" y="47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03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631113" y="4605338"/>
              <a:ext cx="33338" cy="774700"/>
            </a:xfrm>
            <a:custGeom>
              <a:avLst/>
              <a:gdLst>
                <a:gd name="T0" fmla="*/ 0 w 21"/>
                <a:gd name="T1" fmla="*/ 457 h 488"/>
                <a:gd name="T2" fmla="*/ 21 w 21"/>
                <a:gd name="T3" fmla="*/ 488 h 488"/>
                <a:gd name="T4" fmla="*/ 21 w 21"/>
                <a:gd name="T5" fmla="*/ 11 h 488"/>
                <a:gd name="T6" fmla="*/ 0 w 21"/>
                <a:gd name="T7" fmla="*/ 0 h 488"/>
                <a:gd name="T8" fmla="*/ 0 w 21"/>
                <a:gd name="T9" fmla="*/ 45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88">
                  <a:moveTo>
                    <a:pt x="0" y="457"/>
                  </a:moveTo>
                  <a:lnTo>
                    <a:pt x="21" y="488"/>
                  </a:lnTo>
                  <a:lnTo>
                    <a:pt x="21" y="11"/>
                  </a:lnTo>
                  <a:lnTo>
                    <a:pt x="0" y="0"/>
                  </a:lnTo>
                  <a:lnTo>
                    <a:pt x="0" y="457"/>
                  </a:lnTo>
                  <a:close/>
                </a:path>
              </a:pathLst>
            </a:custGeom>
            <a:solidFill>
              <a:srgbClr val="885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631113" y="3735388"/>
              <a:ext cx="33338" cy="757237"/>
            </a:xfrm>
            <a:custGeom>
              <a:avLst/>
              <a:gdLst>
                <a:gd name="T0" fmla="*/ 0 w 21"/>
                <a:gd name="T1" fmla="*/ 468 h 477"/>
                <a:gd name="T2" fmla="*/ 21 w 21"/>
                <a:gd name="T3" fmla="*/ 477 h 477"/>
                <a:gd name="T4" fmla="*/ 21 w 21"/>
                <a:gd name="T5" fmla="*/ 0 h 477"/>
                <a:gd name="T6" fmla="*/ 0 w 21"/>
                <a:gd name="T7" fmla="*/ 10 h 477"/>
                <a:gd name="T8" fmla="*/ 0 w 21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77">
                  <a:moveTo>
                    <a:pt x="0" y="468"/>
                  </a:moveTo>
                  <a:lnTo>
                    <a:pt x="21" y="477"/>
                  </a:lnTo>
                  <a:lnTo>
                    <a:pt x="21" y="0"/>
                  </a:lnTo>
                  <a:lnTo>
                    <a:pt x="0" y="10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497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557713" y="2576513"/>
              <a:ext cx="3073400" cy="3076575"/>
            </a:xfrm>
            <a:custGeom>
              <a:avLst/>
              <a:gdLst>
                <a:gd name="T0" fmla="*/ 1876 w 1876"/>
                <a:gd name="T1" fmla="*/ 60 h 1877"/>
                <a:gd name="T2" fmla="*/ 1816 w 1876"/>
                <a:gd name="T3" fmla="*/ 0 h 1877"/>
                <a:gd name="T4" fmla="*/ 60 w 1876"/>
                <a:gd name="T5" fmla="*/ 0 h 1877"/>
                <a:gd name="T6" fmla="*/ 0 w 1876"/>
                <a:gd name="T7" fmla="*/ 60 h 1877"/>
                <a:gd name="T8" fmla="*/ 0 w 1876"/>
                <a:gd name="T9" fmla="*/ 1817 h 1877"/>
                <a:gd name="T10" fmla="*/ 60 w 1876"/>
                <a:gd name="T11" fmla="*/ 1877 h 1877"/>
                <a:gd name="T12" fmla="*/ 1816 w 1876"/>
                <a:gd name="T13" fmla="*/ 1877 h 1877"/>
                <a:gd name="T14" fmla="*/ 1876 w 1876"/>
                <a:gd name="T15" fmla="*/ 1817 h 1877"/>
                <a:gd name="T16" fmla="*/ 1876 w 1876"/>
                <a:gd name="T17" fmla="*/ 60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6" h="1877">
                  <a:moveTo>
                    <a:pt x="1876" y="60"/>
                  </a:moveTo>
                  <a:cubicBezTo>
                    <a:pt x="1876" y="27"/>
                    <a:pt x="1849" y="0"/>
                    <a:pt x="18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17"/>
                    <a:pt x="0" y="1817"/>
                    <a:pt x="0" y="1817"/>
                  </a:cubicBezTo>
                  <a:cubicBezTo>
                    <a:pt x="0" y="1850"/>
                    <a:pt x="27" y="1877"/>
                    <a:pt x="60" y="1877"/>
                  </a:cubicBezTo>
                  <a:cubicBezTo>
                    <a:pt x="1816" y="1877"/>
                    <a:pt x="1816" y="1877"/>
                    <a:pt x="1816" y="1877"/>
                  </a:cubicBezTo>
                  <a:cubicBezTo>
                    <a:pt x="1849" y="1877"/>
                    <a:pt x="1876" y="1850"/>
                    <a:pt x="1876" y="1817"/>
                  </a:cubicBezTo>
                  <a:lnTo>
                    <a:pt x="1876" y="6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4641850" y="2660650"/>
              <a:ext cx="2906713" cy="2908300"/>
            </a:xfrm>
            <a:custGeom>
              <a:avLst/>
              <a:gdLst>
                <a:gd name="T0" fmla="*/ 1765 w 1774"/>
                <a:gd name="T1" fmla="*/ 1775 h 1775"/>
                <a:gd name="T2" fmla="*/ 9 w 1774"/>
                <a:gd name="T3" fmla="*/ 1775 h 1775"/>
                <a:gd name="T4" fmla="*/ 0 w 1774"/>
                <a:gd name="T5" fmla="*/ 1766 h 1775"/>
                <a:gd name="T6" fmla="*/ 0 w 1774"/>
                <a:gd name="T7" fmla="*/ 9 h 1775"/>
                <a:gd name="T8" fmla="*/ 9 w 1774"/>
                <a:gd name="T9" fmla="*/ 0 h 1775"/>
                <a:gd name="T10" fmla="*/ 1765 w 1774"/>
                <a:gd name="T11" fmla="*/ 0 h 1775"/>
                <a:gd name="T12" fmla="*/ 1774 w 1774"/>
                <a:gd name="T13" fmla="*/ 9 h 1775"/>
                <a:gd name="T14" fmla="*/ 1774 w 1774"/>
                <a:gd name="T15" fmla="*/ 1766 h 1775"/>
                <a:gd name="T16" fmla="*/ 1765 w 1774"/>
                <a:gd name="T17" fmla="*/ 1775 h 1775"/>
                <a:gd name="T18" fmla="*/ 18 w 1774"/>
                <a:gd name="T19" fmla="*/ 1757 h 1775"/>
                <a:gd name="T20" fmla="*/ 1756 w 1774"/>
                <a:gd name="T21" fmla="*/ 1757 h 1775"/>
                <a:gd name="T22" fmla="*/ 1756 w 1774"/>
                <a:gd name="T23" fmla="*/ 18 h 1775"/>
                <a:gd name="T24" fmla="*/ 18 w 1774"/>
                <a:gd name="T25" fmla="*/ 18 h 1775"/>
                <a:gd name="T26" fmla="*/ 18 w 1774"/>
                <a:gd name="T27" fmla="*/ 1757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5">
                  <a:moveTo>
                    <a:pt x="1765" y="1775"/>
                  </a:moveTo>
                  <a:cubicBezTo>
                    <a:pt x="9" y="1775"/>
                    <a:pt x="9" y="1775"/>
                    <a:pt x="9" y="1775"/>
                  </a:cubicBezTo>
                  <a:cubicBezTo>
                    <a:pt x="4" y="1775"/>
                    <a:pt x="0" y="1771"/>
                    <a:pt x="0" y="17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5" y="0"/>
                    <a:pt x="1765" y="0"/>
                    <a:pt x="1765" y="0"/>
                  </a:cubicBezTo>
                  <a:cubicBezTo>
                    <a:pt x="1770" y="0"/>
                    <a:pt x="1774" y="4"/>
                    <a:pt x="1774" y="9"/>
                  </a:cubicBezTo>
                  <a:cubicBezTo>
                    <a:pt x="1774" y="1766"/>
                    <a:pt x="1774" y="1766"/>
                    <a:pt x="1774" y="1766"/>
                  </a:cubicBezTo>
                  <a:cubicBezTo>
                    <a:pt x="1774" y="1771"/>
                    <a:pt x="1770" y="1775"/>
                    <a:pt x="1765" y="1775"/>
                  </a:cubicBezTo>
                  <a:close/>
                  <a:moveTo>
                    <a:pt x="18" y="1757"/>
                  </a:moveTo>
                  <a:cubicBezTo>
                    <a:pt x="1756" y="1757"/>
                    <a:pt x="1756" y="1757"/>
                    <a:pt x="1756" y="1757"/>
                  </a:cubicBezTo>
                  <a:cubicBezTo>
                    <a:pt x="1756" y="18"/>
                    <a:pt x="1756" y="18"/>
                    <a:pt x="175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57"/>
                    <a:pt x="18" y="1757"/>
                    <a:pt x="18" y="1757"/>
                  </a:cubicBezTo>
                  <a:close/>
                </a:path>
              </a:pathLst>
            </a:custGeom>
            <a:solidFill>
              <a:srgbClr val="A7A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2484438" y="2163763"/>
              <a:ext cx="1597025" cy="1173162"/>
            </a:xfrm>
            <a:custGeom>
              <a:avLst/>
              <a:gdLst>
                <a:gd name="T0" fmla="*/ 60 w 975"/>
                <a:gd name="T1" fmla="*/ 0 h 716"/>
                <a:gd name="T2" fmla="*/ 0 w 975"/>
                <a:gd name="T3" fmla="*/ 60 h 716"/>
                <a:gd name="T4" fmla="*/ 0 w 975"/>
                <a:gd name="T5" fmla="*/ 656 h 716"/>
                <a:gd name="T6" fmla="*/ 60 w 975"/>
                <a:gd name="T7" fmla="*/ 716 h 716"/>
                <a:gd name="T8" fmla="*/ 975 w 975"/>
                <a:gd name="T9" fmla="*/ 716 h 716"/>
                <a:gd name="T10" fmla="*/ 975 w 975"/>
                <a:gd name="T11" fmla="*/ 0 h 716"/>
                <a:gd name="T12" fmla="*/ 60 w 975"/>
                <a:gd name="T1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975" y="716"/>
                    <a:pt x="975" y="716"/>
                    <a:pt x="975" y="716"/>
                  </a:cubicBezTo>
                  <a:cubicBezTo>
                    <a:pt x="975" y="0"/>
                    <a:pt x="975" y="0"/>
                    <a:pt x="975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27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484438" y="3527425"/>
              <a:ext cx="1597025" cy="1173162"/>
            </a:xfrm>
            <a:custGeom>
              <a:avLst/>
              <a:gdLst>
                <a:gd name="T0" fmla="*/ 60 w 975"/>
                <a:gd name="T1" fmla="*/ 0 h 716"/>
                <a:gd name="T2" fmla="*/ 0 w 975"/>
                <a:gd name="T3" fmla="*/ 60 h 716"/>
                <a:gd name="T4" fmla="*/ 0 w 975"/>
                <a:gd name="T5" fmla="*/ 656 h 716"/>
                <a:gd name="T6" fmla="*/ 60 w 975"/>
                <a:gd name="T7" fmla="*/ 716 h 716"/>
                <a:gd name="T8" fmla="*/ 975 w 975"/>
                <a:gd name="T9" fmla="*/ 716 h 716"/>
                <a:gd name="T10" fmla="*/ 975 w 975"/>
                <a:gd name="T11" fmla="*/ 0 h 716"/>
                <a:gd name="T12" fmla="*/ 60 w 975"/>
                <a:gd name="T1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975" y="716"/>
                    <a:pt x="975" y="716"/>
                    <a:pt x="975" y="716"/>
                  </a:cubicBezTo>
                  <a:cubicBezTo>
                    <a:pt x="975" y="0"/>
                    <a:pt x="975" y="0"/>
                    <a:pt x="975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C11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2484438" y="4892675"/>
              <a:ext cx="1597025" cy="1173162"/>
            </a:xfrm>
            <a:custGeom>
              <a:avLst/>
              <a:gdLst>
                <a:gd name="T0" fmla="*/ 60 w 975"/>
                <a:gd name="T1" fmla="*/ 0 h 716"/>
                <a:gd name="T2" fmla="*/ 0 w 975"/>
                <a:gd name="T3" fmla="*/ 60 h 716"/>
                <a:gd name="T4" fmla="*/ 0 w 975"/>
                <a:gd name="T5" fmla="*/ 656 h 716"/>
                <a:gd name="T6" fmla="*/ 60 w 975"/>
                <a:gd name="T7" fmla="*/ 716 h 716"/>
                <a:gd name="T8" fmla="*/ 975 w 975"/>
                <a:gd name="T9" fmla="*/ 716 h 716"/>
                <a:gd name="T10" fmla="*/ 975 w 975"/>
                <a:gd name="T11" fmla="*/ 0 h 716"/>
                <a:gd name="T12" fmla="*/ 60 w 975"/>
                <a:gd name="T1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975" y="716"/>
                    <a:pt x="975" y="716"/>
                    <a:pt x="975" y="716"/>
                  </a:cubicBezTo>
                  <a:cubicBezTo>
                    <a:pt x="975" y="0"/>
                    <a:pt x="975" y="0"/>
                    <a:pt x="975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8108950" y="4892675"/>
              <a:ext cx="1597025" cy="1173162"/>
            </a:xfrm>
            <a:custGeom>
              <a:avLst/>
              <a:gdLst>
                <a:gd name="T0" fmla="*/ 915 w 975"/>
                <a:gd name="T1" fmla="*/ 716 h 716"/>
                <a:gd name="T2" fmla="*/ 975 w 975"/>
                <a:gd name="T3" fmla="*/ 656 h 716"/>
                <a:gd name="T4" fmla="*/ 975 w 975"/>
                <a:gd name="T5" fmla="*/ 60 h 716"/>
                <a:gd name="T6" fmla="*/ 915 w 975"/>
                <a:gd name="T7" fmla="*/ 0 h 716"/>
                <a:gd name="T8" fmla="*/ 0 w 975"/>
                <a:gd name="T9" fmla="*/ 0 h 716"/>
                <a:gd name="T10" fmla="*/ 0 w 975"/>
                <a:gd name="T11" fmla="*/ 716 h 716"/>
                <a:gd name="T12" fmla="*/ 915 w 975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915" y="716"/>
                  </a:moveTo>
                  <a:cubicBezTo>
                    <a:pt x="948" y="716"/>
                    <a:pt x="975" y="689"/>
                    <a:pt x="975" y="656"/>
                  </a:cubicBezTo>
                  <a:cubicBezTo>
                    <a:pt x="975" y="60"/>
                    <a:pt x="975" y="60"/>
                    <a:pt x="975" y="60"/>
                  </a:cubicBezTo>
                  <a:cubicBezTo>
                    <a:pt x="975" y="27"/>
                    <a:pt x="948" y="0"/>
                    <a:pt x="9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16"/>
                    <a:pt x="0" y="716"/>
                    <a:pt x="0" y="716"/>
                  </a:cubicBezTo>
                  <a:lnTo>
                    <a:pt x="915" y="716"/>
                  </a:lnTo>
                  <a:close/>
                </a:path>
              </a:pathLst>
            </a:custGeom>
            <a:solidFill>
              <a:srgbClr val="F27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8108950" y="3527425"/>
              <a:ext cx="1597025" cy="1173162"/>
            </a:xfrm>
            <a:custGeom>
              <a:avLst/>
              <a:gdLst>
                <a:gd name="T0" fmla="*/ 915 w 975"/>
                <a:gd name="T1" fmla="*/ 716 h 716"/>
                <a:gd name="T2" fmla="*/ 975 w 975"/>
                <a:gd name="T3" fmla="*/ 656 h 716"/>
                <a:gd name="T4" fmla="*/ 975 w 975"/>
                <a:gd name="T5" fmla="*/ 60 h 716"/>
                <a:gd name="T6" fmla="*/ 915 w 975"/>
                <a:gd name="T7" fmla="*/ 0 h 716"/>
                <a:gd name="T8" fmla="*/ 0 w 975"/>
                <a:gd name="T9" fmla="*/ 0 h 716"/>
                <a:gd name="T10" fmla="*/ 0 w 975"/>
                <a:gd name="T11" fmla="*/ 716 h 716"/>
                <a:gd name="T12" fmla="*/ 915 w 975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915" y="716"/>
                  </a:moveTo>
                  <a:cubicBezTo>
                    <a:pt x="948" y="716"/>
                    <a:pt x="975" y="689"/>
                    <a:pt x="975" y="656"/>
                  </a:cubicBezTo>
                  <a:cubicBezTo>
                    <a:pt x="975" y="60"/>
                    <a:pt x="975" y="60"/>
                    <a:pt x="975" y="60"/>
                  </a:cubicBezTo>
                  <a:cubicBezTo>
                    <a:pt x="975" y="27"/>
                    <a:pt x="948" y="0"/>
                    <a:pt x="9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16"/>
                    <a:pt x="0" y="716"/>
                    <a:pt x="0" y="716"/>
                  </a:cubicBezTo>
                  <a:lnTo>
                    <a:pt x="915" y="716"/>
                  </a:lnTo>
                  <a:close/>
                </a:path>
              </a:pathLst>
            </a:custGeom>
            <a:solidFill>
              <a:srgbClr val="01B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8108950" y="2163763"/>
              <a:ext cx="1597025" cy="1173162"/>
            </a:xfrm>
            <a:custGeom>
              <a:avLst/>
              <a:gdLst>
                <a:gd name="T0" fmla="*/ 915 w 975"/>
                <a:gd name="T1" fmla="*/ 716 h 716"/>
                <a:gd name="T2" fmla="*/ 975 w 975"/>
                <a:gd name="T3" fmla="*/ 656 h 716"/>
                <a:gd name="T4" fmla="*/ 975 w 975"/>
                <a:gd name="T5" fmla="*/ 60 h 716"/>
                <a:gd name="T6" fmla="*/ 915 w 975"/>
                <a:gd name="T7" fmla="*/ 0 h 716"/>
                <a:gd name="T8" fmla="*/ 0 w 975"/>
                <a:gd name="T9" fmla="*/ 0 h 716"/>
                <a:gd name="T10" fmla="*/ 0 w 975"/>
                <a:gd name="T11" fmla="*/ 716 h 716"/>
                <a:gd name="T12" fmla="*/ 915 w 975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5" h="716">
                  <a:moveTo>
                    <a:pt x="915" y="716"/>
                  </a:moveTo>
                  <a:cubicBezTo>
                    <a:pt x="948" y="716"/>
                    <a:pt x="975" y="689"/>
                    <a:pt x="975" y="656"/>
                  </a:cubicBezTo>
                  <a:cubicBezTo>
                    <a:pt x="975" y="60"/>
                    <a:pt x="975" y="60"/>
                    <a:pt x="975" y="60"/>
                  </a:cubicBezTo>
                  <a:cubicBezTo>
                    <a:pt x="975" y="27"/>
                    <a:pt x="948" y="0"/>
                    <a:pt x="9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16"/>
                    <a:pt x="0" y="716"/>
                    <a:pt x="0" y="716"/>
                  </a:cubicBezTo>
                  <a:lnTo>
                    <a:pt x="915" y="716"/>
                  </a:lnTo>
                  <a:close/>
                </a:path>
              </a:pathLst>
            </a:custGeom>
            <a:solidFill>
              <a:srgbClr val="C11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965700" y="2978150"/>
              <a:ext cx="2247900" cy="1692275"/>
            </a:xfrm>
            <a:custGeom>
              <a:avLst/>
              <a:gdLst>
                <a:gd name="T0" fmla="*/ 45 w 1416"/>
                <a:gd name="T1" fmla="*/ 0 h 1066"/>
                <a:gd name="T2" fmla="*/ 0 w 1416"/>
                <a:gd name="T3" fmla="*/ 0 h 1066"/>
                <a:gd name="T4" fmla="*/ 0 w 1416"/>
                <a:gd name="T5" fmla="*/ 1066 h 1066"/>
                <a:gd name="T6" fmla="*/ 1416 w 1416"/>
                <a:gd name="T7" fmla="*/ 1066 h 1066"/>
                <a:gd name="T8" fmla="*/ 1416 w 1416"/>
                <a:gd name="T9" fmla="*/ 1021 h 1066"/>
                <a:gd name="T10" fmla="*/ 45 w 1416"/>
                <a:gd name="T11" fmla="*/ 1021 h 1066"/>
                <a:gd name="T12" fmla="*/ 45 w 1416"/>
                <a:gd name="T13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6" h="1066">
                  <a:moveTo>
                    <a:pt x="45" y="0"/>
                  </a:moveTo>
                  <a:lnTo>
                    <a:pt x="0" y="0"/>
                  </a:lnTo>
                  <a:lnTo>
                    <a:pt x="0" y="1066"/>
                  </a:lnTo>
                  <a:lnTo>
                    <a:pt x="1416" y="1066"/>
                  </a:lnTo>
                  <a:lnTo>
                    <a:pt x="1416" y="1021"/>
                  </a:lnTo>
                  <a:lnTo>
                    <a:pt x="45" y="102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5105400" y="3690938"/>
              <a:ext cx="346075" cy="839787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5526088" y="3470275"/>
              <a:ext cx="346075" cy="1060450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5940425" y="3810000"/>
              <a:ext cx="346075" cy="720725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6356350" y="3378200"/>
              <a:ext cx="344488" cy="1152525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770688" y="2978150"/>
              <a:ext cx="344488" cy="1552575"/>
            </a:xfrm>
            <a:prstGeom prst="rect">
              <a:avLst/>
            </a:prstGeom>
            <a:solidFill>
              <a:srgbClr val="009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5182930" y="47755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333333"/>
                </a:solidFill>
              </a:rPr>
              <a:t>贴近行业</a:t>
            </a:r>
            <a:endParaRPr lang="zh-CN" altLang="en-US" sz="3200" b="1" dirty="0">
              <a:solidFill>
                <a:srgbClr val="333333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626688" y="877661"/>
            <a:ext cx="2938625" cy="6093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</a:rPr>
              <a:t>1.1 </a:t>
            </a:r>
            <a:r>
              <a:rPr lang="zh-CN" altLang="en-US" sz="2800" dirty="0" smtClean="0">
                <a:solidFill>
                  <a:schemeClr val="bg1"/>
                </a:solidFill>
              </a:rPr>
              <a:t>如何选择模板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3005377" y="2615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科技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2825840" y="38396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互联网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2825840" y="51196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房地产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222400" y="26151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党政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8222399" y="3839623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教育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222399" y="5119687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广告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488835" y="2408238"/>
            <a:ext cx="226800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大气星空、欧美风</a:t>
            </a:r>
            <a:endParaRPr lang="en-US" altLang="zh-CN" sz="2000" dirty="0" smtClean="0"/>
          </a:p>
          <a:p>
            <a:pPr algn="just"/>
            <a:r>
              <a:rPr lang="zh-CN" altLang="en-US" sz="2000" dirty="0"/>
              <a:t>杂志</a:t>
            </a:r>
            <a:r>
              <a:rPr lang="zh-CN" altLang="en-US" sz="2000" dirty="0" smtClean="0"/>
              <a:t>风、低面设计</a:t>
            </a:r>
            <a:endParaRPr lang="zh-CN" altLang="en-US" sz="2000" dirty="0"/>
          </a:p>
        </p:txBody>
      </p:sp>
      <p:sp>
        <p:nvSpPr>
          <p:cNvPr id="190" name="文本框 189"/>
          <p:cNvSpPr txBox="1"/>
          <p:nvPr/>
        </p:nvSpPr>
        <p:spPr>
          <a:xfrm>
            <a:off x="488835" y="3685734"/>
            <a:ext cx="2268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扁平卡通、</a:t>
            </a:r>
            <a:r>
              <a:rPr lang="zh-CN" altLang="en-US" sz="2000" dirty="0"/>
              <a:t>多</a:t>
            </a:r>
            <a:r>
              <a:rPr lang="zh-CN" altLang="en-US" sz="2000" dirty="0" smtClean="0"/>
              <a:t>几何元素、互联网元素</a:t>
            </a:r>
            <a:endParaRPr lang="zh-CN" altLang="en-US" sz="2000" dirty="0"/>
          </a:p>
        </p:txBody>
      </p:sp>
      <p:sp>
        <p:nvSpPr>
          <p:cNvPr id="191" name="文本框 190"/>
          <p:cNvSpPr txBox="1"/>
          <p:nvPr/>
        </p:nvSpPr>
        <p:spPr>
          <a:xfrm>
            <a:off x="9451166" y="2408238"/>
            <a:ext cx="2268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红色为主基调</a:t>
            </a:r>
            <a:endParaRPr lang="en-US" altLang="zh-CN" sz="2000" dirty="0" smtClean="0"/>
          </a:p>
          <a:p>
            <a:pPr algn="just"/>
            <a:r>
              <a:rPr lang="zh-CN" altLang="en-US" sz="2000" dirty="0" smtClean="0"/>
              <a:t>端庄大气主旋律</a:t>
            </a:r>
            <a:endParaRPr lang="zh-CN" altLang="en-US" sz="2000" dirty="0"/>
          </a:p>
        </p:txBody>
      </p:sp>
      <p:sp>
        <p:nvSpPr>
          <p:cNvPr id="192" name="文本框 191"/>
          <p:cNvSpPr txBox="1"/>
          <p:nvPr/>
        </p:nvSpPr>
        <p:spPr>
          <a:xfrm>
            <a:off x="9451166" y="3685734"/>
            <a:ext cx="2268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黑板风格、清新绿色、多校园元素</a:t>
            </a:r>
            <a:endParaRPr lang="zh-CN" altLang="en-US" sz="2000" dirty="0"/>
          </a:p>
        </p:txBody>
      </p:sp>
      <p:sp>
        <p:nvSpPr>
          <p:cNvPr id="193" name="文本框 192"/>
          <p:cNvSpPr txBox="1"/>
          <p:nvPr/>
        </p:nvSpPr>
        <p:spPr>
          <a:xfrm>
            <a:off x="488835" y="4909437"/>
            <a:ext cx="2268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中国风、复古、简约、奢华、大气</a:t>
            </a:r>
            <a:endParaRPr lang="zh-CN" altLang="en-US" sz="2000" dirty="0"/>
          </a:p>
        </p:txBody>
      </p:sp>
      <p:sp>
        <p:nvSpPr>
          <p:cNvPr id="194" name="文本框 193"/>
          <p:cNvSpPr txBox="1"/>
          <p:nvPr/>
        </p:nvSpPr>
        <p:spPr>
          <a:xfrm>
            <a:off x="9451166" y="4944840"/>
            <a:ext cx="2268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algn="just"/>
            <a:r>
              <a:rPr lang="zh-CN" altLang="en-US" sz="2000" dirty="0" smtClean="0"/>
              <a:t>潮流风格如微立体、扁平卡通、低面等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1266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9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-8284" y="4459288"/>
            <a:ext cx="12200283" cy="2398711"/>
          </a:xfrm>
          <a:prstGeom prst="rect">
            <a:avLst/>
          </a:prstGeom>
          <a:solidFill>
            <a:srgbClr val="522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-600" y="4459288"/>
            <a:ext cx="12193200" cy="1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4471988" y="645078"/>
            <a:ext cx="3243263" cy="4214813"/>
            <a:chOff x="4471988" y="645078"/>
            <a:chExt cx="3243263" cy="4214813"/>
          </a:xfrm>
          <a:effectLst>
            <a:outerShdw dist="152400" dir="5400000" algn="t" rotWithShape="0">
              <a:prstClr val="black">
                <a:alpha val="16000"/>
              </a:prstClr>
            </a:outerShdw>
          </a:effectLst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4471988" y="645078"/>
              <a:ext cx="3243263" cy="3244850"/>
            </a:xfrm>
            <a:prstGeom prst="ellipse">
              <a:avLst/>
            </a:prstGeom>
            <a:solidFill>
              <a:srgbClr val="F9E93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5838825" y="3823253"/>
              <a:ext cx="511175" cy="1036638"/>
            </a:xfrm>
            <a:custGeom>
              <a:avLst/>
              <a:gdLst>
                <a:gd name="T0" fmla="*/ 72 w 136"/>
                <a:gd name="T1" fmla="*/ 268 h 276"/>
                <a:gd name="T2" fmla="*/ 64 w 136"/>
                <a:gd name="T3" fmla="*/ 268 h 276"/>
                <a:gd name="T4" fmla="*/ 2 w 136"/>
                <a:gd name="T5" fmla="*/ 16 h 276"/>
                <a:gd name="T6" fmla="*/ 14 w 136"/>
                <a:gd name="T7" fmla="*/ 0 h 276"/>
                <a:gd name="T8" fmla="*/ 52 w 136"/>
                <a:gd name="T9" fmla="*/ 0 h 276"/>
                <a:gd name="T10" fmla="*/ 84 w 136"/>
                <a:gd name="T11" fmla="*/ 0 h 276"/>
                <a:gd name="T12" fmla="*/ 122 w 136"/>
                <a:gd name="T13" fmla="*/ 0 h 276"/>
                <a:gd name="T14" fmla="*/ 134 w 136"/>
                <a:gd name="T15" fmla="*/ 16 h 276"/>
                <a:gd name="T16" fmla="*/ 72 w 136"/>
                <a:gd name="T17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276">
                  <a:moveTo>
                    <a:pt x="72" y="268"/>
                  </a:moveTo>
                  <a:cubicBezTo>
                    <a:pt x="70" y="276"/>
                    <a:pt x="66" y="276"/>
                    <a:pt x="64" y="26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1" y="0"/>
                    <a:pt x="75" y="0"/>
                    <a:pt x="84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1" y="0"/>
                    <a:pt x="136" y="7"/>
                    <a:pt x="134" y="16"/>
                  </a:cubicBezTo>
                  <a:lnTo>
                    <a:pt x="72" y="268"/>
                  </a:lnTo>
                  <a:close/>
                </a:path>
              </a:pathLst>
            </a:custGeom>
            <a:solidFill>
              <a:srgbClr val="F9E93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Freeform 18"/>
          <p:cNvSpPr>
            <a:spLocks/>
          </p:cNvSpPr>
          <p:nvPr/>
        </p:nvSpPr>
        <p:spPr bwMode="auto">
          <a:xfrm>
            <a:off x="8601075" y="5207000"/>
            <a:ext cx="2813050" cy="1187450"/>
          </a:xfrm>
          <a:custGeom>
            <a:avLst/>
            <a:gdLst>
              <a:gd name="T0" fmla="*/ 685 w 749"/>
              <a:gd name="T1" fmla="*/ 107 h 316"/>
              <a:gd name="T2" fmla="*/ 621 w 749"/>
              <a:gd name="T3" fmla="*/ 57 h 316"/>
              <a:gd name="T4" fmla="*/ 621 w 749"/>
              <a:gd name="T5" fmla="*/ 79 h 316"/>
              <a:gd name="T6" fmla="*/ 567 w 749"/>
              <a:gd name="T7" fmla="*/ 79 h 316"/>
              <a:gd name="T8" fmla="*/ 567 w 749"/>
              <a:gd name="T9" fmla="*/ 36 h 316"/>
              <a:gd name="T10" fmla="*/ 531 w 749"/>
              <a:gd name="T11" fmla="*/ 0 h 316"/>
              <a:gd name="T12" fmla="*/ 36 w 749"/>
              <a:gd name="T13" fmla="*/ 0 h 316"/>
              <a:gd name="T14" fmla="*/ 0 w 749"/>
              <a:gd name="T15" fmla="*/ 36 h 316"/>
              <a:gd name="T16" fmla="*/ 0 w 749"/>
              <a:gd name="T17" fmla="*/ 97 h 316"/>
              <a:gd name="T18" fmla="*/ 13 w 749"/>
              <a:gd name="T19" fmla="*/ 107 h 316"/>
              <a:gd name="T20" fmla="*/ 76 w 749"/>
              <a:gd name="T21" fmla="*/ 158 h 316"/>
              <a:gd name="T22" fmla="*/ 13 w 749"/>
              <a:gd name="T23" fmla="*/ 209 h 316"/>
              <a:gd name="T24" fmla="*/ 0 w 749"/>
              <a:gd name="T25" fmla="*/ 219 h 316"/>
              <a:gd name="T26" fmla="*/ 0 w 749"/>
              <a:gd name="T27" fmla="*/ 280 h 316"/>
              <a:gd name="T28" fmla="*/ 36 w 749"/>
              <a:gd name="T29" fmla="*/ 316 h 316"/>
              <a:gd name="T30" fmla="*/ 531 w 749"/>
              <a:gd name="T31" fmla="*/ 316 h 316"/>
              <a:gd name="T32" fmla="*/ 567 w 749"/>
              <a:gd name="T33" fmla="*/ 280 h 316"/>
              <a:gd name="T34" fmla="*/ 567 w 749"/>
              <a:gd name="T35" fmla="*/ 237 h 316"/>
              <a:gd name="T36" fmla="*/ 621 w 749"/>
              <a:gd name="T37" fmla="*/ 237 h 316"/>
              <a:gd name="T38" fmla="*/ 621 w 749"/>
              <a:gd name="T39" fmla="*/ 259 h 316"/>
              <a:gd name="T40" fmla="*/ 685 w 749"/>
              <a:gd name="T41" fmla="*/ 209 h 316"/>
              <a:gd name="T42" fmla="*/ 749 w 749"/>
              <a:gd name="T43" fmla="*/ 158 h 316"/>
              <a:gd name="T44" fmla="*/ 685 w 749"/>
              <a:gd name="T45" fmla="*/ 10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9" h="316">
                <a:moveTo>
                  <a:pt x="685" y="107"/>
                </a:moveTo>
                <a:cubicBezTo>
                  <a:pt x="621" y="57"/>
                  <a:pt x="621" y="57"/>
                  <a:pt x="621" y="57"/>
                </a:cubicBezTo>
                <a:cubicBezTo>
                  <a:pt x="621" y="79"/>
                  <a:pt x="621" y="79"/>
                  <a:pt x="621" y="79"/>
                </a:cubicBezTo>
                <a:cubicBezTo>
                  <a:pt x="567" y="79"/>
                  <a:pt x="567" y="79"/>
                  <a:pt x="567" y="79"/>
                </a:cubicBezTo>
                <a:cubicBezTo>
                  <a:pt x="567" y="36"/>
                  <a:pt x="567" y="36"/>
                  <a:pt x="567" y="36"/>
                </a:cubicBezTo>
                <a:cubicBezTo>
                  <a:pt x="567" y="16"/>
                  <a:pt x="550" y="0"/>
                  <a:pt x="53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97"/>
                  <a:pt x="0" y="97"/>
                  <a:pt x="0" y="97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76" y="158"/>
                  <a:pt x="76" y="158"/>
                  <a:pt x="76" y="158"/>
                </a:cubicBezTo>
                <a:cubicBezTo>
                  <a:pt x="13" y="209"/>
                  <a:pt x="13" y="209"/>
                  <a:pt x="13" y="20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0"/>
                  <a:pt x="16" y="316"/>
                  <a:pt x="36" y="316"/>
                </a:cubicBezTo>
                <a:cubicBezTo>
                  <a:pt x="531" y="316"/>
                  <a:pt x="531" y="316"/>
                  <a:pt x="531" y="316"/>
                </a:cubicBezTo>
                <a:cubicBezTo>
                  <a:pt x="550" y="316"/>
                  <a:pt x="567" y="300"/>
                  <a:pt x="567" y="280"/>
                </a:cubicBezTo>
                <a:cubicBezTo>
                  <a:pt x="567" y="237"/>
                  <a:pt x="567" y="237"/>
                  <a:pt x="567" y="237"/>
                </a:cubicBezTo>
                <a:cubicBezTo>
                  <a:pt x="621" y="237"/>
                  <a:pt x="621" y="237"/>
                  <a:pt x="621" y="237"/>
                </a:cubicBezTo>
                <a:cubicBezTo>
                  <a:pt x="621" y="259"/>
                  <a:pt x="621" y="259"/>
                  <a:pt x="621" y="259"/>
                </a:cubicBezTo>
                <a:cubicBezTo>
                  <a:pt x="685" y="209"/>
                  <a:pt x="685" y="209"/>
                  <a:pt x="685" y="209"/>
                </a:cubicBezTo>
                <a:cubicBezTo>
                  <a:pt x="749" y="158"/>
                  <a:pt x="749" y="158"/>
                  <a:pt x="749" y="158"/>
                </a:cubicBezTo>
                <a:lnTo>
                  <a:pt x="685" y="107"/>
                </a:lnTo>
                <a:close/>
              </a:path>
            </a:pathLst>
          </a:custGeom>
          <a:solidFill>
            <a:srgbClr val="D44B27"/>
          </a:solidFill>
          <a:ln>
            <a:noFill/>
          </a:ln>
          <a:effectLst>
            <a:outerShdw dist="1016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9"/>
          <p:cNvSpPr>
            <a:spLocks/>
          </p:cNvSpPr>
          <p:nvPr/>
        </p:nvSpPr>
        <p:spPr bwMode="auto">
          <a:xfrm>
            <a:off x="5992813" y="5207000"/>
            <a:ext cx="2811463" cy="1187450"/>
          </a:xfrm>
          <a:custGeom>
            <a:avLst/>
            <a:gdLst>
              <a:gd name="T0" fmla="*/ 685 w 749"/>
              <a:gd name="T1" fmla="*/ 107 h 316"/>
              <a:gd name="T2" fmla="*/ 672 w 749"/>
              <a:gd name="T3" fmla="*/ 97 h 316"/>
              <a:gd name="T4" fmla="*/ 622 w 749"/>
              <a:gd name="T5" fmla="*/ 57 h 316"/>
              <a:gd name="T6" fmla="*/ 622 w 749"/>
              <a:gd name="T7" fmla="*/ 79 h 316"/>
              <a:gd name="T8" fmla="*/ 567 w 749"/>
              <a:gd name="T9" fmla="*/ 79 h 316"/>
              <a:gd name="T10" fmla="*/ 567 w 749"/>
              <a:gd name="T11" fmla="*/ 36 h 316"/>
              <a:gd name="T12" fmla="*/ 531 w 749"/>
              <a:gd name="T13" fmla="*/ 0 h 316"/>
              <a:gd name="T14" fmla="*/ 36 w 749"/>
              <a:gd name="T15" fmla="*/ 0 h 316"/>
              <a:gd name="T16" fmla="*/ 0 w 749"/>
              <a:gd name="T17" fmla="*/ 36 h 316"/>
              <a:gd name="T18" fmla="*/ 0 w 749"/>
              <a:gd name="T19" fmla="*/ 97 h 316"/>
              <a:gd name="T20" fmla="*/ 13 w 749"/>
              <a:gd name="T21" fmla="*/ 107 h 316"/>
              <a:gd name="T22" fmla="*/ 77 w 749"/>
              <a:gd name="T23" fmla="*/ 158 h 316"/>
              <a:gd name="T24" fmla="*/ 13 w 749"/>
              <a:gd name="T25" fmla="*/ 209 h 316"/>
              <a:gd name="T26" fmla="*/ 0 w 749"/>
              <a:gd name="T27" fmla="*/ 219 h 316"/>
              <a:gd name="T28" fmla="*/ 0 w 749"/>
              <a:gd name="T29" fmla="*/ 280 h 316"/>
              <a:gd name="T30" fmla="*/ 36 w 749"/>
              <a:gd name="T31" fmla="*/ 316 h 316"/>
              <a:gd name="T32" fmla="*/ 531 w 749"/>
              <a:gd name="T33" fmla="*/ 316 h 316"/>
              <a:gd name="T34" fmla="*/ 567 w 749"/>
              <a:gd name="T35" fmla="*/ 280 h 316"/>
              <a:gd name="T36" fmla="*/ 567 w 749"/>
              <a:gd name="T37" fmla="*/ 237 h 316"/>
              <a:gd name="T38" fmla="*/ 622 w 749"/>
              <a:gd name="T39" fmla="*/ 237 h 316"/>
              <a:gd name="T40" fmla="*/ 622 w 749"/>
              <a:gd name="T41" fmla="*/ 259 h 316"/>
              <a:gd name="T42" fmla="*/ 672 w 749"/>
              <a:gd name="T43" fmla="*/ 219 h 316"/>
              <a:gd name="T44" fmla="*/ 685 w 749"/>
              <a:gd name="T45" fmla="*/ 209 h 316"/>
              <a:gd name="T46" fmla="*/ 749 w 749"/>
              <a:gd name="T47" fmla="*/ 158 h 316"/>
              <a:gd name="T48" fmla="*/ 685 w 749"/>
              <a:gd name="T49" fmla="*/ 10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9" h="316">
                <a:moveTo>
                  <a:pt x="685" y="107"/>
                </a:moveTo>
                <a:cubicBezTo>
                  <a:pt x="672" y="97"/>
                  <a:pt x="672" y="97"/>
                  <a:pt x="672" y="97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22" y="79"/>
                  <a:pt x="622" y="79"/>
                  <a:pt x="622" y="79"/>
                </a:cubicBezTo>
                <a:cubicBezTo>
                  <a:pt x="567" y="79"/>
                  <a:pt x="567" y="79"/>
                  <a:pt x="567" y="79"/>
                </a:cubicBezTo>
                <a:cubicBezTo>
                  <a:pt x="567" y="36"/>
                  <a:pt x="567" y="36"/>
                  <a:pt x="567" y="36"/>
                </a:cubicBezTo>
                <a:cubicBezTo>
                  <a:pt x="567" y="16"/>
                  <a:pt x="551" y="0"/>
                  <a:pt x="53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97"/>
                  <a:pt x="0" y="97"/>
                  <a:pt x="0" y="97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77" y="158"/>
                  <a:pt x="77" y="158"/>
                  <a:pt x="77" y="158"/>
                </a:cubicBezTo>
                <a:cubicBezTo>
                  <a:pt x="13" y="209"/>
                  <a:pt x="13" y="209"/>
                  <a:pt x="13" y="20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0"/>
                  <a:pt x="16" y="316"/>
                  <a:pt x="36" y="316"/>
                </a:cubicBezTo>
                <a:cubicBezTo>
                  <a:pt x="531" y="316"/>
                  <a:pt x="531" y="316"/>
                  <a:pt x="531" y="316"/>
                </a:cubicBezTo>
                <a:cubicBezTo>
                  <a:pt x="551" y="316"/>
                  <a:pt x="567" y="300"/>
                  <a:pt x="567" y="280"/>
                </a:cubicBezTo>
                <a:cubicBezTo>
                  <a:pt x="567" y="237"/>
                  <a:pt x="567" y="237"/>
                  <a:pt x="567" y="237"/>
                </a:cubicBezTo>
                <a:cubicBezTo>
                  <a:pt x="622" y="237"/>
                  <a:pt x="622" y="237"/>
                  <a:pt x="622" y="237"/>
                </a:cubicBezTo>
                <a:cubicBezTo>
                  <a:pt x="622" y="259"/>
                  <a:pt x="622" y="259"/>
                  <a:pt x="622" y="259"/>
                </a:cubicBezTo>
                <a:cubicBezTo>
                  <a:pt x="672" y="219"/>
                  <a:pt x="672" y="219"/>
                  <a:pt x="672" y="219"/>
                </a:cubicBezTo>
                <a:cubicBezTo>
                  <a:pt x="685" y="209"/>
                  <a:pt x="685" y="209"/>
                  <a:pt x="685" y="209"/>
                </a:cubicBezTo>
                <a:cubicBezTo>
                  <a:pt x="749" y="158"/>
                  <a:pt x="749" y="158"/>
                  <a:pt x="749" y="158"/>
                </a:cubicBezTo>
                <a:lnTo>
                  <a:pt x="685" y="107"/>
                </a:lnTo>
                <a:close/>
              </a:path>
            </a:pathLst>
          </a:custGeom>
          <a:solidFill>
            <a:srgbClr val="008281"/>
          </a:solidFill>
          <a:ln>
            <a:noFill/>
          </a:ln>
          <a:effectLst>
            <a:outerShdw dist="1016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618674" y="203275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rgbClr val="222423"/>
                </a:solidFill>
              </a:rPr>
              <a:t>整理法</a:t>
            </a:r>
            <a:endParaRPr lang="zh-CN" altLang="en-US" sz="7200" b="1" dirty="0">
              <a:solidFill>
                <a:srgbClr val="222423"/>
              </a:solidFill>
            </a:endParaRPr>
          </a:p>
        </p:txBody>
      </p:sp>
      <p:sp>
        <p:nvSpPr>
          <p:cNvPr id="47" name="Freeform 17"/>
          <p:cNvSpPr>
            <a:spLocks/>
          </p:cNvSpPr>
          <p:nvPr/>
        </p:nvSpPr>
        <p:spPr bwMode="auto">
          <a:xfrm>
            <a:off x="3382963" y="5207000"/>
            <a:ext cx="2813050" cy="1187450"/>
          </a:xfrm>
          <a:custGeom>
            <a:avLst/>
            <a:gdLst>
              <a:gd name="T0" fmla="*/ 686 w 749"/>
              <a:gd name="T1" fmla="*/ 107 h 316"/>
              <a:gd name="T2" fmla="*/ 673 w 749"/>
              <a:gd name="T3" fmla="*/ 97 h 316"/>
              <a:gd name="T4" fmla="*/ 622 w 749"/>
              <a:gd name="T5" fmla="*/ 57 h 316"/>
              <a:gd name="T6" fmla="*/ 622 w 749"/>
              <a:gd name="T7" fmla="*/ 79 h 316"/>
              <a:gd name="T8" fmla="*/ 567 w 749"/>
              <a:gd name="T9" fmla="*/ 79 h 316"/>
              <a:gd name="T10" fmla="*/ 567 w 749"/>
              <a:gd name="T11" fmla="*/ 36 h 316"/>
              <a:gd name="T12" fmla="*/ 531 w 749"/>
              <a:gd name="T13" fmla="*/ 0 h 316"/>
              <a:gd name="T14" fmla="*/ 36 w 749"/>
              <a:gd name="T15" fmla="*/ 0 h 316"/>
              <a:gd name="T16" fmla="*/ 0 w 749"/>
              <a:gd name="T17" fmla="*/ 36 h 316"/>
              <a:gd name="T18" fmla="*/ 0 w 749"/>
              <a:gd name="T19" fmla="*/ 97 h 316"/>
              <a:gd name="T20" fmla="*/ 13 w 749"/>
              <a:gd name="T21" fmla="*/ 107 h 316"/>
              <a:gd name="T22" fmla="*/ 77 w 749"/>
              <a:gd name="T23" fmla="*/ 158 h 316"/>
              <a:gd name="T24" fmla="*/ 13 w 749"/>
              <a:gd name="T25" fmla="*/ 209 h 316"/>
              <a:gd name="T26" fmla="*/ 0 w 749"/>
              <a:gd name="T27" fmla="*/ 219 h 316"/>
              <a:gd name="T28" fmla="*/ 0 w 749"/>
              <a:gd name="T29" fmla="*/ 280 h 316"/>
              <a:gd name="T30" fmla="*/ 36 w 749"/>
              <a:gd name="T31" fmla="*/ 316 h 316"/>
              <a:gd name="T32" fmla="*/ 531 w 749"/>
              <a:gd name="T33" fmla="*/ 316 h 316"/>
              <a:gd name="T34" fmla="*/ 567 w 749"/>
              <a:gd name="T35" fmla="*/ 280 h 316"/>
              <a:gd name="T36" fmla="*/ 567 w 749"/>
              <a:gd name="T37" fmla="*/ 237 h 316"/>
              <a:gd name="T38" fmla="*/ 622 w 749"/>
              <a:gd name="T39" fmla="*/ 237 h 316"/>
              <a:gd name="T40" fmla="*/ 622 w 749"/>
              <a:gd name="T41" fmla="*/ 259 h 316"/>
              <a:gd name="T42" fmla="*/ 673 w 749"/>
              <a:gd name="T43" fmla="*/ 219 h 316"/>
              <a:gd name="T44" fmla="*/ 686 w 749"/>
              <a:gd name="T45" fmla="*/ 209 h 316"/>
              <a:gd name="T46" fmla="*/ 749 w 749"/>
              <a:gd name="T47" fmla="*/ 158 h 316"/>
              <a:gd name="T48" fmla="*/ 686 w 749"/>
              <a:gd name="T49" fmla="*/ 10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9" h="316">
                <a:moveTo>
                  <a:pt x="686" y="107"/>
                </a:moveTo>
                <a:cubicBezTo>
                  <a:pt x="673" y="97"/>
                  <a:pt x="673" y="97"/>
                  <a:pt x="673" y="97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22" y="79"/>
                  <a:pt x="622" y="79"/>
                  <a:pt x="622" y="79"/>
                </a:cubicBezTo>
                <a:cubicBezTo>
                  <a:pt x="567" y="79"/>
                  <a:pt x="567" y="79"/>
                  <a:pt x="567" y="79"/>
                </a:cubicBezTo>
                <a:cubicBezTo>
                  <a:pt x="567" y="36"/>
                  <a:pt x="567" y="36"/>
                  <a:pt x="567" y="36"/>
                </a:cubicBezTo>
                <a:cubicBezTo>
                  <a:pt x="567" y="16"/>
                  <a:pt x="551" y="0"/>
                  <a:pt x="53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97"/>
                  <a:pt x="0" y="97"/>
                  <a:pt x="0" y="97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77" y="158"/>
                  <a:pt x="77" y="158"/>
                  <a:pt x="77" y="158"/>
                </a:cubicBezTo>
                <a:cubicBezTo>
                  <a:pt x="13" y="209"/>
                  <a:pt x="13" y="209"/>
                  <a:pt x="13" y="20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0"/>
                  <a:pt x="16" y="316"/>
                  <a:pt x="36" y="316"/>
                </a:cubicBezTo>
                <a:cubicBezTo>
                  <a:pt x="531" y="316"/>
                  <a:pt x="531" y="316"/>
                  <a:pt x="531" y="316"/>
                </a:cubicBezTo>
                <a:cubicBezTo>
                  <a:pt x="551" y="316"/>
                  <a:pt x="567" y="300"/>
                  <a:pt x="567" y="280"/>
                </a:cubicBezTo>
                <a:cubicBezTo>
                  <a:pt x="567" y="237"/>
                  <a:pt x="567" y="237"/>
                  <a:pt x="567" y="237"/>
                </a:cubicBezTo>
                <a:cubicBezTo>
                  <a:pt x="622" y="237"/>
                  <a:pt x="622" y="237"/>
                  <a:pt x="622" y="237"/>
                </a:cubicBezTo>
                <a:cubicBezTo>
                  <a:pt x="622" y="259"/>
                  <a:pt x="622" y="259"/>
                  <a:pt x="622" y="259"/>
                </a:cubicBezTo>
                <a:cubicBezTo>
                  <a:pt x="673" y="219"/>
                  <a:pt x="673" y="219"/>
                  <a:pt x="673" y="219"/>
                </a:cubicBezTo>
                <a:cubicBezTo>
                  <a:pt x="686" y="209"/>
                  <a:pt x="686" y="209"/>
                  <a:pt x="686" y="209"/>
                </a:cubicBezTo>
                <a:cubicBezTo>
                  <a:pt x="749" y="158"/>
                  <a:pt x="749" y="158"/>
                  <a:pt x="749" y="158"/>
                </a:cubicBezTo>
                <a:lnTo>
                  <a:pt x="686" y="107"/>
                </a:lnTo>
                <a:close/>
              </a:path>
            </a:pathLst>
          </a:custGeom>
          <a:solidFill>
            <a:srgbClr val="F2703F"/>
          </a:solidFill>
          <a:ln>
            <a:noFill/>
          </a:ln>
          <a:effectLst>
            <a:outerShdw dist="1016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6"/>
          <p:cNvSpPr>
            <a:spLocks/>
          </p:cNvSpPr>
          <p:nvPr/>
        </p:nvSpPr>
        <p:spPr bwMode="auto">
          <a:xfrm>
            <a:off x="774700" y="5207000"/>
            <a:ext cx="2816225" cy="1187450"/>
          </a:xfrm>
          <a:custGeom>
            <a:avLst/>
            <a:gdLst>
              <a:gd name="T0" fmla="*/ 686 w 750"/>
              <a:gd name="T1" fmla="*/ 107 h 316"/>
              <a:gd name="T2" fmla="*/ 673 w 750"/>
              <a:gd name="T3" fmla="*/ 97 h 316"/>
              <a:gd name="T4" fmla="*/ 622 w 750"/>
              <a:gd name="T5" fmla="*/ 57 h 316"/>
              <a:gd name="T6" fmla="*/ 622 w 750"/>
              <a:gd name="T7" fmla="*/ 79 h 316"/>
              <a:gd name="T8" fmla="*/ 568 w 750"/>
              <a:gd name="T9" fmla="*/ 79 h 316"/>
              <a:gd name="T10" fmla="*/ 568 w 750"/>
              <a:gd name="T11" fmla="*/ 36 h 316"/>
              <a:gd name="T12" fmla="*/ 532 w 750"/>
              <a:gd name="T13" fmla="*/ 0 h 316"/>
              <a:gd name="T14" fmla="*/ 36 w 750"/>
              <a:gd name="T15" fmla="*/ 0 h 316"/>
              <a:gd name="T16" fmla="*/ 0 w 750"/>
              <a:gd name="T17" fmla="*/ 36 h 316"/>
              <a:gd name="T18" fmla="*/ 0 w 750"/>
              <a:gd name="T19" fmla="*/ 280 h 316"/>
              <a:gd name="T20" fmla="*/ 36 w 750"/>
              <a:gd name="T21" fmla="*/ 316 h 316"/>
              <a:gd name="T22" fmla="*/ 532 w 750"/>
              <a:gd name="T23" fmla="*/ 316 h 316"/>
              <a:gd name="T24" fmla="*/ 568 w 750"/>
              <a:gd name="T25" fmla="*/ 280 h 316"/>
              <a:gd name="T26" fmla="*/ 568 w 750"/>
              <a:gd name="T27" fmla="*/ 237 h 316"/>
              <a:gd name="T28" fmla="*/ 622 w 750"/>
              <a:gd name="T29" fmla="*/ 237 h 316"/>
              <a:gd name="T30" fmla="*/ 622 w 750"/>
              <a:gd name="T31" fmla="*/ 259 h 316"/>
              <a:gd name="T32" fmla="*/ 673 w 750"/>
              <a:gd name="T33" fmla="*/ 219 h 316"/>
              <a:gd name="T34" fmla="*/ 686 w 750"/>
              <a:gd name="T35" fmla="*/ 209 h 316"/>
              <a:gd name="T36" fmla="*/ 750 w 750"/>
              <a:gd name="T37" fmla="*/ 158 h 316"/>
              <a:gd name="T38" fmla="*/ 686 w 750"/>
              <a:gd name="T39" fmla="*/ 10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0" h="316">
                <a:moveTo>
                  <a:pt x="686" y="107"/>
                </a:moveTo>
                <a:cubicBezTo>
                  <a:pt x="673" y="97"/>
                  <a:pt x="673" y="97"/>
                  <a:pt x="673" y="97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22" y="79"/>
                  <a:pt x="622" y="79"/>
                  <a:pt x="622" y="79"/>
                </a:cubicBezTo>
                <a:cubicBezTo>
                  <a:pt x="568" y="79"/>
                  <a:pt x="568" y="79"/>
                  <a:pt x="568" y="79"/>
                </a:cubicBezTo>
                <a:cubicBezTo>
                  <a:pt x="568" y="36"/>
                  <a:pt x="568" y="36"/>
                  <a:pt x="568" y="36"/>
                </a:cubicBezTo>
                <a:cubicBezTo>
                  <a:pt x="568" y="16"/>
                  <a:pt x="551" y="0"/>
                  <a:pt x="53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7" y="0"/>
                  <a:pt x="0" y="16"/>
                  <a:pt x="0" y="36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0"/>
                  <a:pt x="17" y="316"/>
                  <a:pt x="36" y="316"/>
                </a:cubicBezTo>
                <a:cubicBezTo>
                  <a:pt x="532" y="316"/>
                  <a:pt x="532" y="316"/>
                  <a:pt x="532" y="316"/>
                </a:cubicBezTo>
                <a:cubicBezTo>
                  <a:pt x="551" y="316"/>
                  <a:pt x="568" y="300"/>
                  <a:pt x="568" y="280"/>
                </a:cubicBezTo>
                <a:cubicBezTo>
                  <a:pt x="568" y="237"/>
                  <a:pt x="568" y="237"/>
                  <a:pt x="568" y="237"/>
                </a:cubicBezTo>
                <a:cubicBezTo>
                  <a:pt x="622" y="237"/>
                  <a:pt x="622" y="237"/>
                  <a:pt x="622" y="237"/>
                </a:cubicBezTo>
                <a:cubicBezTo>
                  <a:pt x="622" y="259"/>
                  <a:pt x="622" y="259"/>
                  <a:pt x="622" y="259"/>
                </a:cubicBezTo>
                <a:cubicBezTo>
                  <a:pt x="673" y="219"/>
                  <a:pt x="673" y="219"/>
                  <a:pt x="673" y="219"/>
                </a:cubicBezTo>
                <a:cubicBezTo>
                  <a:pt x="686" y="209"/>
                  <a:pt x="686" y="209"/>
                  <a:pt x="686" y="209"/>
                </a:cubicBezTo>
                <a:cubicBezTo>
                  <a:pt x="750" y="158"/>
                  <a:pt x="750" y="158"/>
                  <a:pt x="750" y="158"/>
                </a:cubicBezTo>
                <a:lnTo>
                  <a:pt x="686" y="107"/>
                </a:lnTo>
                <a:close/>
              </a:path>
            </a:pathLst>
          </a:custGeom>
          <a:solidFill>
            <a:srgbClr val="00B187"/>
          </a:solidFill>
          <a:ln>
            <a:noFill/>
          </a:ln>
          <a:effectLst>
            <a:outerShdw dist="1016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889336" y="55083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分类保存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05602" y="55083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拆解集中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50000" y="55083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不断应用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955135" y="55083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淘汰删除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18674" y="15068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/>
              <a:t>海量素材库的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5423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3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 7"/>
          <p:cNvSpPr>
            <a:spLocks noChangeAspect="1"/>
          </p:cNvSpPr>
          <p:nvPr/>
        </p:nvSpPr>
        <p:spPr>
          <a:xfrm>
            <a:off x="5304000" y="1060616"/>
            <a:ext cx="1584000" cy="4736769"/>
          </a:xfrm>
          <a:custGeom>
            <a:avLst/>
            <a:gdLst>
              <a:gd name="connsiteX0" fmla="*/ 72572 w 1509486"/>
              <a:gd name="connsiteY0" fmla="*/ 4513943 h 4513943"/>
              <a:gd name="connsiteX1" fmla="*/ 1349829 w 1509486"/>
              <a:gd name="connsiteY1" fmla="*/ 4238171 h 4513943"/>
              <a:gd name="connsiteX2" fmla="*/ 1509486 w 1509486"/>
              <a:gd name="connsiteY2" fmla="*/ 595086 h 4513943"/>
              <a:gd name="connsiteX3" fmla="*/ 0 w 1509486"/>
              <a:gd name="connsiteY3" fmla="*/ 0 h 4513943"/>
              <a:gd name="connsiteX4" fmla="*/ 72572 w 1509486"/>
              <a:gd name="connsiteY4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9486" h="4513943">
                <a:moveTo>
                  <a:pt x="72572" y="4513943"/>
                </a:moveTo>
                <a:lnTo>
                  <a:pt x="1349829" y="4238171"/>
                </a:lnTo>
                <a:lnTo>
                  <a:pt x="1509486" y="595086"/>
                </a:lnTo>
                <a:lnTo>
                  <a:pt x="0" y="0"/>
                </a:lnTo>
                <a:lnTo>
                  <a:pt x="72572" y="4513943"/>
                </a:lnTo>
                <a:close/>
              </a:path>
            </a:pathLst>
          </a:cu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80475" y="1482134"/>
            <a:ext cx="10310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资</a:t>
            </a:r>
            <a:endParaRPr lang="en-US" altLang="zh-CN" sz="6600" b="1" dirty="0" smtClean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源</a:t>
            </a:r>
            <a:endParaRPr lang="en-US" altLang="zh-CN" sz="6600" b="1" dirty="0" smtClean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分</a:t>
            </a:r>
            <a:endParaRPr lang="en-US" altLang="zh-CN" sz="6600" b="1" dirty="0" smtClean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dist="101600" dir="2700000" algn="tl" rotWithShape="0">
                    <a:prstClr val="black">
                      <a:alpha val="20000"/>
                    </a:prstClr>
                  </a:outerShdw>
                </a:effectLst>
              </a:rPr>
              <a:t>类</a:t>
            </a:r>
            <a:endParaRPr lang="zh-CN" altLang="en-US" sz="6600" b="1" dirty="0">
              <a:solidFill>
                <a:schemeClr val="bg1"/>
              </a:solidFill>
              <a:effectLst>
                <a:outerShdw dist="1016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257800" y="1028700"/>
            <a:ext cx="1674158" cy="4851400"/>
          </a:xfrm>
          <a:custGeom>
            <a:avLst/>
            <a:gdLst>
              <a:gd name="connsiteX0" fmla="*/ 0 w 1674158"/>
              <a:gd name="connsiteY0" fmla="*/ 0 h 4851400"/>
              <a:gd name="connsiteX1" fmla="*/ 718885 w 1674158"/>
              <a:gd name="connsiteY1" fmla="*/ 239628 h 4851400"/>
              <a:gd name="connsiteX2" fmla="*/ 1674158 w 1674158"/>
              <a:gd name="connsiteY2" fmla="*/ 616922 h 4851400"/>
              <a:gd name="connsiteX3" fmla="*/ 1524000 w 1674158"/>
              <a:gd name="connsiteY3" fmla="*/ 4508500 h 4851400"/>
              <a:gd name="connsiteX4" fmla="*/ 88900 w 1674158"/>
              <a:gd name="connsiteY4" fmla="*/ 4851400 h 4851400"/>
              <a:gd name="connsiteX5" fmla="*/ 0 w 1674158"/>
              <a:gd name="connsiteY5" fmla="*/ 76200 h 485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158" h="4851400">
                <a:moveTo>
                  <a:pt x="0" y="0"/>
                </a:moveTo>
                <a:lnTo>
                  <a:pt x="718885" y="239628"/>
                </a:lnTo>
                <a:lnTo>
                  <a:pt x="1674158" y="616922"/>
                </a:lnTo>
                <a:lnTo>
                  <a:pt x="1524000" y="4508500"/>
                </a:lnTo>
                <a:lnTo>
                  <a:pt x="88900" y="4851400"/>
                </a:lnTo>
                <a:lnTo>
                  <a:pt x="0" y="762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223316" y="1879600"/>
            <a:ext cx="2565400" cy="1257300"/>
          </a:xfrm>
          <a:custGeom>
            <a:avLst/>
            <a:gdLst>
              <a:gd name="connsiteX0" fmla="*/ 0 w 2565400"/>
              <a:gd name="connsiteY0" fmla="*/ 800100 h 1257300"/>
              <a:gd name="connsiteX1" fmla="*/ 749300 w 2565400"/>
              <a:gd name="connsiteY1" fmla="*/ 50800 h 1257300"/>
              <a:gd name="connsiteX2" fmla="*/ 2400300 w 2565400"/>
              <a:gd name="connsiteY2" fmla="*/ 0 h 1257300"/>
              <a:gd name="connsiteX3" fmla="*/ 2565400 w 2565400"/>
              <a:gd name="connsiteY3" fmla="*/ 1257300 h 1257300"/>
              <a:gd name="connsiteX4" fmla="*/ 0 w 2565400"/>
              <a:gd name="connsiteY4" fmla="*/ 8001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400" h="1257300">
                <a:moveTo>
                  <a:pt x="0" y="800100"/>
                </a:moveTo>
                <a:lnTo>
                  <a:pt x="749300" y="50800"/>
                </a:lnTo>
                <a:lnTo>
                  <a:pt x="2400300" y="0"/>
                </a:lnTo>
                <a:lnTo>
                  <a:pt x="2565400" y="1257300"/>
                </a:lnTo>
                <a:lnTo>
                  <a:pt x="0" y="800100"/>
                </a:lnTo>
                <a:close/>
              </a:path>
            </a:pathLst>
          </a:custGeom>
          <a:solidFill>
            <a:srgbClr val="F9E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7058307" y="4381500"/>
            <a:ext cx="2781300" cy="1028700"/>
          </a:xfrm>
          <a:custGeom>
            <a:avLst/>
            <a:gdLst>
              <a:gd name="connsiteX0" fmla="*/ 774700 w 2781300"/>
              <a:gd name="connsiteY0" fmla="*/ 0 h 1028700"/>
              <a:gd name="connsiteX1" fmla="*/ 0 w 2781300"/>
              <a:gd name="connsiteY1" fmla="*/ 647700 h 1028700"/>
              <a:gd name="connsiteX2" fmla="*/ 2781300 w 2781300"/>
              <a:gd name="connsiteY2" fmla="*/ 1028700 h 1028700"/>
              <a:gd name="connsiteX3" fmla="*/ 2667000 w 2781300"/>
              <a:gd name="connsiteY3" fmla="*/ 0 h 1028700"/>
              <a:gd name="connsiteX4" fmla="*/ 774700 w 2781300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300" h="1028700">
                <a:moveTo>
                  <a:pt x="774700" y="0"/>
                </a:moveTo>
                <a:lnTo>
                  <a:pt x="0" y="647700"/>
                </a:lnTo>
                <a:lnTo>
                  <a:pt x="2781300" y="1028700"/>
                </a:lnTo>
                <a:lnTo>
                  <a:pt x="2667000" y="0"/>
                </a:lnTo>
                <a:lnTo>
                  <a:pt x="774700" y="0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2159754" y="1828800"/>
            <a:ext cx="2680753" cy="1355988"/>
          </a:xfrm>
          <a:custGeom>
            <a:avLst/>
            <a:gdLst>
              <a:gd name="connsiteX0" fmla="*/ 793967 w 2680753"/>
              <a:gd name="connsiteY0" fmla="*/ 71368 h 1355988"/>
              <a:gd name="connsiteX1" fmla="*/ 0 w 2680753"/>
              <a:gd name="connsiteY1" fmla="*/ 865335 h 1355988"/>
              <a:gd name="connsiteX2" fmla="*/ 2680753 w 2680753"/>
              <a:gd name="connsiteY2" fmla="*/ 1355988 h 1355988"/>
              <a:gd name="connsiteX3" fmla="*/ 2497873 w 2680753"/>
              <a:gd name="connsiteY3" fmla="*/ 0 h 1355988"/>
              <a:gd name="connsiteX4" fmla="*/ 793967 w 2680753"/>
              <a:gd name="connsiteY4" fmla="*/ 71368 h 135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753" h="1355988">
                <a:moveTo>
                  <a:pt x="793967" y="71368"/>
                </a:moveTo>
                <a:lnTo>
                  <a:pt x="0" y="865335"/>
                </a:lnTo>
                <a:lnTo>
                  <a:pt x="2680753" y="1355988"/>
                </a:lnTo>
                <a:lnTo>
                  <a:pt x="2497873" y="0"/>
                </a:lnTo>
                <a:lnTo>
                  <a:pt x="793967" y="71368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255973" y="4408714"/>
            <a:ext cx="2971800" cy="1045029"/>
            <a:chOff x="1175657" y="4408714"/>
            <a:chExt cx="2971800" cy="1045029"/>
          </a:xfrm>
        </p:grpSpPr>
        <p:sp>
          <p:nvSpPr>
            <p:cNvPr id="18" name="任意多边形 17"/>
            <p:cNvSpPr/>
            <p:nvPr/>
          </p:nvSpPr>
          <p:spPr>
            <a:xfrm>
              <a:off x="1241713" y="4476750"/>
              <a:ext cx="2800350" cy="933450"/>
            </a:xfrm>
            <a:custGeom>
              <a:avLst/>
              <a:gdLst>
                <a:gd name="connsiteX0" fmla="*/ 495300 w 2628900"/>
                <a:gd name="connsiteY0" fmla="*/ 12700 h 876300"/>
                <a:gd name="connsiteX1" fmla="*/ 0 w 2628900"/>
                <a:gd name="connsiteY1" fmla="*/ 876300 h 876300"/>
                <a:gd name="connsiteX2" fmla="*/ 2628900 w 2628900"/>
                <a:gd name="connsiteY2" fmla="*/ 635000 h 876300"/>
                <a:gd name="connsiteX3" fmla="*/ 2070100 w 2628900"/>
                <a:gd name="connsiteY3" fmla="*/ 0 h 876300"/>
                <a:gd name="connsiteX4" fmla="*/ 495300 w 2628900"/>
                <a:gd name="connsiteY4" fmla="*/ 127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00" h="876300">
                  <a:moveTo>
                    <a:pt x="495300" y="12700"/>
                  </a:moveTo>
                  <a:lnTo>
                    <a:pt x="0" y="876300"/>
                  </a:lnTo>
                  <a:lnTo>
                    <a:pt x="2628900" y="635000"/>
                  </a:lnTo>
                  <a:lnTo>
                    <a:pt x="2070100" y="0"/>
                  </a:lnTo>
                  <a:lnTo>
                    <a:pt x="495300" y="12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175657" y="4408714"/>
              <a:ext cx="2971800" cy="1045029"/>
            </a:xfrm>
            <a:custGeom>
              <a:avLst/>
              <a:gdLst>
                <a:gd name="connsiteX0" fmla="*/ 555172 w 2971800"/>
                <a:gd name="connsiteY0" fmla="*/ 32657 h 1045029"/>
                <a:gd name="connsiteX1" fmla="*/ 0 w 2971800"/>
                <a:gd name="connsiteY1" fmla="*/ 1045029 h 1045029"/>
                <a:gd name="connsiteX2" fmla="*/ 2971800 w 2971800"/>
                <a:gd name="connsiteY2" fmla="*/ 783772 h 1045029"/>
                <a:gd name="connsiteX3" fmla="*/ 2264229 w 2971800"/>
                <a:gd name="connsiteY3" fmla="*/ 0 h 1045029"/>
                <a:gd name="connsiteX4" fmla="*/ 555172 w 2971800"/>
                <a:gd name="connsiteY4" fmla="*/ 32657 h 104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800" h="1045029">
                  <a:moveTo>
                    <a:pt x="555172" y="32657"/>
                  </a:moveTo>
                  <a:lnTo>
                    <a:pt x="0" y="1045029"/>
                  </a:lnTo>
                  <a:lnTo>
                    <a:pt x="2971800" y="783772"/>
                  </a:lnTo>
                  <a:lnTo>
                    <a:pt x="2264229" y="0"/>
                  </a:lnTo>
                  <a:lnTo>
                    <a:pt x="555172" y="32657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24982" y="1631950"/>
            <a:ext cx="2971800" cy="1045029"/>
            <a:chOff x="1175657" y="4408714"/>
            <a:chExt cx="2971800" cy="1045029"/>
          </a:xfrm>
        </p:grpSpPr>
        <p:sp>
          <p:nvSpPr>
            <p:cNvPr id="26" name="任意多边形 25"/>
            <p:cNvSpPr/>
            <p:nvPr/>
          </p:nvSpPr>
          <p:spPr>
            <a:xfrm>
              <a:off x="1241713" y="4476750"/>
              <a:ext cx="2800350" cy="933450"/>
            </a:xfrm>
            <a:custGeom>
              <a:avLst/>
              <a:gdLst>
                <a:gd name="connsiteX0" fmla="*/ 495300 w 2628900"/>
                <a:gd name="connsiteY0" fmla="*/ 12700 h 876300"/>
                <a:gd name="connsiteX1" fmla="*/ 0 w 2628900"/>
                <a:gd name="connsiteY1" fmla="*/ 876300 h 876300"/>
                <a:gd name="connsiteX2" fmla="*/ 2628900 w 2628900"/>
                <a:gd name="connsiteY2" fmla="*/ 635000 h 876300"/>
                <a:gd name="connsiteX3" fmla="*/ 2070100 w 2628900"/>
                <a:gd name="connsiteY3" fmla="*/ 0 h 876300"/>
                <a:gd name="connsiteX4" fmla="*/ 495300 w 2628900"/>
                <a:gd name="connsiteY4" fmla="*/ 127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900" h="876300">
                  <a:moveTo>
                    <a:pt x="495300" y="12700"/>
                  </a:moveTo>
                  <a:lnTo>
                    <a:pt x="0" y="876300"/>
                  </a:lnTo>
                  <a:lnTo>
                    <a:pt x="2628900" y="635000"/>
                  </a:lnTo>
                  <a:lnTo>
                    <a:pt x="2070100" y="0"/>
                  </a:lnTo>
                  <a:lnTo>
                    <a:pt x="495300" y="12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175657" y="4408714"/>
              <a:ext cx="2971800" cy="1045029"/>
            </a:xfrm>
            <a:custGeom>
              <a:avLst/>
              <a:gdLst>
                <a:gd name="connsiteX0" fmla="*/ 555172 w 2971800"/>
                <a:gd name="connsiteY0" fmla="*/ 32657 h 1045029"/>
                <a:gd name="connsiteX1" fmla="*/ 0 w 2971800"/>
                <a:gd name="connsiteY1" fmla="*/ 1045029 h 1045029"/>
                <a:gd name="connsiteX2" fmla="*/ 2971800 w 2971800"/>
                <a:gd name="connsiteY2" fmla="*/ 783772 h 1045029"/>
                <a:gd name="connsiteX3" fmla="*/ 2264229 w 2971800"/>
                <a:gd name="connsiteY3" fmla="*/ 0 h 1045029"/>
                <a:gd name="connsiteX4" fmla="*/ 555172 w 2971800"/>
                <a:gd name="connsiteY4" fmla="*/ 32657 h 104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800" h="1045029">
                  <a:moveTo>
                    <a:pt x="555172" y="32657"/>
                  </a:moveTo>
                  <a:lnTo>
                    <a:pt x="0" y="1045029"/>
                  </a:lnTo>
                  <a:lnTo>
                    <a:pt x="2971800" y="783772"/>
                  </a:lnTo>
                  <a:lnTo>
                    <a:pt x="2264229" y="0"/>
                  </a:lnTo>
                  <a:lnTo>
                    <a:pt x="555172" y="32657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6961985" y="4328556"/>
            <a:ext cx="2956956" cy="1122218"/>
          </a:xfrm>
          <a:custGeom>
            <a:avLst/>
            <a:gdLst>
              <a:gd name="connsiteX0" fmla="*/ 837210 w 2956956"/>
              <a:gd name="connsiteY0" fmla="*/ 23750 h 1122218"/>
              <a:gd name="connsiteX1" fmla="*/ 0 w 2956956"/>
              <a:gd name="connsiteY1" fmla="*/ 724395 h 1122218"/>
              <a:gd name="connsiteX2" fmla="*/ 2956956 w 2956956"/>
              <a:gd name="connsiteY2" fmla="*/ 1122218 h 1122218"/>
              <a:gd name="connsiteX3" fmla="*/ 2820390 w 2956956"/>
              <a:gd name="connsiteY3" fmla="*/ 0 h 1122218"/>
              <a:gd name="connsiteX4" fmla="*/ 837210 w 2956956"/>
              <a:gd name="connsiteY4" fmla="*/ 23750 h 11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956" h="1122218">
                <a:moveTo>
                  <a:pt x="837210" y="23750"/>
                </a:moveTo>
                <a:lnTo>
                  <a:pt x="0" y="724395"/>
                </a:lnTo>
                <a:lnTo>
                  <a:pt x="2956956" y="1122218"/>
                </a:lnTo>
                <a:lnTo>
                  <a:pt x="2820390" y="0"/>
                </a:lnTo>
                <a:lnTo>
                  <a:pt x="837210" y="2375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86510" y="21165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262519"/>
                </a:solidFill>
              </a:rPr>
              <a:t>集中汇总</a:t>
            </a:r>
            <a:endParaRPr lang="zh-CN" altLang="en-US" sz="2800" b="1" dirty="0">
              <a:solidFill>
                <a:srgbClr val="262519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86510" y="46471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262519"/>
                </a:solidFill>
              </a:rPr>
              <a:t>精选模板</a:t>
            </a:r>
            <a:endParaRPr lang="zh-CN" altLang="en-US" sz="2800" b="1" dirty="0">
              <a:solidFill>
                <a:srgbClr val="262519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80734" y="19051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262519"/>
                </a:solidFill>
              </a:rPr>
              <a:t>精选插图</a:t>
            </a:r>
            <a:endParaRPr lang="zh-CN" altLang="en-US" sz="2800" b="1" dirty="0">
              <a:solidFill>
                <a:srgbClr val="262519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80734" y="45236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矢量素材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2820" y="1469512"/>
            <a:ext cx="110799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图标汇总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人物汇总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图形图表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排版参考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2820" y="4505064"/>
            <a:ext cx="110799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扁平模板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动态模板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欧美模板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图表模板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89806" y="1028700"/>
            <a:ext cx="1569660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生活类图片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商务类图片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无</a:t>
            </a:r>
            <a:r>
              <a:rPr lang="zh-CN" altLang="en-US" dirty="0" smtClean="0">
                <a:solidFill>
                  <a:schemeClr val="bg1"/>
                </a:solidFill>
              </a:rPr>
              <a:t>版权要求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参考排版图片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背景图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特殊格式图片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289806" y="4505064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矢量场景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矢量图标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矢量图表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创意图形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版式</a:t>
            </a:r>
            <a:r>
              <a:rPr lang="zh-CN" altLang="en-US" dirty="0">
                <a:solidFill>
                  <a:schemeClr val="bg1"/>
                </a:solidFill>
              </a:rPr>
              <a:t>插画</a:t>
            </a:r>
          </a:p>
        </p:txBody>
      </p:sp>
    </p:spTree>
    <p:extLst>
      <p:ext uri="{BB962C8B-B14F-4D97-AF65-F5344CB8AC3E}">
        <p14:creationId xmlns:p14="http://schemas.microsoft.com/office/powerpoint/2010/main" val="129782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70245" cy="6858000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2470244" y="0"/>
            <a:ext cx="150125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828" y="953250"/>
            <a:ext cx="12105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精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选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插</a:t>
            </a:r>
            <a:endParaRPr lang="en-US" altLang="zh-CN" sz="8000" b="1" dirty="0" smtClean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dist="101600" dir="10800000" algn="r" rotWithShape="0">
                    <a:prstClr val="black">
                      <a:alpha val="20000"/>
                    </a:prstClr>
                  </a:outerShdw>
                </a:effectLst>
              </a:rPr>
              <a:t>图</a:t>
            </a:r>
            <a:endParaRPr lang="zh-CN" altLang="en-US" sz="8000" b="1" dirty="0">
              <a:solidFill>
                <a:schemeClr val="bg1"/>
              </a:solidFill>
              <a:effectLst>
                <a:outerShdw dist="101600" dir="10800000" algn="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59" y="405000"/>
            <a:ext cx="9093889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97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流程图: 手动输入 165"/>
          <p:cNvSpPr/>
          <p:nvPr/>
        </p:nvSpPr>
        <p:spPr>
          <a:xfrm rot="5400000">
            <a:off x="55604" y="-55604"/>
            <a:ext cx="6858002" cy="696921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6" name="组合 155"/>
          <p:cNvGrpSpPr/>
          <p:nvPr/>
        </p:nvGrpSpPr>
        <p:grpSpPr>
          <a:xfrm>
            <a:off x="4185603" y="663575"/>
            <a:ext cx="3262312" cy="1709738"/>
            <a:chOff x="3636963" y="663575"/>
            <a:chExt cx="3262312" cy="1709738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8" name="Freeform 75"/>
            <p:cNvSpPr>
              <a:spLocks/>
            </p:cNvSpPr>
            <p:nvPr/>
          </p:nvSpPr>
          <p:spPr bwMode="auto">
            <a:xfrm>
              <a:off x="3919538" y="663575"/>
              <a:ext cx="2698750" cy="1633538"/>
            </a:xfrm>
            <a:custGeom>
              <a:avLst/>
              <a:gdLst>
                <a:gd name="T0" fmla="*/ 1080 w 1111"/>
                <a:gd name="T1" fmla="*/ 0 h 673"/>
                <a:gd name="T2" fmla="*/ 31 w 1111"/>
                <a:gd name="T3" fmla="*/ 0 h 673"/>
                <a:gd name="T4" fmla="*/ 0 w 1111"/>
                <a:gd name="T5" fmla="*/ 32 h 673"/>
                <a:gd name="T6" fmla="*/ 0 w 1111"/>
                <a:gd name="T7" fmla="*/ 641 h 673"/>
                <a:gd name="T8" fmla="*/ 31 w 1111"/>
                <a:gd name="T9" fmla="*/ 673 h 673"/>
                <a:gd name="T10" fmla="*/ 1080 w 1111"/>
                <a:gd name="T11" fmla="*/ 673 h 673"/>
                <a:gd name="T12" fmla="*/ 1111 w 1111"/>
                <a:gd name="T13" fmla="*/ 641 h 673"/>
                <a:gd name="T14" fmla="*/ 1111 w 1111"/>
                <a:gd name="T15" fmla="*/ 32 h 673"/>
                <a:gd name="T16" fmla="*/ 1080 w 1111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1" h="673">
                  <a:moveTo>
                    <a:pt x="108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0" y="659"/>
                    <a:pt x="14" y="673"/>
                    <a:pt x="31" y="673"/>
                  </a:cubicBezTo>
                  <a:cubicBezTo>
                    <a:pt x="1080" y="673"/>
                    <a:pt x="1080" y="673"/>
                    <a:pt x="1080" y="673"/>
                  </a:cubicBezTo>
                  <a:cubicBezTo>
                    <a:pt x="1097" y="673"/>
                    <a:pt x="1111" y="659"/>
                    <a:pt x="1111" y="641"/>
                  </a:cubicBezTo>
                  <a:cubicBezTo>
                    <a:pt x="1111" y="32"/>
                    <a:pt x="1111" y="32"/>
                    <a:pt x="1111" y="32"/>
                  </a:cubicBezTo>
                  <a:cubicBezTo>
                    <a:pt x="1111" y="14"/>
                    <a:pt x="1097" y="0"/>
                    <a:pt x="1080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76"/>
            <p:cNvSpPr>
              <a:spLocks noChangeArrowheads="1"/>
            </p:cNvSpPr>
            <p:nvPr/>
          </p:nvSpPr>
          <p:spPr bwMode="auto">
            <a:xfrm>
              <a:off x="4056063" y="798513"/>
              <a:ext cx="2425700" cy="1365250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77"/>
            <p:cNvSpPr>
              <a:spLocks noChangeArrowheads="1"/>
            </p:cNvSpPr>
            <p:nvPr/>
          </p:nvSpPr>
          <p:spPr bwMode="auto">
            <a:xfrm>
              <a:off x="5243513" y="714375"/>
              <a:ext cx="50800" cy="47625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3636963" y="2270125"/>
              <a:ext cx="3262312" cy="103188"/>
            </a:xfrm>
            <a:custGeom>
              <a:avLst/>
              <a:gdLst>
                <a:gd name="T0" fmla="*/ 1331 w 1343"/>
                <a:gd name="T1" fmla="*/ 42 h 42"/>
                <a:gd name="T2" fmla="*/ 12 w 1343"/>
                <a:gd name="T3" fmla="*/ 42 h 42"/>
                <a:gd name="T4" fmla="*/ 0 w 1343"/>
                <a:gd name="T5" fmla="*/ 30 h 42"/>
                <a:gd name="T6" fmla="*/ 0 w 1343"/>
                <a:gd name="T7" fmla="*/ 0 h 42"/>
                <a:gd name="T8" fmla="*/ 1343 w 1343"/>
                <a:gd name="T9" fmla="*/ 0 h 42"/>
                <a:gd name="T10" fmla="*/ 1343 w 1343"/>
                <a:gd name="T11" fmla="*/ 30 h 42"/>
                <a:gd name="T12" fmla="*/ 1331 w 1343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42">
                  <a:moveTo>
                    <a:pt x="1331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5" y="42"/>
                    <a:pt x="0" y="37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43" y="0"/>
                    <a:pt x="1343" y="0"/>
                    <a:pt x="1343" y="0"/>
                  </a:cubicBezTo>
                  <a:cubicBezTo>
                    <a:pt x="1343" y="30"/>
                    <a:pt x="1343" y="30"/>
                    <a:pt x="1343" y="30"/>
                  </a:cubicBezTo>
                  <a:cubicBezTo>
                    <a:pt x="1343" y="37"/>
                    <a:pt x="1338" y="42"/>
                    <a:pt x="1331" y="4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79"/>
            <p:cNvSpPr>
              <a:spLocks noChangeArrowheads="1"/>
            </p:cNvSpPr>
            <p:nvPr/>
          </p:nvSpPr>
          <p:spPr bwMode="auto">
            <a:xfrm>
              <a:off x="4902200" y="2205038"/>
              <a:ext cx="731837" cy="22225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4056063" y="798513"/>
              <a:ext cx="2425700" cy="1365250"/>
            </a:xfrm>
            <a:custGeom>
              <a:avLst/>
              <a:gdLst>
                <a:gd name="T0" fmla="*/ 0 w 1528"/>
                <a:gd name="T1" fmla="*/ 860 h 860"/>
                <a:gd name="T2" fmla="*/ 1528 w 1528"/>
                <a:gd name="T3" fmla="*/ 0 h 860"/>
                <a:gd name="T4" fmla="*/ 1528 w 1528"/>
                <a:gd name="T5" fmla="*/ 860 h 860"/>
                <a:gd name="T6" fmla="*/ 0 w 1528"/>
                <a:gd name="T7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8" h="860">
                  <a:moveTo>
                    <a:pt x="0" y="860"/>
                  </a:moveTo>
                  <a:lnTo>
                    <a:pt x="1528" y="0"/>
                  </a:lnTo>
                  <a:lnTo>
                    <a:pt x="1528" y="860"/>
                  </a:lnTo>
                  <a:lnTo>
                    <a:pt x="0" y="860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4185603" y="2763838"/>
            <a:ext cx="4814887" cy="3433763"/>
            <a:chOff x="3636963" y="2763838"/>
            <a:chExt cx="4814887" cy="3433763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3636963" y="2763838"/>
              <a:ext cx="4814887" cy="2914650"/>
            </a:xfrm>
            <a:custGeom>
              <a:avLst/>
              <a:gdLst>
                <a:gd name="T0" fmla="*/ 1926 w 1982"/>
                <a:gd name="T1" fmla="*/ 0 h 1200"/>
                <a:gd name="T2" fmla="*/ 56 w 1982"/>
                <a:gd name="T3" fmla="*/ 0 h 1200"/>
                <a:gd name="T4" fmla="*/ 0 w 1982"/>
                <a:gd name="T5" fmla="*/ 57 h 1200"/>
                <a:gd name="T6" fmla="*/ 0 w 1982"/>
                <a:gd name="T7" fmla="*/ 1144 h 1200"/>
                <a:gd name="T8" fmla="*/ 56 w 1982"/>
                <a:gd name="T9" fmla="*/ 1200 h 1200"/>
                <a:gd name="T10" fmla="*/ 1926 w 1982"/>
                <a:gd name="T11" fmla="*/ 1200 h 1200"/>
                <a:gd name="T12" fmla="*/ 1982 w 1982"/>
                <a:gd name="T13" fmla="*/ 1144 h 1200"/>
                <a:gd name="T14" fmla="*/ 1982 w 1982"/>
                <a:gd name="T15" fmla="*/ 57 h 1200"/>
                <a:gd name="T16" fmla="*/ 1926 w 1982"/>
                <a:gd name="T17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2" h="1200">
                  <a:moveTo>
                    <a:pt x="192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0" y="1175"/>
                    <a:pt x="25" y="1200"/>
                    <a:pt x="56" y="1200"/>
                  </a:cubicBezTo>
                  <a:cubicBezTo>
                    <a:pt x="1926" y="1200"/>
                    <a:pt x="1926" y="1200"/>
                    <a:pt x="1926" y="1200"/>
                  </a:cubicBezTo>
                  <a:cubicBezTo>
                    <a:pt x="1957" y="1200"/>
                    <a:pt x="1982" y="1175"/>
                    <a:pt x="1982" y="1144"/>
                  </a:cubicBezTo>
                  <a:cubicBezTo>
                    <a:pt x="1982" y="57"/>
                    <a:pt x="1982" y="57"/>
                    <a:pt x="1982" y="57"/>
                  </a:cubicBezTo>
                  <a:cubicBezTo>
                    <a:pt x="1982" y="26"/>
                    <a:pt x="1957" y="0"/>
                    <a:pt x="192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82"/>
            <p:cNvSpPr>
              <a:spLocks noChangeArrowheads="1"/>
            </p:cNvSpPr>
            <p:nvPr/>
          </p:nvSpPr>
          <p:spPr bwMode="auto">
            <a:xfrm>
              <a:off x="3879850" y="3003550"/>
              <a:ext cx="4329112" cy="2433638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83"/>
            <p:cNvSpPr>
              <a:spLocks noChangeArrowheads="1"/>
            </p:cNvSpPr>
            <p:nvPr/>
          </p:nvSpPr>
          <p:spPr bwMode="auto">
            <a:xfrm>
              <a:off x="6000750" y="2841625"/>
              <a:ext cx="87312" cy="873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84"/>
            <p:cNvSpPr>
              <a:spLocks noChangeArrowheads="1"/>
            </p:cNvSpPr>
            <p:nvPr/>
          </p:nvSpPr>
          <p:spPr bwMode="auto">
            <a:xfrm>
              <a:off x="5973763" y="5487988"/>
              <a:ext cx="141287" cy="141288"/>
            </a:xfrm>
            <a:prstGeom prst="ellipse">
              <a:avLst/>
            </a:pr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5"/>
            <p:cNvSpPr>
              <a:spLocks/>
            </p:cNvSpPr>
            <p:nvPr/>
          </p:nvSpPr>
          <p:spPr bwMode="auto">
            <a:xfrm>
              <a:off x="5646738" y="5678488"/>
              <a:ext cx="795337" cy="444500"/>
            </a:xfrm>
            <a:custGeom>
              <a:avLst/>
              <a:gdLst>
                <a:gd name="T0" fmla="*/ 501 w 501"/>
                <a:gd name="T1" fmla="*/ 280 h 280"/>
                <a:gd name="T2" fmla="*/ 0 w 501"/>
                <a:gd name="T3" fmla="*/ 280 h 280"/>
                <a:gd name="T4" fmla="*/ 62 w 501"/>
                <a:gd name="T5" fmla="*/ 0 h 280"/>
                <a:gd name="T6" fmla="*/ 439 w 501"/>
                <a:gd name="T7" fmla="*/ 0 h 280"/>
                <a:gd name="T8" fmla="*/ 501 w 501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280">
                  <a:moveTo>
                    <a:pt x="501" y="280"/>
                  </a:moveTo>
                  <a:lnTo>
                    <a:pt x="0" y="280"/>
                  </a:lnTo>
                  <a:lnTo>
                    <a:pt x="62" y="0"/>
                  </a:lnTo>
                  <a:lnTo>
                    <a:pt x="439" y="0"/>
                  </a:lnTo>
                  <a:lnTo>
                    <a:pt x="501" y="28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6"/>
            <p:cNvSpPr>
              <a:spLocks/>
            </p:cNvSpPr>
            <p:nvPr/>
          </p:nvSpPr>
          <p:spPr bwMode="auto">
            <a:xfrm>
              <a:off x="5180013" y="6122988"/>
              <a:ext cx="1728787" cy="74613"/>
            </a:xfrm>
            <a:custGeom>
              <a:avLst/>
              <a:gdLst>
                <a:gd name="T0" fmla="*/ 696 w 712"/>
                <a:gd name="T1" fmla="*/ 0 h 31"/>
                <a:gd name="T2" fmla="*/ 16 w 712"/>
                <a:gd name="T3" fmla="*/ 0 h 31"/>
                <a:gd name="T4" fmla="*/ 0 w 712"/>
                <a:gd name="T5" fmla="*/ 15 h 31"/>
                <a:gd name="T6" fmla="*/ 16 w 712"/>
                <a:gd name="T7" fmla="*/ 31 h 31"/>
                <a:gd name="T8" fmla="*/ 696 w 712"/>
                <a:gd name="T9" fmla="*/ 31 h 31"/>
                <a:gd name="T10" fmla="*/ 712 w 712"/>
                <a:gd name="T11" fmla="*/ 15 h 31"/>
                <a:gd name="T12" fmla="*/ 696 w 712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2" h="31">
                  <a:moveTo>
                    <a:pt x="69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696" y="31"/>
                    <a:pt x="696" y="31"/>
                    <a:pt x="696" y="31"/>
                  </a:cubicBezTo>
                  <a:cubicBezTo>
                    <a:pt x="705" y="31"/>
                    <a:pt x="712" y="24"/>
                    <a:pt x="712" y="15"/>
                  </a:cubicBezTo>
                  <a:cubicBezTo>
                    <a:pt x="712" y="7"/>
                    <a:pt x="705" y="0"/>
                    <a:pt x="696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7"/>
            <p:cNvSpPr>
              <a:spLocks/>
            </p:cNvSpPr>
            <p:nvPr/>
          </p:nvSpPr>
          <p:spPr bwMode="auto">
            <a:xfrm>
              <a:off x="5726113" y="5678488"/>
              <a:ext cx="636587" cy="92075"/>
            </a:xfrm>
            <a:custGeom>
              <a:avLst/>
              <a:gdLst>
                <a:gd name="T0" fmla="*/ 401 w 401"/>
                <a:gd name="T1" fmla="*/ 58 h 58"/>
                <a:gd name="T2" fmla="*/ 389 w 401"/>
                <a:gd name="T3" fmla="*/ 0 h 58"/>
                <a:gd name="T4" fmla="*/ 12 w 401"/>
                <a:gd name="T5" fmla="*/ 0 h 58"/>
                <a:gd name="T6" fmla="*/ 0 w 401"/>
                <a:gd name="T7" fmla="*/ 58 h 58"/>
                <a:gd name="T8" fmla="*/ 401 w 401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58">
                  <a:moveTo>
                    <a:pt x="401" y="58"/>
                  </a:moveTo>
                  <a:lnTo>
                    <a:pt x="389" y="0"/>
                  </a:lnTo>
                  <a:lnTo>
                    <a:pt x="12" y="0"/>
                  </a:lnTo>
                  <a:lnTo>
                    <a:pt x="0" y="58"/>
                  </a:lnTo>
                  <a:lnTo>
                    <a:pt x="401" y="58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8"/>
            <p:cNvSpPr>
              <a:spLocks/>
            </p:cNvSpPr>
            <p:nvPr/>
          </p:nvSpPr>
          <p:spPr bwMode="auto">
            <a:xfrm>
              <a:off x="3879850" y="3003550"/>
              <a:ext cx="4329112" cy="2433638"/>
            </a:xfrm>
            <a:custGeom>
              <a:avLst/>
              <a:gdLst>
                <a:gd name="T0" fmla="*/ 0 w 2727"/>
                <a:gd name="T1" fmla="*/ 1533 h 1533"/>
                <a:gd name="T2" fmla="*/ 2727 w 2727"/>
                <a:gd name="T3" fmla="*/ 0 h 1533"/>
                <a:gd name="T4" fmla="*/ 2727 w 2727"/>
                <a:gd name="T5" fmla="*/ 1533 h 1533"/>
                <a:gd name="T6" fmla="*/ 0 w 2727"/>
                <a:gd name="T7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7" h="1533">
                  <a:moveTo>
                    <a:pt x="0" y="1533"/>
                  </a:moveTo>
                  <a:lnTo>
                    <a:pt x="2727" y="0"/>
                  </a:lnTo>
                  <a:lnTo>
                    <a:pt x="2727" y="1533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7663815" y="663575"/>
            <a:ext cx="1731962" cy="1517650"/>
            <a:chOff x="7115175" y="663575"/>
            <a:chExt cx="1731962" cy="1517650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2" name="Freeform 89"/>
            <p:cNvSpPr>
              <a:spLocks/>
            </p:cNvSpPr>
            <p:nvPr/>
          </p:nvSpPr>
          <p:spPr bwMode="auto">
            <a:xfrm>
              <a:off x="7115175" y="663575"/>
              <a:ext cx="1731962" cy="1517650"/>
            </a:xfrm>
            <a:custGeom>
              <a:avLst/>
              <a:gdLst>
                <a:gd name="T0" fmla="*/ 681 w 713"/>
                <a:gd name="T1" fmla="*/ 0 h 625"/>
                <a:gd name="T2" fmla="*/ 31 w 713"/>
                <a:gd name="T3" fmla="*/ 0 h 625"/>
                <a:gd name="T4" fmla="*/ 0 w 713"/>
                <a:gd name="T5" fmla="*/ 31 h 625"/>
                <a:gd name="T6" fmla="*/ 0 w 713"/>
                <a:gd name="T7" fmla="*/ 594 h 625"/>
                <a:gd name="T8" fmla="*/ 31 w 713"/>
                <a:gd name="T9" fmla="*/ 625 h 625"/>
                <a:gd name="T10" fmla="*/ 681 w 713"/>
                <a:gd name="T11" fmla="*/ 625 h 625"/>
                <a:gd name="T12" fmla="*/ 713 w 713"/>
                <a:gd name="T13" fmla="*/ 594 h 625"/>
                <a:gd name="T14" fmla="*/ 713 w 713"/>
                <a:gd name="T15" fmla="*/ 31 h 625"/>
                <a:gd name="T16" fmla="*/ 681 w 713"/>
                <a:gd name="T1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3" h="625">
                  <a:moveTo>
                    <a:pt x="68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611"/>
                    <a:pt x="14" y="625"/>
                    <a:pt x="31" y="625"/>
                  </a:cubicBezTo>
                  <a:cubicBezTo>
                    <a:pt x="681" y="625"/>
                    <a:pt x="681" y="625"/>
                    <a:pt x="681" y="625"/>
                  </a:cubicBezTo>
                  <a:cubicBezTo>
                    <a:pt x="699" y="625"/>
                    <a:pt x="713" y="611"/>
                    <a:pt x="713" y="594"/>
                  </a:cubicBezTo>
                  <a:cubicBezTo>
                    <a:pt x="713" y="31"/>
                    <a:pt x="713" y="31"/>
                    <a:pt x="713" y="31"/>
                  </a:cubicBezTo>
                  <a:cubicBezTo>
                    <a:pt x="713" y="14"/>
                    <a:pt x="699" y="0"/>
                    <a:pt x="681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90"/>
            <p:cNvSpPr>
              <a:spLocks noChangeArrowheads="1"/>
            </p:cNvSpPr>
            <p:nvPr/>
          </p:nvSpPr>
          <p:spPr bwMode="auto">
            <a:xfrm>
              <a:off x="7196138" y="798513"/>
              <a:ext cx="1568450" cy="1246188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1"/>
            <p:cNvSpPr>
              <a:spLocks/>
            </p:cNvSpPr>
            <p:nvPr/>
          </p:nvSpPr>
          <p:spPr bwMode="auto">
            <a:xfrm>
              <a:off x="7842250" y="706438"/>
              <a:ext cx="276225" cy="50800"/>
            </a:xfrm>
            <a:custGeom>
              <a:avLst/>
              <a:gdLst>
                <a:gd name="T0" fmla="*/ 103 w 114"/>
                <a:gd name="T1" fmla="*/ 0 h 21"/>
                <a:gd name="T2" fmla="*/ 11 w 114"/>
                <a:gd name="T3" fmla="*/ 0 h 21"/>
                <a:gd name="T4" fmla="*/ 0 w 114"/>
                <a:gd name="T5" fmla="*/ 10 h 21"/>
                <a:gd name="T6" fmla="*/ 11 w 114"/>
                <a:gd name="T7" fmla="*/ 21 h 21"/>
                <a:gd name="T8" fmla="*/ 103 w 114"/>
                <a:gd name="T9" fmla="*/ 21 h 21"/>
                <a:gd name="T10" fmla="*/ 114 w 114"/>
                <a:gd name="T11" fmla="*/ 10 h 21"/>
                <a:gd name="T12" fmla="*/ 103 w 11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21"/>
                    <a:pt x="114" y="16"/>
                    <a:pt x="114" y="10"/>
                  </a:cubicBezTo>
                  <a:cubicBezTo>
                    <a:pt x="114" y="4"/>
                    <a:pt x="109" y="0"/>
                    <a:pt x="1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2"/>
            <p:cNvSpPr>
              <a:spLocks/>
            </p:cNvSpPr>
            <p:nvPr/>
          </p:nvSpPr>
          <p:spPr bwMode="auto">
            <a:xfrm>
              <a:off x="7907338" y="2076450"/>
              <a:ext cx="146050" cy="69850"/>
            </a:xfrm>
            <a:custGeom>
              <a:avLst/>
              <a:gdLst>
                <a:gd name="T0" fmla="*/ 46 w 60"/>
                <a:gd name="T1" fmla="*/ 0 h 29"/>
                <a:gd name="T2" fmla="*/ 14 w 60"/>
                <a:gd name="T3" fmla="*/ 0 h 29"/>
                <a:gd name="T4" fmla="*/ 0 w 60"/>
                <a:gd name="T5" fmla="*/ 15 h 29"/>
                <a:gd name="T6" fmla="*/ 14 w 60"/>
                <a:gd name="T7" fmla="*/ 29 h 29"/>
                <a:gd name="T8" fmla="*/ 46 w 60"/>
                <a:gd name="T9" fmla="*/ 29 h 29"/>
                <a:gd name="T10" fmla="*/ 60 w 60"/>
                <a:gd name="T11" fmla="*/ 15 h 29"/>
                <a:gd name="T12" fmla="*/ 46 w 6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9">
                  <a:moveTo>
                    <a:pt x="4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4" y="29"/>
                    <a:pt x="60" y="23"/>
                    <a:pt x="60" y="15"/>
                  </a:cubicBezTo>
                  <a:cubicBezTo>
                    <a:pt x="60" y="7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3"/>
            <p:cNvSpPr>
              <a:spLocks/>
            </p:cNvSpPr>
            <p:nvPr/>
          </p:nvSpPr>
          <p:spPr bwMode="auto">
            <a:xfrm>
              <a:off x="7196138" y="798513"/>
              <a:ext cx="1568450" cy="1246188"/>
            </a:xfrm>
            <a:custGeom>
              <a:avLst/>
              <a:gdLst>
                <a:gd name="T0" fmla="*/ 0 w 988"/>
                <a:gd name="T1" fmla="*/ 785 h 785"/>
                <a:gd name="T2" fmla="*/ 988 w 988"/>
                <a:gd name="T3" fmla="*/ 0 h 785"/>
                <a:gd name="T4" fmla="*/ 988 w 988"/>
                <a:gd name="T5" fmla="*/ 785 h 785"/>
                <a:gd name="T6" fmla="*/ 0 w 988"/>
                <a:gd name="T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785">
                  <a:moveTo>
                    <a:pt x="0" y="785"/>
                  </a:moveTo>
                  <a:lnTo>
                    <a:pt x="988" y="0"/>
                  </a:lnTo>
                  <a:lnTo>
                    <a:pt x="988" y="785"/>
                  </a:lnTo>
                  <a:lnTo>
                    <a:pt x="0" y="785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9821228" y="663575"/>
            <a:ext cx="1004887" cy="1504950"/>
            <a:chOff x="9272588" y="663575"/>
            <a:chExt cx="1004887" cy="1504950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7" name="Freeform 94"/>
            <p:cNvSpPr>
              <a:spLocks/>
            </p:cNvSpPr>
            <p:nvPr/>
          </p:nvSpPr>
          <p:spPr bwMode="auto">
            <a:xfrm>
              <a:off x="9272588" y="663575"/>
              <a:ext cx="1004887" cy="1504950"/>
            </a:xfrm>
            <a:custGeom>
              <a:avLst/>
              <a:gdLst>
                <a:gd name="T0" fmla="*/ 389 w 414"/>
                <a:gd name="T1" fmla="*/ 0 h 620"/>
                <a:gd name="T2" fmla="*/ 25 w 414"/>
                <a:gd name="T3" fmla="*/ 0 h 620"/>
                <a:gd name="T4" fmla="*/ 0 w 414"/>
                <a:gd name="T5" fmla="*/ 25 h 620"/>
                <a:gd name="T6" fmla="*/ 0 w 414"/>
                <a:gd name="T7" fmla="*/ 595 h 620"/>
                <a:gd name="T8" fmla="*/ 25 w 414"/>
                <a:gd name="T9" fmla="*/ 620 h 620"/>
                <a:gd name="T10" fmla="*/ 389 w 414"/>
                <a:gd name="T11" fmla="*/ 620 h 620"/>
                <a:gd name="T12" fmla="*/ 414 w 414"/>
                <a:gd name="T13" fmla="*/ 595 h 620"/>
                <a:gd name="T14" fmla="*/ 414 w 414"/>
                <a:gd name="T15" fmla="*/ 25 h 620"/>
                <a:gd name="T16" fmla="*/ 389 w 414"/>
                <a:gd name="T17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620">
                  <a:moveTo>
                    <a:pt x="38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08"/>
                    <a:pt x="11" y="620"/>
                    <a:pt x="25" y="620"/>
                  </a:cubicBezTo>
                  <a:cubicBezTo>
                    <a:pt x="389" y="620"/>
                    <a:pt x="389" y="620"/>
                    <a:pt x="389" y="620"/>
                  </a:cubicBezTo>
                  <a:cubicBezTo>
                    <a:pt x="403" y="620"/>
                    <a:pt x="414" y="608"/>
                    <a:pt x="414" y="595"/>
                  </a:cubicBezTo>
                  <a:cubicBezTo>
                    <a:pt x="414" y="25"/>
                    <a:pt x="414" y="25"/>
                    <a:pt x="414" y="25"/>
                  </a:cubicBezTo>
                  <a:cubicBezTo>
                    <a:pt x="414" y="11"/>
                    <a:pt x="403" y="0"/>
                    <a:pt x="389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95"/>
            <p:cNvSpPr>
              <a:spLocks noChangeArrowheads="1"/>
            </p:cNvSpPr>
            <p:nvPr/>
          </p:nvSpPr>
          <p:spPr bwMode="auto">
            <a:xfrm>
              <a:off x="9726613" y="2032000"/>
              <a:ext cx="96837" cy="100013"/>
            </a:xfrm>
            <a:prstGeom prst="ellipse">
              <a:avLst/>
            </a:prstGeom>
            <a:solidFill>
              <a:srgbClr val="757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6"/>
            <p:cNvSpPr>
              <a:spLocks/>
            </p:cNvSpPr>
            <p:nvPr/>
          </p:nvSpPr>
          <p:spPr bwMode="auto">
            <a:xfrm>
              <a:off x="9434513" y="2063750"/>
              <a:ext cx="201612" cy="36513"/>
            </a:xfrm>
            <a:custGeom>
              <a:avLst/>
              <a:gdLst>
                <a:gd name="T0" fmla="*/ 76 w 83"/>
                <a:gd name="T1" fmla="*/ 0 h 15"/>
                <a:gd name="T2" fmla="*/ 7 w 83"/>
                <a:gd name="T3" fmla="*/ 0 h 15"/>
                <a:gd name="T4" fmla="*/ 0 w 83"/>
                <a:gd name="T5" fmla="*/ 7 h 15"/>
                <a:gd name="T6" fmla="*/ 7 w 83"/>
                <a:gd name="T7" fmla="*/ 15 h 15"/>
                <a:gd name="T8" fmla="*/ 76 w 83"/>
                <a:gd name="T9" fmla="*/ 15 h 15"/>
                <a:gd name="T10" fmla="*/ 83 w 83"/>
                <a:gd name="T11" fmla="*/ 7 h 15"/>
                <a:gd name="T12" fmla="*/ 76 w 8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5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80" y="15"/>
                    <a:pt x="83" y="11"/>
                    <a:pt x="83" y="7"/>
                  </a:cubicBezTo>
                  <a:cubicBezTo>
                    <a:pt x="83" y="4"/>
                    <a:pt x="80" y="0"/>
                    <a:pt x="76" y="0"/>
                  </a:cubicBezTo>
                  <a:close/>
                </a:path>
              </a:pathLst>
            </a:custGeom>
            <a:solidFill>
              <a:srgbClr val="61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7"/>
            <p:cNvSpPr>
              <a:spLocks/>
            </p:cNvSpPr>
            <p:nvPr/>
          </p:nvSpPr>
          <p:spPr bwMode="auto">
            <a:xfrm>
              <a:off x="9915525" y="2063750"/>
              <a:ext cx="200025" cy="36513"/>
            </a:xfrm>
            <a:custGeom>
              <a:avLst/>
              <a:gdLst>
                <a:gd name="T0" fmla="*/ 75 w 82"/>
                <a:gd name="T1" fmla="*/ 0 h 15"/>
                <a:gd name="T2" fmla="*/ 7 w 82"/>
                <a:gd name="T3" fmla="*/ 0 h 15"/>
                <a:gd name="T4" fmla="*/ 0 w 82"/>
                <a:gd name="T5" fmla="*/ 7 h 15"/>
                <a:gd name="T6" fmla="*/ 7 w 82"/>
                <a:gd name="T7" fmla="*/ 15 h 15"/>
                <a:gd name="T8" fmla="*/ 75 w 82"/>
                <a:gd name="T9" fmla="*/ 15 h 15"/>
                <a:gd name="T10" fmla="*/ 82 w 82"/>
                <a:gd name="T11" fmla="*/ 7 h 15"/>
                <a:gd name="T12" fmla="*/ 75 w 8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5">
                  <a:moveTo>
                    <a:pt x="7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9" y="15"/>
                    <a:pt x="82" y="11"/>
                    <a:pt x="82" y="7"/>
                  </a:cubicBezTo>
                  <a:cubicBezTo>
                    <a:pt x="82" y="4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61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Rectangle 98"/>
            <p:cNvSpPr>
              <a:spLocks noChangeArrowheads="1"/>
            </p:cNvSpPr>
            <p:nvPr/>
          </p:nvSpPr>
          <p:spPr bwMode="auto">
            <a:xfrm>
              <a:off x="9369425" y="760413"/>
              <a:ext cx="812800" cy="1243013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9"/>
            <p:cNvSpPr>
              <a:spLocks/>
            </p:cNvSpPr>
            <p:nvPr/>
          </p:nvSpPr>
          <p:spPr bwMode="auto">
            <a:xfrm>
              <a:off x="9369425" y="760413"/>
              <a:ext cx="812800" cy="1243013"/>
            </a:xfrm>
            <a:custGeom>
              <a:avLst/>
              <a:gdLst>
                <a:gd name="T0" fmla="*/ 0 w 512"/>
                <a:gd name="T1" fmla="*/ 783 h 783"/>
                <a:gd name="T2" fmla="*/ 512 w 512"/>
                <a:gd name="T3" fmla="*/ 0 h 783"/>
                <a:gd name="T4" fmla="*/ 512 w 512"/>
                <a:gd name="T5" fmla="*/ 783 h 783"/>
                <a:gd name="T6" fmla="*/ 0 w 512"/>
                <a:gd name="T7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783">
                  <a:moveTo>
                    <a:pt x="0" y="783"/>
                  </a:moveTo>
                  <a:lnTo>
                    <a:pt x="512" y="0"/>
                  </a:lnTo>
                  <a:lnTo>
                    <a:pt x="512" y="783"/>
                  </a:lnTo>
                  <a:lnTo>
                    <a:pt x="0" y="783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9198928" y="2378075"/>
            <a:ext cx="766762" cy="482600"/>
            <a:chOff x="8650288" y="2378075"/>
            <a:chExt cx="766762" cy="482600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3" name="Freeform 100"/>
            <p:cNvSpPr>
              <a:spLocks/>
            </p:cNvSpPr>
            <p:nvPr/>
          </p:nvSpPr>
          <p:spPr bwMode="auto">
            <a:xfrm>
              <a:off x="8805863" y="2406650"/>
              <a:ext cx="457200" cy="454025"/>
            </a:xfrm>
            <a:custGeom>
              <a:avLst/>
              <a:gdLst>
                <a:gd name="T0" fmla="*/ 188 w 188"/>
                <a:gd name="T1" fmla="*/ 11 h 187"/>
                <a:gd name="T2" fmla="*/ 188 w 188"/>
                <a:gd name="T3" fmla="*/ 176 h 187"/>
                <a:gd name="T4" fmla="*/ 176 w 188"/>
                <a:gd name="T5" fmla="*/ 187 h 187"/>
                <a:gd name="T6" fmla="*/ 11 w 188"/>
                <a:gd name="T7" fmla="*/ 187 h 187"/>
                <a:gd name="T8" fmla="*/ 0 w 188"/>
                <a:gd name="T9" fmla="*/ 176 h 187"/>
                <a:gd name="T10" fmla="*/ 0 w 188"/>
                <a:gd name="T11" fmla="*/ 11 h 187"/>
                <a:gd name="T12" fmla="*/ 11 w 188"/>
                <a:gd name="T13" fmla="*/ 0 h 187"/>
                <a:gd name="T14" fmla="*/ 176 w 188"/>
                <a:gd name="T15" fmla="*/ 0 h 187"/>
                <a:gd name="T16" fmla="*/ 188 w 188"/>
                <a:gd name="T17" fmla="*/ 1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188" y="11"/>
                  </a:moveTo>
                  <a:cubicBezTo>
                    <a:pt x="188" y="176"/>
                    <a:pt x="188" y="176"/>
                    <a:pt x="188" y="176"/>
                  </a:cubicBezTo>
                  <a:cubicBezTo>
                    <a:pt x="188" y="182"/>
                    <a:pt x="183" y="187"/>
                    <a:pt x="176" y="187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5" y="187"/>
                    <a:pt x="0" y="182"/>
                    <a:pt x="0" y="17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3" y="0"/>
                    <a:pt x="188" y="5"/>
                    <a:pt x="188" y="1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Rectangle 101"/>
            <p:cNvSpPr>
              <a:spLocks noChangeArrowheads="1"/>
            </p:cNvSpPr>
            <p:nvPr/>
          </p:nvSpPr>
          <p:spPr bwMode="auto">
            <a:xfrm>
              <a:off x="8847138" y="2447925"/>
              <a:ext cx="330200" cy="371475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Rectangle 102"/>
            <p:cNvSpPr>
              <a:spLocks noChangeArrowheads="1"/>
            </p:cNvSpPr>
            <p:nvPr/>
          </p:nvSpPr>
          <p:spPr bwMode="auto">
            <a:xfrm>
              <a:off x="9199563" y="2589213"/>
              <a:ext cx="41275" cy="88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3"/>
            <p:cNvSpPr>
              <a:spLocks/>
            </p:cNvSpPr>
            <p:nvPr/>
          </p:nvSpPr>
          <p:spPr bwMode="auto">
            <a:xfrm>
              <a:off x="8883650" y="2378075"/>
              <a:ext cx="104775" cy="28575"/>
            </a:xfrm>
            <a:custGeom>
              <a:avLst/>
              <a:gdLst>
                <a:gd name="T0" fmla="*/ 0 w 43"/>
                <a:gd name="T1" fmla="*/ 12 h 12"/>
                <a:gd name="T2" fmla="*/ 43 w 43"/>
                <a:gd name="T3" fmla="*/ 12 h 12"/>
                <a:gd name="T4" fmla="*/ 31 w 43"/>
                <a:gd name="T5" fmla="*/ 0 h 12"/>
                <a:gd name="T6" fmla="*/ 12 w 43"/>
                <a:gd name="T7" fmla="*/ 0 h 12"/>
                <a:gd name="T8" fmla="*/ 0 w 4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0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5"/>
                    <a:pt x="38" y="0"/>
                    <a:pt x="3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4"/>
            <p:cNvSpPr>
              <a:spLocks/>
            </p:cNvSpPr>
            <p:nvPr/>
          </p:nvSpPr>
          <p:spPr bwMode="auto">
            <a:xfrm>
              <a:off x="8742363" y="2465388"/>
              <a:ext cx="63500" cy="339725"/>
            </a:xfrm>
            <a:custGeom>
              <a:avLst/>
              <a:gdLst>
                <a:gd name="T0" fmla="*/ 6 w 26"/>
                <a:gd name="T1" fmla="*/ 10 h 140"/>
                <a:gd name="T2" fmla="*/ 0 w 26"/>
                <a:gd name="T3" fmla="*/ 19 h 140"/>
                <a:gd name="T4" fmla="*/ 0 w 26"/>
                <a:gd name="T5" fmla="*/ 120 h 140"/>
                <a:gd name="T6" fmla="*/ 6 w 26"/>
                <a:gd name="T7" fmla="*/ 130 h 140"/>
                <a:gd name="T8" fmla="*/ 26 w 26"/>
                <a:gd name="T9" fmla="*/ 140 h 140"/>
                <a:gd name="T10" fmla="*/ 26 w 26"/>
                <a:gd name="T11" fmla="*/ 0 h 140"/>
                <a:gd name="T12" fmla="*/ 6 w 26"/>
                <a:gd name="T13" fmla="*/ 1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0">
                  <a:moveTo>
                    <a:pt x="6" y="10"/>
                  </a:moveTo>
                  <a:cubicBezTo>
                    <a:pt x="3" y="11"/>
                    <a:pt x="0" y="15"/>
                    <a:pt x="0" y="1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3" y="128"/>
                    <a:pt x="6" y="130"/>
                  </a:cubicBezTo>
                  <a:cubicBezTo>
                    <a:pt x="26" y="140"/>
                    <a:pt x="26" y="140"/>
                    <a:pt x="26" y="14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6" y="1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5"/>
            <p:cNvSpPr>
              <a:spLocks/>
            </p:cNvSpPr>
            <p:nvPr/>
          </p:nvSpPr>
          <p:spPr bwMode="auto">
            <a:xfrm>
              <a:off x="8650288" y="2513013"/>
              <a:ext cx="92075" cy="241300"/>
            </a:xfrm>
            <a:custGeom>
              <a:avLst/>
              <a:gdLst>
                <a:gd name="T0" fmla="*/ 0 w 38"/>
                <a:gd name="T1" fmla="*/ 12 h 99"/>
                <a:gd name="T2" fmla="*/ 0 w 38"/>
                <a:gd name="T3" fmla="*/ 87 h 99"/>
                <a:gd name="T4" fmla="*/ 12 w 38"/>
                <a:gd name="T5" fmla="*/ 99 h 99"/>
                <a:gd name="T6" fmla="*/ 38 w 38"/>
                <a:gd name="T7" fmla="*/ 99 h 99"/>
                <a:gd name="T8" fmla="*/ 38 w 38"/>
                <a:gd name="T9" fmla="*/ 0 h 99"/>
                <a:gd name="T10" fmla="*/ 12 w 38"/>
                <a:gd name="T11" fmla="*/ 0 h 99"/>
                <a:gd name="T12" fmla="*/ 0 w 38"/>
                <a:gd name="T13" fmla="*/ 1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9">
                  <a:moveTo>
                    <a:pt x="0" y="1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94"/>
                    <a:pt x="5" y="99"/>
                    <a:pt x="12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6"/>
            <p:cNvSpPr>
              <a:spLocks/>
            </p:cNvSpPr>
            <p:nvPr/>
          </p:nvSpPr>
          <p:spPr bwMode="auto">
            <a:xfrm>
              <a:off x="9323388" y="2513013"/>
              <a:ext cx="93662" cy="241300"/>
            </a:xfrm>
            <a:custGeom>
              <a:avLst/>
              <a:gdLst>
                <a:gd name="T0" fmla="*/ 39 w 39"/>
                <a:gd name="T1" fmla="*/ 87 h 99"/>
                <a:gd name="T2" fmla="*/ 39 w 39"/>
                <a:gd name="T3" fmla="*/ 12 h 99"/>
                <a:gd name="T4" fmla="*/ 27 w 39"/>
                <a:gd name="T5" fmla="*/ 0 h 99"/>
                <a:gd name="T6" fmla="*/ 0 w 39"/>
                <a:gd name="T7" fmla="*/ 0 h 99"/>
                <a:gd name="T8" fmla="*/ 0 w 39"/>
                <a:gd name="T9" fmla="*/ 99 h 99"/>
                <a:gd name="T10" fmla="*/ 27 w 39"/>
                <a:gd name="T11" fmla="*/ 99 h 99"/>
                <a:gd name="T12" fmla="*/ 39 w 39"/>
                <a:gd name="T13" fmla="*/ 8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99">
                  <a:moveTo>
                    <a:pt x="39" y="87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4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4" y="99"/>
                    <a:pt x="39" y="94"/>
                    <a:pt x="39" y="87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7"/>
            <p:cNvSpPr>
              <a:spLocks/>
            </p:cNvSpPr>
            <p:nvPr/>
          </p:nvSpPr>
          <p:spPr bwMode="auto">
            <a:xfrm>
              <a:off x="9263063" y="2465388"/>
              <a:ext cx="60325" cy="339725"/>
            </a:xfrm>
            <a:custGeom>
              <a:avLst/>
              <a:gdLst>
                <a:gd name="T0" fmla="*/ 20 w 25"/>
                <a:gd name="T1" fmla="*/ 130 h 140"/>
                <a:gd name="T2" fmla="*/ 25 w 25"/>
                <a:gd name="T3" fmla="*/ 120 h 140"/>
                <a:gd name="T4" fmla="*/ 25 w 25"/>
                <a:gd name="T5" fmla="*/ 19 h 140"/>
                <a:gd name="T6" fmla="*/ 20 w 25"/>
                <a:gd name="T7" fmla="*/ 10 h 140"/>
                <a:gd name="T8" fmla="*/ 0 w 25"/>
                <a:gd name="T9" fmla="*/ 0 h 140"/>
                <a:gd name="T10" fmla="*/ 0 w 25"/>
                <a:gd name="T11" fmla="*/ 140 h 140"/>
                <a:gd name="T12" fmla="*/ 20 w 25"/>
                <a:gd name="T13" fmla="*/ 1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40">
                  <a:moveTo>
                    <a:pt x="20" y="130"/>
                  </a:moveTo>
                  <a:cubicBezTo>
                    <a:pt x="23" y="128"/>
                    <a:pt x="25" y="124"/>
                    <a:pt x="25" y="1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5"/>
                    <a:pt x="23" y="11"/>
                    <a:pt x="2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20" y="13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8"/>
            <p:cNvSpPr>
              <a:spLocks/>
            </p:cNvSpPr>
            <p:nvPr/>
          </p:nvSpPr>
          <p:spPr bwMode="auto">
            <a:xfrm>
              <a:off x="8847138" y="2447925"/>
              <a:ext cx="330200" cy="371475"/>
            </a:xfrm>
            <a:custGeom>
              <a:avLst/>
              <a:gdLst>
                <a:gd name="T0" fmla="*/ 208 w 208"/>
                <a:gd name="T1" fmla="*/ 234 h 234"/>
                <a:gd name="T2" fmla="*/ 0 w 208"/>
                <a:gd name="T3" fmla="*/ 0 h 234"/>
                <a:gd name="T4" fmla="*/ 208 w 208"/>
                <a:gd name="T5" fmla="*/ 0 h 234"/>
                <a:gd name="T6" fmla="*/ 208 w 208"/>
                <a:gd name="T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34">
                  <a:moveTo>
                    <a:pt x="208" y="234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234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9221153" y="3462338"/>
            <a:ext cx="723900" cy="1425575"/>
            <a:chOff x="8672513" y="3462338"/>
            <a:chExt cx="723900" cy="1425575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2" name="Freeform 109"/>
            <p:cNvSpPr>
              <a:spLocks/>
            </p:cNvSpPr>
            <p:nvPr/>
          </p:nvSpPr>
          <p:spPr bwMode="auto">
            <a:xfrm>
              <a:off x="8672513" y="3462338"/>
              <a:ext cx="723900" cy="1425575"/>
            </a:xfrm>
            <a:custGeom>
              <a:avLst/>
              <a:gdLst>
                <a:gd name="T0" fmla="*/ 0 w 298"/>
                <a:gd name="T1" fmla="*/ 61 h 587"/>
                <a:gd name="T2" fmla="*/ 0 w 298"/>
                <a:gd name="T3" fmla="*/ 526 h 587"/>
                <a:gd name="T4" fmla="*/ 60 w 298"/>
                <a:gd name="T5" fmla="*/ 587 h 587"/>
                <a:gd name="T6" fmla="*/ 237 w 298"/>
                <a:gd name="T7" fmla="*/ 587 h 587"/>
                <a:gd name="T8" fmla="*/ 298 w 298"/>
                <a:gd name="T9" fmla="*/ 526 h 587"/>
                <a:gd name="T10" fmla="*/ 298 w 298"/>
                <a:gd name="T11" fmla="*/ 61 h 587"/>
                <a:gd name="T12" fmla="*/ 237 w 298"/>
                <a:gd name="T13" fmla="*/ 0 h 587"/>
                <a:gd name="T14" fmla="*/ 60 w 298"/>
                <a:gd name="T15" fmla="*/ 0 h 587"/>
                <a:gd name="T16" fmla="*/ 0 w 298"/>
                <a:gd name="T17" fmla="*/ 61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587">
                  <a:moveTo>
                    <a:pt x="0" y="61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60"/>
                    <a:pt x="27" y="587"/>
                    <a:pt x="60" y="587"/>
                  </a:cubicBezTo>
                  <a:cubicBezTo>
                    <a:pt x="237" y="587"/>
                    <a:pt x="237" y="587"/>
                    <a:pt x="237" y="587"/>
                  </a:cubicBezTo>
                  <a:cubicBezTo>
                    <a:pt x="271" y="587"/>
                    <a:pt x="298" y="560"/>
                    <a:pt x="298" y="526"/>
                  </a:cubicBezTo>
                  <a:cubicBezTo>
                    <a:pt x="298" y="61"/>
                    <a:pt x="298" y="61"/>
                    <a:pt x="298" y="61"/>
                  </a:cubicBezTo>
                  <a:cubicBezTo>
                    <a:pt x="298" y="28"/>
                    <a:pt x="271" y="0"/>
                    <a:pt x="23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8"/>
                    <a:pt x="0" y="6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Rectangle 110"/>
            <p:cNvSpPr>
              <a:spLocks noChangeArrowheads="1"/>
            </p:cNvSpPr>
            <p:nvPr/>
          </p:nvSpPr>
          <p:spPr bwMode="auto">
            <a:xfrm>
              <a:off x="8759825" y="3759200"/>
              <a:ext cx="546100" cy="835025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1"/>
            <p:cNvSpPr>
              <a:spLocks/>
            </p:cNvSpPr>
            <p:nvPr/>
          </p:nvSpPr>
          <p:spPr bwMode="auto">
            <a:xfrm>
              <a:off x="8942388" y="4648200"/>
              <a:ext cx="184150" cy="187325"/>
            </a:xfrm>
            <a:custGeom>
              <a:avLst/>
              <a:gdLst>
                <a:gd name="T0" fmla="*/ 28 w 76"/>
                <a:gd name="T1" fmla="*/ 5 h 77"/>
                <a:gd name="T2" fmla="*/ 28 w 76"/>
                <a:gd name="T3" fmla="*/ 29 h 77"/>
                <a:gd name="T4" fmla="*/ 5 w 76"/>
                <a:gd name="T5" fmla="*/ 29 h 77"/>
                <a:gd name="T6" fmla="*/ 0 w 76"/>
                <a:gd name="T7" fmla="*/ 34 h 77"/>
                <a:gd name="T8" fmla="*/ 0 w 76"/>
                <a:gd name="T9" fmla="*/ 43 h 77"/>
                <a:gd name="T10" fmla="*/ 5 w 76"/>
                <a:gd name="T11" fmla="*/ 48 h 77"/>
                <a:gd name="T12" fmla="*/ 28 w 76"/>
                <a:gd name="T13" fmla="*/ 48 h 77"/>
                <a:gd name="T14" fmla="*/ 28 w 76"/>
                <a:gd name="T15" fmla="*/ 72 h 77"/>
                <a:gd name="T16" fmla="*/ 33 w 76"/>
                <a:gd name="T17" fmla="*/ 77 h 77"/>
                <a:gd name="T18" fmla="*/ 43 w 76"/>
                <a:gd name="T19" fmla="*/ 77 h 77"/>
                <a:gd name="T20" fmla="*/ 48 w 76"/>
                <a:gd name="T21" fmla="*/ 72 h 77"/>
                <a:gd name="T22" fmla="*/ 48 w 76"/>
                <a:gd name="T23" fmla="*/ 48 h 77"/>
                <a:gd name="T24" fmla="*/ 71 w 76"/>
                <a:gd name="T25" fmla="*/ 48 h 77"/>
                <a:gd name="T26" fmla="*/ 76 w 76"/>
                <a:gd name="T27" fmla="*/ 43 h 77"/>
                <a:gd name="T28" fmla="*/ 76 w 76"/>
                <a:gd name="T29" fmla="*/ 34 h 77"/>
                <a:gd name="T30" fmla="*/ 71 w 76"/>
                <a:gd name="T31" fmla="*/ 29 h 77"/>
                <a:gd name="T32" fmla="*/ 48 w 76"/>
                <a:gd name="T33" fmla="*/ 29 h 77"/>
                <a:gd name="T34" fmla="*/ 48 w 76"/>
                <a:gd name="T35" fmla="*/ 5 h 77"/>
                <a:gd name="T36" fmla="*/ 43 w 76"/>
                <a:gd name="T37" fmla="*/ 0 h 77"/>
                <a:gd name="T38" fmla="*/ 33 w 76"/>
                <a:gd name="T39" fmla="*/ 0 h 77"/>
                <a:gd name="T40" fmla="*/ 28 w 76"/>
                <a:gd name="T41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28" y="5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31"/>
                    <a:pt x="0" y="3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74"/>
                    <a:pt x="31" y="77"/>
                    <a:pt x="3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5" y="77"/>
                    <a:pt x="48" y="74"/>
                    <a:pt x="48" y="7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4" y="48"/>
                    <a:pt x="76" y="46"/>
                    <a:pt x="76" y="43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1"/>
                    <a:pt x="74" y="29"/>
                    <a:pt x="71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3"/>
                    <a:pt x="45" y="0"/>
                    <a:pt x="4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28" y="3"/>
                    <a:pt x="28" y="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112"/>
            <p:cNvSpPr>
              <a:spLocks noChangeArrowheads="1"/>
            </p:cNvSpPr>
            <p:nvPr/>
          </p:nvSpPr>
          <p:spPr bwMode="auto">
            <a:xfrm>
              <a:off x="8942388" y="3579813"/>
              <a:ext cx="60325" cy="6350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113"/>
            <p:cNvSpPr>
              <a:spLocks noChangeArrowheads="1"/>
            </p:cNvSpPr>
            <p:nvPr/>
          </p:nvSpPr>
          <p:spPr bwMode="auto">
            <a:xfrm>
              <a:off x="9063038" y="3579813"/>
              <a:ext cx="63500" cy="6350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4"/>
            <p:cNvSpPr>
              <a:spLocks/>
            </p:cNvSpPr>
            <p:nvPr/>
          </p:nvSpPr>
          <p:spPr bwMode="auto">
            <a:xfrm>
              <a:off x="9334500" y="3983038"/>
              <a:ext cx="31750" cy="73025"/>
            </a:xfrm>
            <a:custGeom>
              <a:avLst/>
              <a:gdLst>
                <a:gd name="T0" fmla="*/ 0 w 13"/>
                <a:gd name="T1" fmla="*/ 6 h 30"/>
                <a:gd name="T2" fmla="*/ 0 w 13"/>
                <a:gd name="T3" fmla="*/ 24 h 30"/>
                <a:gd name="T4" fmla="*/ 7 w 13"/>
                <a:gd name="T5" fmla="*/ 30 h 30"/>
                <a:gd name="T6" fmla="*/ 13 w 13"/>
                <a:gd name="T7" fmla="*/ 24 h 30"/>
                <a:gd name="T8" fmla="*/ 13 w 13"/>
                <a:gd name="T9" fmla="*/ 6 h 30"/>
                <a:gd name="T10" fmla="*/ 7 w 13"/>
                <a:gd name="T11" fmla="*/ 0 h 30"/>
                <a:gd name="T12" fmla="*/ 0 w 13"/>
                <a:gd name="T1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0">
                  <a:moveTo>
                    <a:pt x="0" y="6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7"/>
                    <a:pt x="3" y="30"/>
                    <a:pt x="7" y="30"/>
                  </a:cubicBezTo>
                  <a:cubicBezTo>
                    <a:pt x="10" y="30"/>
                    <a:pt x="13" y="27"/>
                    <a:pt x="13" y="2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5"/>
            <p:cNvSpPr>
              <a:spLocks/>
            </p:cNvSpPr>
            <p:nvPr/>
          </p:nvSpPr>
          <p:spPr bwMode="auto">
            <a:xfrm>
              <a:off x="9334500" y="4295775"/>
              <a:ext cx="31750" cy="76200"/>
            </a:xfrm>
            <a:custGeom>
              <a:avLst/>
              <a:gdLst>
                <a:gd name="T0" fmla="*/ 0 w 13"/>
                <a:gd name="T1" fmla="*/ 7 h 31"/>
                <a:gd name="T2" fmla="*/ 0 w 13"/>
                <a:gd name="T3" fmla="*/ 25 h 31"/>
                <a:gd name="T4" fmla="*/ 7 w 13"/>
                <a:gd name="T5" fmla="*/ 31 h 31"/>
                <a:gd name="T6" fmla="*/ 13 w 13"/>
                <a:gd name="T7" fmla="*/ 25 h 31"/>
                <a:gd name="T8" fmla="*/ 13 w 13"/>
                <a:gd name="T9" fmla="*/ 7 h 31"/>
                <a:gd name="T10" fmla="*/ 7 w 13"/>
                <a:gd name="T11" fmla="*/ 0 h 31"/>
                <a:gd name="T12" fmla="*/ 0 w 13"/>
                <a:gd name="T1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0" y="7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7" y="31"/>
                  </a:cubicBezTo>
                  <a:cubicBezTo>
                    <a:pt x="10" y="31"/>
                    <a:pt x="13" y="28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6"/>
            <p:cNvSpPr>
              <a:spLocks/>
            </p:cNvSpPr>
            <p:nvPr/>
          </p:nvSpPr>
          <p:spPr bwMode="auto">
            <a:xfrm>
              <a:off x="9334500" y="4102100"/>
              <a:ext cx="31750" cy="147638"/>
            </a:xfrm>
            <a:custGeom>
              <a:avLst/>
              <a:gdLst>
                <a:gd name="T0" fmla="*/ 0 w 13"/>
                <a:gd name="T1" fmla="*/ 6 h 61"/>
                <a:gd name="T2" fmla="*/ 0 w 13"/>
                <a:gd name="T3" fmla="*/ 55 h 61"/>
                <a:gd name="T4" fmla="*/ 7 w 13"/>
                <a:gd name="T5" fmla="*/ 61 h 61"/>
                <a:gd name="T6" fmla="*/ 13 w 13"/>
                <a:gd name="T7" fmla="*/ 55 h 61"/>
                <a:gd name="T8" fmla="*/ 13 w 13"/>
                <a:gd name="T9" fmla="*/ 6 h 61"/>
                <a:gd name="T10" fmla="*/ 7 w 13"/>
                <a:gd name="T11" fmla="*/ 0 h 61"/>
                <a:gd name="T12" fmla="*/ 0 w 13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1">
                  <a:moveTo>
                    <a:pt x="0" y="6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3" y="61"/>
                    <a:pt x="7" y="61"/>
                  </a:cubicBezTo>
                  <a:cubicBezTo>
                    <a:pt x="10" y="61"/>
                    <a:pt x="13" y="59"/>
                    <a:pt x="13" y="5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117"/>
            <p:cNvSpPr>
              <a:spLocks noChangeArrowheads="1"/>
            </p:cNvSpPr>
            <p:nvPr/>
          </p:nvSpPr>
          <p:spPr bwMode="auto">
            <a:xfrm>
              <a:off x="9002713" y="3643313"/>
              <a:ext cx="63500" cy="6032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118"/>
            <p:cNvSpPr>
              <a:spLocks noChangeArrowheads="1"/>
            </p:cNvSpPr>
            <p:nvPr/>
          </p:nvSpPr>
          <p:spPr bwMode="auto">
            <a:xfrm>
              <a:off x="9002713" y="3519488"/>
              <a:ext cx="63500" cy="6191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9"/>
            <p:cNvSpPr>
              <a:spLocks/>
            </p:cNvSpPr>
            <p:nvPr/>
          </p:nvSpPr>
          <p:spPr bwMode="auto">
            <a:xfrm>
              <a:off x="8759825" y="3759200"/>
              <a:ext cx="546100" cy="835025"/>
            </a:xfrm>
            <a:custGeom>
              <a:avLst/>
              <a:gdLst>
                <a:gd name="T0" fmla="*/ 344 w 344"/>
                <a:gd name="T1" fmla="*/ 526 h 526"/>
                <a:gd name="T2" fmla="*/ 0 w 344"/>
                <a:gd name="T3" fmla="*/ 0 h 526"/>
                <a:gd name="T4" fmla="*/ 344 w 344"/>
                <a:gd name="T5" fmla="*/ 0 h 526"/>
                <a:gd name="T6" fmla="*/ 344 w 344"/>
                <a:gd name="T7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526">
                  <a:moveTo>
                    <a:pt x="344" y="526"/>
                  </a:moveTo>
                  <a:lnTo>
                    <a:pt x="0" y="0"/>
                  </a:lnTo>
                  <a:lnTo>
                    <a:pt x="344" y="0"/>
                  </a:lnTo>
                  <a:lnTo>
                    <a:pt x="344" y="526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10224453" y="2897188"/>
            <a:ext cx="601662" cy="1155700"/>
            <a:chOff x="9675813" y="2897188"/>
            <a:chExt cx="601662" cy="1155700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3" name="Freeform 120"/>
            <p:cNvSpPr>
              <a:spLocks/>
            </p:cNvSpPr>
            <p:nvPr/>
          </p:nvSpPr>
          <p:spPr bwMode="auto">
            <a:xfrm>
              <a:off x="9675813" y="2897188"/>
              <a:ext cx="601662" cy="1155700"/>
            </a:xfrm>
            <a:custGeom>
              <a:avLst/>
              <a:gdLst>
                <a:gd name="T0" fmla="*/ 219 w 248"/>
                <a:gd name="T1" fmla="*/ 0 h 476"/>
                <a:gd name="T2" fmla="*/ 30 w 248"/>
                <a:gd name="T3" fmla="*/ 0 h 476"/>
                <a:gd name="T4" fmla="*/ 0 w 248"/>
                <a:gd name="T5" fmla="*/ 29 h 476"/>
                <a:gd name="T6" fmla="*/ 0 w 248"/>
                <a:gd name="T7" fmla="*/ 446 h 476"/>
                <a:gd name="T8" fmla="*/ 30 w 248"/>
                <a:gd name="T9" fmla="*/ 476 h 476"/>
                <a:gd name="T10" fmla="*/ 219 w 248"/>
                <a:gd name="T11" fmla="*/ 476 h 476"/>
                <a:gd name="T12" fmla="*/ 248 w 248"/>
                <a:gd name="T13" fmla="*/ 446 h 476"/>
                <a:gd name="T14" fmla="*/ 248 w 248"/>
                <a:gd name="T15" fmla="*/ 29 h 476"/>
                <a:gd name="T16" fmla="*/ 219 w 248"/>
                <a:gd name="T17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476">
                  <a:moveTo>
                    <a:pt x="21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62"/>
                    <a:pt x="14" y="476"/>
                    <a:pt x="30" y="476"/>
                  </a:cubicBezTo>
                  <a:cubicBezTo>
                    <a:pt x="219" y="476"/>
                    <a:pt x="219" y="476"/>
                    <a:pt x="219" y="476"/>
                  </a:cubicBezTo>
                  <a:cubicBezTo>
                    <a:pt x="235" y="476"/>
                    <a:pt x="248" y="462"/>
                    <a:pt x="248" y="446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8" y="13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121"/>
            <p:cNvSpPr>
              <a:spLocks noChangeArrowheads="1"/>
            </p:cNvSpPr>
            <p:nvPr/>
          </p:nvSpPr>
          <p:spPr bwMode="auto">
            <a:xfrm>
              <a:off x="9731375" y="3460750"/>
              <a:ext cx="487362" cy="490538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Rectangle 122"/>
            <p:cNvSpPr>
              <a:spLocks noChangeArrowheads="1"/>
            </p:cNvSpPr>
            <p:nvPr/>
          </p:nvSpPr>
          <p:spPr bwMode="auto">
            <a:xfrm>
              <a:off x="9731375" y="2979738"/>
              <a:ext cx="487362" cy="381000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123"/>
            <p:cNvSpPr>
              <a:spLocks noChangeArrowheads="1"/>
            </p:cNvSpPr>
            <p:nvPr/>
          </p:nvSpPr>
          <p:spPr bwMode="auto">
            <a:xfrm>
              <a:off x="9864725" y="3594100"/>
              <a:ext cx="220662" cy="220663"/>
            </a:xfrm>
            <a:prstGeom prst="ellipse">
              <a:avLst/>
            </a:pr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4"/>
            <p:cNvSpPr>
              <a:spLocks/>
            </p:cNvSpPr>
            <p:nvPr/>
          </p:nvSpPr>
          <p:spPr bwMode="auto">
            <a:xfrm>
              <a:off x="9955213" y="3673475"/>
              <a:ext cx="55562" cy="63500"/>
            </a:xfrm>
            <a:custGeom>
              <a:avLst/>
              <a:gdLst>
                <a:gd name="T0" fmla="*/ 0 w 35"/>
                <a:gd name="T1" fmla="*/ 0 h 40"/>
                <a:gd name="T2" fmla="*/ 0 w 35"/>
                <a:gd name="T3" fmla="*/ 40 h 40"/>
                <a:gd name="T4" fmla="*/ 35 w 35"/>
                <a:gd name="T5" fmla="*/ 20 h 40"/>
                <a:gd name="T6" fmla="*/ 0 w 3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0"/>
                  </a:moveTo>
                  <a:lnTo>
                    <a:pt x="0" y="40"/>
                  </a:lnTo>
                  <a:lnTo>
                    <a:pt x="35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5"/>
            <p:cNvSpPr>
              <a:spLocks/>
            </p:cNvSpPr>
            <p:nvPr/>
          </p:nvSpPr>
          <p:spPr bwMode="auto">
            <a:xfrm>
              <a:off x="10129838" y="3689350"/>
              <a:ext cx="50800" cy="33338"/>
            </a:xfrm>
            <a:custGeom>
              <a:avLst/>
              <a:gdLst>
                <a:gd name="T0" fmla="*/ 32 w 32"/>
                <a:gd name="T1" fmla="*/ 10 h 21"/>
                <a:gd name="T2" fmla="*/ 12 w 32"/>
                <a:gd name="T3" fmla="*/ 0 h 21"/>
                <a:gd name="T4" fmla="*/ 12 w 32"/>
                <a:gd name="T5" fmla="*/ 7 h 21"/>
                <a:gd name="T6" fmla="*/ 0 w 32"/>
                <a:gd name="T7" fmla="*/ 0 h 21"/>
                <a:gd name="T8" fmla="*/ 0 w 32"/>
                <a:gd name="T9" fmla="*/ 21 h 21"/>
                <a:gd name="T10" fmla="*/ 12 w 32"/>
                <a:gd name="T11" fmla="*/ 13 h 21"/>
                <a:gd name="T12" fmla="*/ 12 w 32"/>
                <a:gd name="T13" fmla="*/ 21 h 21"/>
                <a:gd name="T14" fmla="*/ 32 w 32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1">
                  <a:moveTo>
                    <a:pt x="32" y="10"/>
                  </a:moveTo>
                  <a:lnTo>
                    <a:pt x="12" y="0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2" y="13"/>
                  </a:lnTo>
                  <a:lnTo>
                    <a:pt x="12" y="21"/>
                  </a:lnTo>
                  <a:lnTo>
                    <a:pt x="32" y="1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6"/>
            <p:cNvSpPr>
              <a:spLocks/>
            </p:cNvSpPr>
            <p:nvPr/>
          </p:nvSpPr>
          <p:spPr bwMode="auto">
            <a:xfrm>
              <a:off x="9769475" y="3689350"/>
              <a:ext cx="50800" cy="33338"/>
            </a:xfrm>
            <a:custGeom>
              <a:avLst/>
              <a:gdLst>
                <a:gd name="T0" fmla="*/ 0 w 32"/>
                <a:gd name="T1" fmla="*/ 10 h 21"/>
                <a:gd name="T2" fmla="*/ 20 w 32"/>
                <a:gd name="T3" fmla="*/ 0 h 21"/>
                <a:gd name="T4" fmla="*/ 20 w 32"/>
                <a:gd name="T5" fmla="*/ 7 h 21"/>
                <a:gd name="T6" fmla="*/ 32 w 32"/>
                <a:gd name="T7" fmla="*/ 0 h 21"/>
                <a:gd name="T8" fmla="*/ 32 w 32"/>
                <a:gd name="T9" fmla="*/ 21 h 21"/>
                <a:gd name="T10" fmla="*/ 20 w 32"/>
                <a:gd name="T11" fmla="*/ 13 h 21"/>
                <a:gd name="T12" fmla="*/ 20 w 32"/>
                <a:gd name="T13" fmla="*/ 21 h 21"/>
                <a:gd name="T14" fmla="*/ 0 w 32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1">
                  <a:moveTo>
                    <a:pt x="0" y="10"/>
                  </a:moveTo>
                  <a:lnTo>
                    <a:pt x="20" y="0"/>
                  </a:lnTo>
                  <a:lnTo>
                    <a:pt x="20" y="7"/>
                  </a:lnTo>
                  <a:lnTo>
                    <a:pt x="32" y="0"/>
                  </a:lnTo>
                  <a:lnTo>
                    <a:pt x="32" y="21"/>
                  </a:lnTo>
                  <a:lnTo>
                    <a:pt x="20" y="13"/>
                  </a:lnTo>
                  <a:lnTo>
                    <a:pt x="20" y="2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7"/>
            <p:cNvSpPr>
              <a:spLocks/>
            </p:cNvSpPr>
            <p:nvPr/>
          </p:nvSpPr>
          <p:spPr bwMode="auto">
            <a:xfrm>
              <a:off x="9731375" y="2979738"/>
              <a:ext cx="487362" cy="381000"/>
            </a:xfrm>
            <a:custGeom>
              <a:avLst/>
              <a:gdLst>
                <a:gd name="T0" fmla="*/ 0 w 307"/>
                <a:gd name="T1" fmla="*/ 240 h 240"/>
                <a:gd name="T2" fmla="*/ 307 w 307"/>
                <a:gd name="T3" fmla="*/ 0 h 240"/>
                <a:gd name="T4" fmla="*/ 307 w 307"/>
                <a:gd name="T5" fmla="*/ 240 h 240"/>
                <a:gd name="T6" fmla="*/ 0 w 307"/>
                <a:gd name="T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240">
                  <a:moveTo>
                    <a:pt x="0" y="240"/>
                  </a:moveTo>
                  <a:lnTo>
                    <a:pt x="307" y="0"/>
                  </a:lnTo>
                  <a:lnTo>
                    <a:pt x="307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10119678" y="4878388"/>
            <a:ext cx="706437" cy="1319213"/>
            <a:chOff x="9571038" y="4878388"/>
            <a:chExt cx="706437" cy="1319213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1" name="Freeform 128"/>
            <p:cNvSpPr>
              <a:spLocks/>
            </p:cNvSpPr>
            <p:nvPr/>
          </p:nvSpPr>
          <p:spPr bwMode="auto">
            <a:xfrm>
              <a:off x="9571038" y="4878388"/>
              <a:ext cx="706437" cy="1319213"/>
            </a:xfrm>
            <a:custGeom>
              <a:avLst/>
              <a:gdLst>
                <a:gd name="T0" fmla="*/ 264 w 291"/>
                <a:gd name="T1" fmla="*/ 0 h 543"/>
                <a:gd name="T2" fmla="*/ 27 w 291"/>
                <a:gd name="T3" fmla="*/ 0 h 543"/>
                <a:gd name="T4" fmla="*/ 0 w 291"/>
                <a:gd name="T5" fmla="*/ 27 h 543"/>
                <a:gd name="T6" fmla="*/ 0 w 291"/>
                <a:gd name="T7" fmla="*/ 516 h 543"/>
                <a:gd name="T8" fmla="*/ 27 w 291"/>
                <a:gd name="T9" fmla="*/ 543 h 543"/>
                <a:gd name="T10" fmla="*/ 264 w 291"/>
                <a:gd name="T11" fmla="*/ 543 h 543"/>
                <a:gd name="T12" fmla="*/ 291 w 291"/>
                <a:gd name="T13" fmla="*/ 516 h 543"/>
                <a:gd name="T14" fmla="*/ 291 w 291"/>
                <a:gd name="T15" fmla="*/ 27 h 543"/>
                <a:gd name="T16" fmla="*/ 264 w 291"/>
                <a:gd name="T1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543">
                  <a:moveTo>
                    <a:pt x="26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0" y="531"/>
                    <a:pt x="12" y="543"/>
                    <a:pt x="27" y="543"/>
                  </a:cubicBezTo>
                  <a:cubicBezTo>
                    <a:pt x="264" y="543"/>
                    <a:pt x="264" y="543"/>
                    <a:pt x="264" y="543"/>
                  </a:cubicBezTo>
                  <a:cubicBezTo>
                    <a:pt x="279" y="543"/>
                    <a:pt x="291" y="531"/>
                    <a:pt x="291" y="516"/>
                  </a:cubicBezTo>
                  <a:cubicBezTo>
                    <a:pt x="291" y="27"/>
                    <a:pt x="291" y="27"/>
                    <a:pt x="291" y="27"/>
                  </a:cubicBezTo>
                  <a:cubicBezTo>
                    <a:pt x="291" y="12"/>
                    <a:pt x="279" y="0"/>
                    <a:pt x="264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129"/>
            <p:cNvSpPr>
              <a:spLocks noChangeArrowheads="1"/>
            </p:cNvSpPr>
            <p:nvPr/>
          </p:nvSpPr>
          <p:spPr bwMode="auto">
            <a:xfrm>
              <a:off x="9613900" y="5029200"/>
              <a:ext cx="619125" cy="1016000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0"/>
            <p:cNvSpPr>
              <a:spLocks/>
            </p:cNvSpPr>
            <p:nvPr/>
          </p:nvSpPr>
          <p:spPr bwMode="auto">
            <a:xfrm>
              <a:off x="9804400" y="4932363"/>
              <a:ext cx="239712" cy="42863"/>
            </a:xfrm>
            <a:custGeom>
              <a:avLst/>
              <a:gdLst>
                <a:gd name="T0" fmla="*/ 90 w 99"/>
                <a:gd name="T1" fmla="*/ 0 h 18"/>
                <a:gd name="T2" fmla="*/ 9 w 99"/>
                <a:gd name="T3" fmla="*/ 0 h 18"/>
                <a:gd name="T4" fmla="*/ 0 w 99"/>
                <a:gd name="T5" fmla="*/ 9 h 18"/>
                <a:gd name="T6" fmla="*/ 9 w 99"/>
                <a:gd name="T7" fmla="*/ 18 h 18"/>
                <a:gd name="T8" fmla="*/ 90 w 99"/>
                <a:gd name="T9" fmla="*/ 18 h 18"/>
                <a:gd name="T10" fmla="*/ 99 w 99"/>
                <a:gd name="T11" fmla="*/ 9 h 18"/>
                <a:gd name="T12" fmla="*/ 90 w 9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8">
                  <a:moveTo>
                    <a:pt x="9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5" y="18"/>
                    <a:pt x="99" y="14"/>
                    <a:pt x="99" y="9"/>
                  </a:cubicBezTo>
                  <a:cubicBezTo>
                    <a:pt x="99" y="4"/>
                    <a:pt x="95" y="0"/>
                    <a:pt x="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131"/>
            <p:cNvSpPr>
              <a:spLocks noChangeArrowheads="1"/>
            </p:cNvSpPr>
            <p:nvPr/>
          </p:nvSpPr>
          <p:spPr bwMode="auto">
            <a:xfrm>
              <a:off x="10085388" y="4932363"/>
              <a:ext cx="44450" cy="428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132"/>
            <p:cNvSpPr>
              <a:spLocks noChangeArrowheads="1"/>
            </p:cNvSpPr>
            <p:nvPr/>
          </p:nvSpPr>
          <p:spPr bwMode="auto">
            <a:xfrm>
              <a:off x="9717088" y="4932363"/>
              <a:ext cx="46037" cy="428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133"/>
            <p:cNvSpPr>
              <a:spLocks noChangeArrowheads="1"/>
            </p:cNvSpPr>
            <p:nvPr/>
          </p:nvSpPr>
          <p:spPr bwMode="auto">
            <a:xfrm>
              <a:off x="9869488" y="6069013"/>
              <a:ext cx="106362" cy="1063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4"/>
            <p:cNvSpPr>
              <a:spLocks/>
            </p:cNvSpPr>
            <p:nvPr/>
          </p:nvSpPr>
          <p:spPr bwMode="auto">
            <a:xfrm>
              <a:off x="9613900" y="5029200"/>
              <a:ext cx="619125" cy="1016000"/>
            </a:xfrm>
            <a:custGeom>
              <a:avLst/>
              <a:gdLst>
                <a:gd name="T0" fmla="*/ 0 w 390"/>
                <a:gd name="T1" fmla="*/ 640 h 640"/>
                <a:gd name="T2" fmla="*/ 390 w 390"/>
                <a:gd name="T3" fmla="*/ 0 h 640"/>
                <a:gd name="T4" fmla="*/ 390 w 390"/>
                <a:gd name="T5" fmla="*/ 640 h 640"/>
                <a:gd name="T6" fmla="*/ 0 w 390"/>
                <a:gd name="T7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0">
                  <a:moveTo>
                    <a:pt x="0" y="640"/>
                  </a:moveTo>
                  <a:lnTo>
                    <a:pt x="390" y="0"/>
                  </a:lnTo>
                  <a:lnTo>
                    <a:pt x="390" y="640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9238615" y="5300663"/>
            <a:ext cx="706437" cy="896938"/>
            <a:chOff x="8689975" y="5300663"/>
            <a:chExt cx="706437" cy="896938"/>
          </a:xfrm>
          <a:effectLst>
            <a:outerShdw dist="152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8" name="Freeform 135"/>
            <p:cNvSpPr>
              <a:spLocks/>
            </p:cNvSpPr>
            <p:nvPr/>
          </p:nvSpPr>
          <p:spPr bwMode="auto">
            <a:xfrm>
              <a:off x="8689975" y="5300663"/>
              <a:ext cx="706437" cy="896938"/>
            </a:xfrm>
            <a:custGeom>
              <a:avLst/>
              <a:gdLst>
                <a:gd name="T0" fmla="*/ 0 w 291"/>
                <a:gd name="T1" fmla="*/ 18 h 369"/>
                <a:gd name="T2" fmla="*/ 0 w 291"/>
                <a:gd name="T3" fmla="*/ 352 h 369"/>
                <a:gd name="T4" fmla="*/ 17 w 291"/>
                <a:gd name="T5" fmla="*/ 369 h 369"/>
                <a:gd name="T6" fmla="*/ 274 w 291"/>
                <a:gd name="T7" fmla="*/ 369 h 369"/>
                <a:gd name="T8" fmla="*/ 291 w 291"/>
                <a:gd name="T9" fmla="*/ 352 h 369"/>
                <a:gd name="T10" fmla="*/ 291 w 291"/>
                <a:gd name="T11" fmla="*/ 18 h 369"/>
                <a:gd name="T12" fmla="*/ 274 w 291"/>
                <a:gd name="T13" fmla="*/ 0 h 369"/>
                <a:gd name="T14" fmla="*/ 17 w 291"/>
                <a:gd name="T15" fmla="*/ 0 h 369"/>
                <a:gd name="T16" fmla="*/ 0 w 291"/>
                <a:gd name="T17" fmla="*/ 18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69">
                  <a:moveTo>
                    <a:pt x="0" y="18"/>
                  </a:moveTo>
                  <a:cubicBezTo>
                    <a:pt x="0" y="352"/>
                    <a:pt x="0" y="352"/>
                    <a:pt x="0" y="352"/>
                  </a:cubicBezTo>
                  <a:cubicBezTo>
                    <a:pt x="0" y="361"/>
                    <a:pt x="8" y="369"/>
                    <a:pt x="17" y="369"/>
                  </a:cubicBezTo>
                  <a:cubicBezTo>
                    <a:pt x="274" y="369"/>
                    <a:pt x="274" y="369"/>
                    <a:pt x="274" y="369"/>
                  </a:cubicBezTo>
                  <a:cubicBezTo>
                    <a:pt x="283" y="369"/>
                    <a:pt x="291" y="361"/>
                    <a:pt x="291" y="352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1" y="8"/>
                    <a:pt x="283" y="0"/>
                    <a:pt x="27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136"/>
            <p:cNvSpPr>
              <a:spLocks noChangeArrowheads="1"/>
            </p:cNvSpPr>
            <p:nvPr/>
          </p:nvSpPr>
          <p:spPr bwMode="auto">
            <a:xfrm>
              <a:off x="8718550" y="5330825"/>
              <a:ext cx="434975" cy="436563"/>
            </a:xfrm>
            <a:prstGeom prst="ellipse">
              <a:avLst/>
            </a:prstGeom>
            <a:solidFill>
              <a:srgbClr val="61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137"/>
            <p:cNvSpPr>
              <a:spLocks noChangeArrowheads="1"/>
            </p:cNvSpPr>
            <p:nvPr/>
          </p:nvSpPr>
          <p:spPr bwMode="auto">
            <a:xfrm>
              <a:off x="8751888" y="5364163"/>
              <a:ext cx="366712" cy="36988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138"/>
            <p:cNvSpPr>
              <a:spLocks noChangeArrowheads="1"/>
            </p:cNvSpPr>
            <p:nvPr/>
          </p:nvSpPr>
          <p:spPr bwMode="auto">
            <a:xfrm>
              <a:off x="8802688" y="5414963"/>
              <a:ext cx="265112" cy="2651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9"/>
            <p:cNvSpPr>
              <a:spLocks/>
            </p:cNvSpPr>
            <p:nvPr/>
          </p:nvSpPr>
          <p:spPr bwMode="auto">
            <a:xfrm>
              <a:off x="8828088" y="5565775"/>
              <a:ext cx="96837" cy="96838"/>
            </a:xfrm>
            <a:custGeom>
              <a:avLst/>
              <a:gdLst>
                <a:gd name="T0" fmla="*/ 4 w 40"/>
                <a:gd name="T1" fmla="*/ 4 h 40"/>
                <a:gd name="T2" fmla="*/ 13 w 40"/>
                <a:gd name="T3" fmla="*/ 27 h 40"/>
                <a:gd name="T4" fmla="*/ 36 w 40"/>
                <a:gd name="T5" fmla="*/ 36 h 40"/>
                <a:gd name="T6" fmla="*/ 27 w 40"/>
                <a:gd name="T7" fmla="*/ 13 h 40"/>
                <a:gd name="T8" fmla="*/ 4 w 40"/>
                <a:gd name="T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" y="4"/>
                  </a:moveTo>
                  <a:cubicBezTo>
                    <a:pt x="0" y="8"/>
                    <a:pt x="4" y="18"/>
                    <a:pt x="13" y="27"/>
                  </a:cubicBezTo>
                  <a:cubicBezTo>
                    <a:pt x="22" y="36"/>
                    <a:pt x="32" y="40"/>
                    <a:pt x="36" y="36"/>
                  </a:cubicBezTo>
                  <a:cubicBezTo>
                    <a:pt x="40" y="32"/>
                    <a:pt x="36" y="22"/>
                    <a:pt x="27" y="13"/>
                  </a:cubicBezTo>
                  <a:cubicBezTo>
                    <a:pt x="18" y="4"/>
                    <a:pt x="7" y="0"/>
                    <a:pt x="4" y="4"/>
                  </a:cubicBezTo>
                  <a:close/>
                </a:path>
              </a:pathLst>
            </a:custGeom>
            <a:solidFill>
              <a:srgbClr val="61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140"/>
            <p:cNvSpPr>
              <a:spLocks noChangeArrowheads="1"/>
            </p:cNvSpPr>
            <p:nvPr/>
          </p:nvSpPr>
          <p:spPr bwMode="auto">
            <a:xfrm>
              <a:off x="9118600" y="5891213"/>
              <a:ext cx="201612" cy="20161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Rectangle 141"/>
            <p:cNvSpPr>
              <a:spLocks noChangeArrowheads="1"/>
            </p:cNvSpPr>
            <p:nvPr/>
          </p:nvSpPr>
          <p:spPr bwMode="auto">
            <a:xfrm>
              <a:off x="8832850" y="5849938"/>
              <a:ext cx="206375" cy="287338"/>
            </a:xfrm>
            <a:prstGeom prst="rect">
              <a:avLst/>
            </a:pr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2"/>
            <p:cNvSpPr>
              <a:spLocks/>
            </p:cNvSpPr>
            <p:nvPr/>
          </p:nvSpPr>
          <p:spPr bwMode="auto">
            <a:xfrm>
              <a:off x="8832850" y="5849938"/>
              <a:ext cx="206375" cy="287338"/>
            </a:xfrm>
            <a:custGeom>
              <a:avLst/>
              <a:gdLst>
                <a:gd name="T0" fmla="*/ 130 w 130"/>
                <a:gd name="T1" fmla="*/ 181 h 181"/>
                <a:gd name="T2" fmla="*/ 0 w 130"/>
                <a:gd name="T3" fmla="*/ 0 h 181"/>
                <a:gd name="T4" fmla="*/ 130 w 130"/>
                <a:gd name="T5" fmla="*/ 0 h 181"/>
                <a:gd name="T6" fmla="*/ 130 w 130"/>
                <a:gd name="T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81">
                  <a:moveTo>
                    <a:pt x="130" y="181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130" y="181"/>
                  </a:lnTo>
                  <a:close/>
                </a:path>
              </a:pathLst>
            </a:custGeom>
            <a:solidFill>
              <a:srgbClr val="8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7" name="文本框 166"/>
          <p:cNvSpPr txBox="1"/>
          <p:nvPr/>
        </p:nvSpPr>
        <p:spPr>
          <a:xfrm>
            <a:off x="444958" y="8407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1B1C8"/>
                </a:solidFill>
              </a:rPr>
              <a:t>拆</a:t>
            </a:r>
            <a:r>
              <a:rPr lang="zh-CN" altLang="en-US" sz="3600" b="1" dirty="0" smtClean="0">
                <a:solidFill>
                  <a:srgbClr val="01B1C8"/>
                </a:solidFill>
              </a:rPr>
              <a:t>解集中</a:t>
            </a:r>
            <a:endParaRPr lang="zh-CN" altLang="en-US" sz="3600" b="1" dirty="0">
              <a:solidFill>
                <a:srgbClr val="01B1C8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444958" y="152229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模板</a:t>
            </a:r>
            <a:r>
              <a:rPr lang="zh-CN" altLang="en-US" dirty="0" smtClean="0"/>
              <a:t>中素材提取后分类</a:t>
            </a:r>
            <a:r>
              <a:rPr lang="zh-CN" altLang="en-US" dirty="0"/>
              <a:t>放置</a:t>
            </a:r>
          </a:p>
        </p:txBody>
      </p:sp>
      <p:sp>
        <p:nvSpPr>
          <p:cNvPr id="169" name="矩形 168"/>
          <p:cNvSpPr/>
          <p:nvPr/>
        </p:nvSpPr>
        <p:spPr>
          <a:xfrm>
            <a:off x="0" y="914400"/>
            <a:ext cx="413426" cy="929933"/>
          </a:xfrm>
          <a:prstGeom prst="rect">
            <a:avLst/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文本框 169"/>
          <p:cNvSpPr txBox="1"/>
          <p:nvPr/>
        </p:nvSpPr>
        <p:spPr>
          <a:xfrm>
            <a:off x="444222" y="4827320"/>
            <a:ext cx="332495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即将原始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作品、矢量素材等内容，拆解后分类保存在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中，以备调用方便。</a:t>
            </a:r>
            <a:endParaRPr lang="en-US" altLang="zh-CN" dirty="0" smtClean="0"/>
          </a:p>
        </p:txBody>
      </p:sp>
      <p:sp>
        <p:nvSpPr>
          <p:cNvPr id="171" name="文本框 170"/>
          <p:cNvSpPr txBox="1"/>
          <p:nvPr/>
        </p:nvSpPr>
        <p:spPr>
          <a:xfrm>
            <a:off x="5081242" y="336073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PPT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模板</a:t>
            </a:r>
            <a:endParaRPr lang="en-US" altLang="zh-CN" sz="5400" b="1" dirty="0" smtClean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矢量素材</a:t>
            </a:r>
            <a:endParaRPr lang="zh-CN" altLang="en-US" sz="5400" b="1" dirty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4620601" y="1178578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PPT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图形图表</a:t>
            </a:r>
            <a:endParaRPr lang="zh-CN" altLang="en-US" sz="2800" b="1" dirty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7885084" y="10684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PPT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rPr>
              <a:t>排版参考</a:t>
            </a:r>
            <a:endParaRPr lang="zh-CN" altLang="en-US" sz="2000" b="1" dirty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9978102" y="108460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zh-CN" altLang="en-US" dirty="0" smtClean="0"/>
              <a:t>矢量</a:t>
            </a:r>
            <a:endParaRPr lang="en-US" altLang="zh-CN" dirty="0" smtClean="0"/>
          </a:p>
          <a:p>
            <a:r>
              <a:rPr lang="zh-CN" altLang="en-US" dirty="0" smtClean="0"/>
              <a:t>图标</a:t>
            </a:r>
            <a:endParaRPr lang="zh-CN" altLang="en-US" dirty="0"/>
          </a:p>
        </p:txBody>
      </p:sp>
      <p:sp>
        <p:nvSpPr>
          <p:cNvPr id="175" name="文本框 174"/>
          <p:cNvSpPr txBox="1"/>
          <p:nvPr/>
        </p:nvSpPr>
        <p:spPr>
          <a:xfrm>
            <a:off x="10121235" y="519902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algn="ctr"/>
            <a:r>
              <a:rPr lang="zh-CN" altLang="en-US" dirty="0" smtClean="0"/>
              <a:t>矢量</a:t>
            </a:r>
            <a:endParaRPr lang="en-US" altLang="zh-CN" dirty="0" smtClean="0"/>
          </a:p>
          <a:p>
            <a:pPr algn="ctr"/>
            <a:r>
              <a:rPr lang="zh-CN" altLang="en-US" dirty="0"/>
              <a:t>人物</a:t>
            </a:r>
          </a:p>
        </p:txBody>
      </p:sp>
      <p:sp>
        <p:nvSpPr>
          <p:cNvPr id="176" name="文本框 175"/>
          <p:cNvSpPr txBox="1"/>
          <p:nvPr/>
        </p:nvSpPr>
        <p:spPr>
          <a:xfrm>
            <a:off x="9238143" y="383088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音乐</a:t>
            </a:r>
            <a:endParaRPr lang="zh-CN" altLang="en-US" dirty="0"/>
          </a:p>
        </p:txBody>
      </p:sp>
      <p:sp>
        <p:nvSpPr>
          <p:cNvPr id="179" name="圆角矩形 178"/>
          <p:cNvSpPr/>
          <p:nvPr/>
        </p:nvSpPr>
        <p:spPr>
          <a:xfrm>
            <a:off x="404464" y="6071572"/>
            <a:ext cx="3037958" cy="409575"/>
          </a:xfrm>
          <a:prstGeom prst="roundRect">
            <a:avLst>
              <a:gd name="adj" fmla="val 50000"/>
            </a:avLst>
          </a:pr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此处可展示</a:t>
            </a:r>
            <a:r>
              <a:rPr lang="en-US" altLang="zh-CN" dirty="0" smtClean="0"/>
              <a:t>/</a:t>
            </a:r>
            <a:r>
              <a:rPr lang="zh-CN" altLang="en-US" dirty="0" smtClean="0"/>
              <a:t>演示一下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 rot="20416505">
            <a:off x="5521551" y="3255096"/>
            <a:ext cx="1878875" cy="18788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solidFill>
                  <a:srgbClr val="FF0000"/>
                </a:solidFill>
              </a:rPr>
              <a:t>拆</a:t>
            </a:r>
          </a:p>
        </p:txBody>
      </p:sp>
    </p:spTree>
    <p:extLst>
      <p:ext uri="{BB962C8B-B14F-4D97-AF65-F5344CB8AC3E}">
        <p14:creationId xmlns:p14="http://schemas.microsoft.com/office/powerpoint/2010/main" val="4194809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4098" y="4157428"/>
            <a:ext cx="4376700" cy="233024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883" y="4157428"/>
            <a:ext cx="4955458" cy="233024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8649325" y="2357428"/>
            <a:ext cx="1800000" cy="1800000"/>
            <a:chOff x="8148918" y="1179748"/>
            <a:chExt cx="1800000" cy="1800000"/>
          </a:xfrm>
        </p:grpSpPr>
        <p:sp>
          <p:nvSpPr>
            <p:cNvPr id="5" name="椭圆形标注 4"/>
            <p:cNvSpPr/>
            <p:nvPr/>
          </p:nvSpPr>
          <p:spPr>
            <a:xfrm>
              <a:off x="8148918" y="1179748"/>
              <a:ext cx="1800000" cy="1800000"/>
            </a:xfrm>
            <a:prstGeom prst="wedgeEllipseCallout">
              <a:avLst/>
            </a:prstGeom>
            <a:solidFill>
              <a:srgbClr val="01B1C8"/>
            </a:solidFill>
            <a:ln w="76200">
              <a:solidFill>
                <a:srgbClr val="229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3338" y="1294168"/>
              <a:ext cx="1571160" cy="157116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7" name="燕尾形 6"/>
          <p:cNvSpPr/>
          <p:nvPr/>
        </p:nvSpPr>
        <p:spPr>
          <a:xfrm>
            <a:off x="6875288" y="5007756"/>
            <a:ext cx="209863" cy="629587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8302" y="1934287"/>
            <a:ext cx="412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将</a:t>
            </a:r>
            <a:r>
              <a:rPr lang="en-US" altLang="zh-CN" dirty="0" err="1" smtClean="0">
                <a:solidFill>
                  <a:srgbClr val="1D8DE5"/>
                </a:solidFill>
              </a:rPr>
              <a:t>pptx</a:t>
            </a:r>
            <a:r>
              <a:rPr lang="zh-CN" altLang="en-US" dirty="0" smtClean="0"/>
              <a:t>后缀</a:t>
            </a:r>
            <a:r>
              <a:rPr lang="zh-CN" altLang="en-US" dirty="0"/>
              <a:t>改为</a:t>
            </a:r>
            <a:r>
              <a:rPr lang="en-US" altLang="zh-CN" dirty="0" err="1">
                <a:solidFill>
                  <a:srgbClr val="1D8DE5"/>
                </a:solidFill>
              </a:rPr>
              <a:t>rar</a:t>
            </a:r>
            <a:r>
              <a:rPr lang="zh-CN" altLang="en-US" dirty="0"/>
              <a:t>，并解</a:t>
            </a:r>
            <a:r>
              <a:rPr lang="zh-CN" altLang="en-US" dirty="0" smtClean="0"/>
              <a:t>压缩；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48302" y="2400106"/>
            <a:ext cx="640102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 smtClean="0"/>
              <a:t>在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文件名</a:t>
            </a:r>
            <a:r>
              <a:rPr lang="en-US" altLang="zh-CN" dirty="0"/>
              <a:t>\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\media”</a:t>
            </a:r>
            <a:r>
              <a:rPr lang="zh-CN" altLang="en-US" dirty="0" smtClean="0"/>
              <a:t>文件夹中找到原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所有图片、音频、视频等资料。</a:t>
            </a:r>
            <a:endParaRPr lang="zh-CN" altLang="en-US" dirty="0"/>
          </a:p>
        </p:txBody>
      </p:sp>
      <p:sp>
        <p:nvSpPr>
          <p:cNvPr id="10" name="燕尾形 9"/>
          <p:cNvSpPr/>
          <p:nvPr/>
        </p:nvSpPr>
        <p:spPr>
          <a:xfrm>
            <a:off x="1918741" y="2027863"/>
            <a:ext cx="216000" cy="216000"/>
          </a:xfrm>
          <a:prstGeom prst="chevron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918741" y="2470308"/>
            <a:ext cx="216000" cy="216000"/>
          </a:xfrm>
          <a:prstGeom prst="chevron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80883" y="3471797"/>
            <a:ext cx="4955459" cy="441730"/>
            <a:chOff x="2643685" y="5697297"/>
            <a:chExt cx="4955459" cy="441730"/>
          </a:xfrm>
        </p:grpSpPr>
        <p:sp>
          <p:nvSpPr>
            <p:cNvPr id="13" name="圆角矩形 12"/>
            <p:cNvSpPr/>
            <p:nvPr/>
          </p:nvSpPr>
          <p:spPr>
            <a:xfrm>
              <a:off x="3419418" y="5702210"/>
              <a:ext cx="4179726" cy="436817"/>
            </a:xfrm>
            <a:prstGeom prst="roundRect">
              <a:avLst/>
            </a:prstGeom>
            <a:solidFill>
              <a:srgbClr val="01B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419418" y="5735952"/>
              <a:ext cx="4179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可再利用“以图找图”的方法，找大图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643685" y="5697297"/>
              <a:ext cx="720000" cy="436817"/>
            </a:xfrm>
            <a:prstGeom prst="roundRect">
              <a:avLst/>
            </a:prstGeom>
            <a:solidFill>
              <a:srgbClr val="F27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引申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018376" y="127885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05560"/>
                </a:solidFill>
              </a:rPr>
              <a:t>4.2 </a:t>
            </a:r>
            <a:r>
              <a:rPr lang="zh-CN" altLang="en-US" dirty="0" smtClean="0">
                <a:solidFill>
                  <a:srgbClr val="505560"/>
                </a:solidFill>
              </a:rPr>
              <a:t>拆解集中→</a:t>
            </a:r>
            <a:r>
              <a:rPr lang="zh-CN" altLang="en-US" sz="2400" b="1" dirty="0" smtClean="0">
                <a:solidFill>
                  <a:srgbClr val="F2703F"/>
                </a:solidFill>
              </a:rPr>
              <a:t>零散素材的拆解保存</a:t>
            </a:r>
            <a:endParaRPr lang="zh-CN" altLang="en-US" b="1" dirty="0">
              <a:solidFill>
                <a:srgbClr val="F27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椭圆 2093"/>
          <p:cNvSpPr/>
          <p:nvPr/>
        </p:nvSpPr>
        <p:spPr>
          <a:xfrm>
            <a:off x="4171424" y="1976461"/>
            <a:ext cx="3849152" cy="3849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9957701" y="3174176"/>
            <a:ext cx="600074" cy="546101"/>
            <a:chOff x="3703638" y="1758950"/>
            <a:chExt cx="600074" cy="546101"/>
          </a:xfrm>
          <a:solidFill>
            <a:schemeClr val="bg1"/>
          </a:solidFill>
        </p:grpSpPr>
        <p:sp>
          <p:nvSpPr>
            <p:cNvPr id="2101" name="Freeform 114"/>
            <p:cNvSpPr>
              <a:spLocks noEditPoints="1"/>
            </p:cNvSpPr>
            <p:nvPr/>
          </p:nvSpPr>
          <p:spPr bwMode="auto">
            <a:xfrm>
              <a:off x="3703638" y="1884363"/>
              <a:ext cx="382587" cy="420688"/>
            </a:xfrm>
            <a:custGeom>
              <a:avLst/>
              <a:gdLst>
                <a:gd name="T0" fmla="*/ 133 w 142"/>
                <a:gd name="T1" fmla="*/ 95 h 156"/>
                <a:gd name="T2" fmla="*/ 93 w 142"/>
                <a:gd name="T3" fmla="*/ 108 h 156"/>
                <a:gd name="T4" fmla="*/ 64 w 142"/>
                <a:gd name="T5" fmla="*/ 140 h 156"/>
                <a:gd name="T6" fmla="*/ 6 w 142"/>
                <a:gd name="T7" fmla="*/ 51 h 156"/>
                <a:gd name="T8" fmla="*/ 34 w 142"/>
                <a:gd name="T9" fmla="*/ 19 h 156"/>
                <a:gd name="T10" fmla="*/ 75 w 142"/>
                <a:gd name="T11" fmla="*/ 6 h 156"/>
                <a:gd name="T12" fmla="*/ 133 w 142"/>
                <a:gd name="T13" fmla="*/ 95 h 156"/>
                <a:gd name="T14" fmla="*/ 75 w 142"/>
                <a:gd name="T15" fmla="*/ 0 h 156"/>
                <a:gd name="T16" fmla="*/ 75 w 142"/>
                <a:gd name="T17" fmla="*/ 1 h 156"/>
                <a:gd name="T18" fmla="*/ 32 w 142"/>
                <a:gd name="T19" fmla="*/ 14 h 156"/>
                <a:gd name="T20" fmla="*/ 1 w 142"/>
                <a:gd name="T21" fmla="*/ 49 h 156"/>
                <a:gd name="T22" fmla="*/ 1 w 142"/>
                <a:gd name="T23" fmla="*/ 52 h 156"/>
                <a:gd name="T24" fmla="*/ 5 w 142"/>
                <a:gd name="T25" fmla="*/ 58 h 156"/>
                <a:gd name="T26" fmla="*/ 2 w 142"/>
                <a:gd name="T27" fmla="*/ 60 h 156"/>
                <a:gd name="T28" fmla="*/ 1 w 142"/>
                <a:gd name="T29" fmla="*/ 65 h 156"/>
                <a:gd name="T30" fmla="*/ 59 w 142"/>
                <a:gd name="T31" fmla="*/ 154 h 156"/>
                <a:gd name="T32" fmla="*/ 64 w 142"/>
                <a:gd name="T33" fmla="*/ 155 h 156"/>
                <a:gd name="T34" fmla="*/ 142 w 142"/>
                <a:gd name="T35" fmla="*/ 104 h 156"/>
                <a:gd name="T36" fmla="*/ 75 w 142"/>
                <a:gd name="T3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156">
                  <a:moveTo>
                    <a:pt x="133" y="95"/>
                  </a:moveTo>
                  <a:cubicBezTo>
                    <a:pt x="118" y="96"/>
                    <a:pt x="104" y="101"/>
                    <a:pt x="93" y="108"/>
                  </a:cubicBezTo>
                  <a:cubicBezTo>
                    <a:pt x="81" y="116"/>
                    <a:pt x="71" y="127"/>
                    <a:pt x="64" y="140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3" y="37"/>
                    <a:pt x="23" y="26"/>
                    <a:pt x="34" y="19"/>
                  </a:cubicBezTo>
                  <a:cubicBezTo>
                    <a:pt x="46" y="11"/>
                    <a:pt x="60" y="7"/>
                    <a:pt x="75" y="6"/>
                  </a:cubicBezTo>
                  <a:cubicBezTo>
                    <a:pt x="133" y="95"/>
                    <a:pt x="133" y="95"/>
                    <a:pt x="133" y="95"/>
                  </a:cubicBezTo>
                  <a:close/>
                  <a:moveTo>
                    <a:pt x="75" y="0"/>
                  </a:moveTo>
                  <a:cubicBezTo>
                    <a:pt x="75" y="1"/>
                    <a:pt x="75" y="1"/>
                    <a:pt x="75" y="1"/>
                  </a:cubicBezTo>
                  <a:cubicBezTo>
                    <a:pt x="59" y="1"/>
                    <a:pt x="44" y="6"/>
                    <a:pt x="32" y="14"/>
                  </a:cubicBezTo>
                  <a:cubicBezTo>
                    <a:pt x="19" y="22"/>
                    <a:pt x="8" y="34"/>
                    <a:pt x="1" y="49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1"/>
                    <a:pt x="0" y="63"/>
                    <a:pt x="1" y="65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60" y="155"/>
                    <a:pt x="62" y="156"/>
                    <a:pt x="64" y="155"/>
                  </a:cubicBezTo>
                  <a:cubicBezTo>
                    <a:pt x="142" y="104"/>
                    <a:pt x="142" y="104"/>
                    <a:pt x="142" y="104"/>
                  </a:cubicBez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3" name="Freeform 115"/>
            <p:cNvSpPr>
              <a:spLocks/>
            </p:cNvSpPr>
            <p:nvPr/>
          </p:nvSpPr>
          <p:spPr bwMode="auto">
            <a:xfrm>
              <a:off x="3751263" y="1936750"/>
              <a:ext cx="158750" cy="107950"/>
            </a:xfrm>
            <a:custGeom>
              <a:avLst/>
              <a:gdLst>
                <a:gd name="T0" fmla="*/ 23 w 59"/>
                <a:gd name="T1" fmla="*/ 10 h 40"/>
                <a:gd name="T2" fmla="*/ 1 w 59"/>
                <a:gd name="T3" fmla="*/ 36 h 40"/>
                <a:gd name="T4" fmla="*/ 2 w 59"/>
                <a:gd name="T5" fmla="*/ 40 h 40"/>
                <a:gd name="T6" fmla="*/ 5 w 59"/>
                <a:gd name="T7" fmla="*/ 40 h 40"/>
                <a:gd name="T8" fmla="*/ 6 w 59"/>
                <a:gd name="T9" fmla="*/ 38 h 40"/>
                <a:gd name="T10" fmla="*/ 56 w 59"/>
                <a:gd name="T11" fmla="*/ 6 h 40"/>
                <a:gd name="T12" fmla="*/ 59 w 59"/>
                <a:gd name="T13" fmla="*/ 3 h 40"/>
                <a:gd name="T14" fmla="*/ 56 w 59"/>
                <a:gd name="T15" fmla="*/ 0 h 40"/>
                <a:gd name="T16" fmla="*/ 23 w 59"/>
                <a:gd name="T17" fmla="*/ 10 h 40"/>
                <a:gd name="T18" fmla="*/ 23 w 59"/>
                <a:gd name="T1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23" y="10"/>
                  </a:moveTo>
                  <a:cubicBezTo>
                    <a:pt x="14" y="16"/>
                    <a:pt x="6" y="25"/>
                    <a:pt x="1" y="36"/>
                  </a:cubicBezTo>
                  <a:cubicBezTo>
                    <a:pt x="0" y="37"/>
                    <a:pt x="1" y="39"/>
                    <a:pt x="2" y="40"/>
                  </a:cubicBezTo>
                  <a:cubicBezTo>
                    <a:pt x="3" y="40"/>
                    <a:pt x="4" y="40"/>
                    <a:pt x="5" y="40"/>
                  </a:cubicBezTo>
                  <a:cubicBezTo>
                    <a:pt x="5" y="39"/>
                    <a:pt x="5" y="39"/>
                    <a:pt x="6" y="38"/>
                  </a:cubicBezTo>
                  <a:cubicBezTo>
                    <a:pt x="16" y="18"/>
                    <a:pt x="34" y="7"/>
                    <a:pt x="56" y="6"/>
                  </a:cubicBezTo>
                  <a:cubicBezTo>
                    <a:pt x="58" y="5"/>
                    <a:pt x="59" y="4"/>
                    <a:pt x="59" y="3"/>
                  </a:cubicBezTo>
                  <a:cubicBezTo>
                    <a:pt x="59" y="1"/>
                    <a:pt x="58" y="0"/>
                    <a:pt x="56" y="0"/>
                  </a:cubicBezTo>
                  <a:cubicBezTo>
                    <a:pt x="44" y="1"/>
                    <a:pt x="33" y="4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4" name="Freeform 116"/>
            <p:cNvSpPr>
              <a:spLocks/>
            </p:cNvSpPr>
            <p:nvPr/>
          </p:nvSpPr>
          <p:spPr bwMode="auto">
            <a:xfrm>
              <a:off x="3781425" y="1979613"/>
              <a:ext cx="158750" cy="107950"/>
            </a:xfrm>
            <a:custGeom>
              <a:avLst/>
              <a:gdLst>
                <a:gd name="T0" fmla="*/ 56 w 59"/>
                <a:gd name="T1" fmla="*/ 0 h 40"/>
                <a:gd name="T2" fmla="*/ 23 w 59"/>
                <a:gd name="T3" fmla="*/ 11 h 40"/>
                <a:gd name="T4" fmla="*/ 23 w 59"/>
                <a:gd name="T5" fmla="*/ 11 h 40"/>
                <a:gd name="T6" fmla="*/ 0 w 59"/>
                <a:gd name="T7" fmla="*/ 36 h 40"/>
                <a:gd name="T8" fmla="*/ 1 w 59"/>
                <a:gd name="T9" fmla="*/ 40 h 40"/>
                <a:gd name="T10" fmla="*/ 4 w 59"/>
                <a:gd name="T11" fmla="*/ 40 h 40"/>
                <a:gd name="T12" fmla="*/ 5 w 59"/>
                <a:gd name="T13" fmla="*/ 39 h 40"/>
                <a:gd name="T14" fmla="*/ 56 w 59"/>
                <a:gd name="T15" fmla="*/ 6 h 40"/>
                <a:gd name="T16" fmla="*/ 59 w 59"/>
                <a:gd name="T17" fmla="*/ 3 h 40"/>
                <a:gd name="T18" fmla="*/ 56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56" y="0"/>
                  </a:moveTo>
                  <a:cubicBezTo>
                    <a:pt x="43" y="1"/>
                    <a:pt x="32" y="5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7"/>
                    <a:pt x="6" y="25"/>
                    <a:pt x="0" y="36"/>
                  </a:cubicBezTo>
                  <a:cubicBezTo>
                    <a:pt x="0" y="38"/>
                    <a:pt x="0" y="39"/>
                    <a:pt x="1" y="40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5" y="40"/>
                    <a:pt x="5" y="39"/>
                    <a:pt x="5" y="39"/>
                  </a:cubicBezTo>
                  <a:cubicBezTo>
                    <a:pt x="16" y="19"/>
                    <a:pt x="33" y="7"/>
                    <a:pt x="56" y="6"/>
                  </a:cubicBezTo>
                  <a:cubicBezTo>
                    <a:pt x="58" y="6"/>
                    <a:pt x="59" y="4"/>
                    <a:pt x="59" y="3"/>
                  </a:cubicBezTo>
                  <a:cubicBezTo>
                    <a:pt x="58" y="1"/>
                    <a:pt x="57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5" name="Freeform 117"/>
            <p:cNvSpPr>
              <a:spLocks/>
            </p:cNvSpPr>
            <p:nvPr/>
          </p:nvSpPr>
          <p:spPr bwMode="auto">
            <a:xfrm>
              <a:off x="3808413" y="2022475"/>
              <a:ext cx="158750" cy="107950"/>
            </a:xfrm>
            <a:custGeom>
              <a:avLst/>
              <a:gdLst>
                <a:gd name="T0" fmla="*/ 56 w 59"/>
                <a:gd name="T1" fmla="*/ 0 h 40"/>
                <a:gd name="T2" fmla="*/ 23 w 59"/>
                <a:gd name="T3" fmla="*/ 10 h 40"/>
                <a:gd name="T4" fmla="*/ 23 w 59"/>
                <a:gd name="T5" fmla="*/ 10 h 40"/>
                <a:gd name="T6" fmla="*/ 0 w 59"/>
                <a:gd name="T7" fmla="*/ 36 h 40"/>
                <a:gd name="T8" fmla="*/ 1 w 59"/>
                <a:gd name="T9" fmla="*/ 39 h 40"/>
                <a:gd name="T10" fmla="*/ 4 w 59"/>
                <a:gd name="T11" fmla="*/ 39 h 40"/>
                <a:gd name="T12" fmla="*/ 5 w 59"/>
                <a:gd name="T13" fmla="*/ 38 h 40"/>
                <a:gd name="T14" fmla="*/ 56 w 59"/>
                <a:gd name="T15" fmla="*/ 5 h 40"/>
                <a:gd name="T16" fmla="*/ 59 w 59"/>
                <a:gd name="T17" fmla="*/ 2 h 40"/>
                <a:gd name="T18" fmla="*/ 56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56" y="0"/>
                  </a:moveTo>
                  <a:cubicBezTo>
                    <a:pt x="43" y="1"/>
                    <a:pt x="32" y="4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4" y="16"/>
                    <a:pt x="6" y="25"/>
                    <a:pt x="0" y="36"/>
                  </a:cubicBezTo>
                  <a:cubicBezTo>
                    <a:pt x="0" y="37"/>
                    <a:pt x="0" y="39"/>
                    <a:pt x="1" y="39"/>
                  </a:cubicBezTo>
                  <a:cubicBezTo>
                    <a:pt x="2" y="40"/>
                    <a:pt x="3" y="40"/>
                    <a:pt x="4" y="39"/>
                  </a:cubicBezTo>
                  <a:cubicBezTo>
                    <a:pt x="5" y="39"/>
                    <a:pt x="5" y="39"/>
                    <a:pt x="5" y="38"/>
                  </a:cubicBezTo>
                  <a:cubicBezTo>
                    <a:pt x="16" y="18"/>
                    <a:pt x="33" y="7"/>
                    <a:pt x="56" y="5"/>
                  </a:cubicBezTo>
                  <a:cubicBezTo>
                    <a:pt x="57" y="5"/>
                    <a:pt x="59" y="4"/>
                    <a:pt x="59" y="2"/>
                  </a:cubicBezTo>
                  <a:cubicBezTo>
                    <a:pt x="58" y="1"/>
                    <a:pt x="57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6" name="Freeform 118"/>
            <p:cNvSpPr>
              <a:spLocks/>
            </p:cNvSpPr>
            <p:nvPr/>
          </p:nvSpPr>
          <p:spPr bwMode="auto">
            <a:xfrm>
              <a:off x="3832225" y="2063750"/>
              <a:ext cx="161925" cy="106363"/>
            </a:xfrm>
            <a:custGeom>
              <a:avLst/>
              <a:gdLst>
                <a:gd name="T0" fmla="*/ 57 w 60"/>
                <a:gd name="T1" fmla="*/ 0 h 40"/>
                <a:gd name="T2" fmla="*/ 24 w 60"/>
                <a:gd name="T3" fmla="*/ 10 h 40"/>
                <a:gd name="T4" fmla="*/ 24 w 60"/>
                <a:gd name="T5" fmla="*/ 10 h 40"/>
                <a:gd name="T6" fmla="*/ 1 w 60"/>
                <a:gd name="T7" fmla="*/ 36 h 40"/>
                <a:gd name="T8" fmla="*/ 2 w 60"/>
                <a:gd name="T9" fmla="*/ 40 h 40"/>
                <a:gd name="T10" fmla="*/ 5 w 60"/>
                <a:gd name="T11" fmla="*/ 40 h 40"/>
                <a:gd name="T12" fmla="*/ 6 w 60"/>
                <a:gd name="T13" fmla="*/ 38 h 40"/>
                <a:gd name="T14" fmla="*/ 57 w 60"/>
                <a:gd name="T15" fmla="*/ 6 h 40"/>
                <a:gd name="T16" fmla="*/ 59 w 60"/>
                <a:gd name="T17" fmla="*/ 3 h 40"/>
                <a:gd name="T18" fmla="*/ 57 w 6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57" y="0"/>
                  </a:moveTo>
                  <a:cubicBezTo>
                    <a:pt x="44" y="1"/>
                    <a:pt x="33" y="4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5" y="16"/>
                    <a:pt x="7" y="25"/>
                    <a:pt x="1" y="36"/>
                  </a:cubicBezTo>
                  <a:cubicBezTo>
                    <a:pt x="0" y="37"/>
                    <a:pt x="1" y="39"/>
                    <a:pt x="2" y="40"/>
                  </a:cubicBezTo>
                  <a:cubicBezTo>
                    <a:pt x="3" y="40"/>
                    <a:pt x="4" y="40"/>
                    <a:pt x="5" y="40"/>
                  </a:cubicBezTo>
                  <a:cubicBezTo>
                    <a:pt x="5" y="39"/>
                    <a:pt x="6" y="39"/>
                    <a:pt x="6" y="38"/>
                  </a:cubicBezTo>
                  <a:cubicBezTo>
                    <a:pt x="17" y="18"/>
                    <a:pt x="34" y="7"/>
                    <a:pt x="57" y="6"/>
                  </a:cubicBezTo>
                  <a:cubicBezTo>
                    <a:pt x="58" y="5"/>
                    <a:pt x="60" y="4"/>
                    <a:pt x="59" y="3"/>
                  </a:cubicBezTo>
                  <a:cubicBezTo>
                    <a:pt x="59" y="1"/>
                    <a:pt x="58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8" name="Freeform 119"/>
            <p:cNvSpPr>
              <a:spLocks/>
            </p:cNvSpPr>
            <p:nvPr/>
          </p:nvSpPr>
          <p:spPr bwMode="auto">
            <a:xfrm>
              <a:off x="3859213" y="2103438"/>
              <a:ext cx="158750" cy="107950"/>
            </a:xfrm>
            <a:custGeom>
              <a:avLst/>
              <a:gdLst>
                <a:gd name="T0" fmla="*/ 56 w 59"/>
                <a:gd name="T1" fmla="*/ 0 h 40"/>
                <a:gd name="T2" fmla="*/ 24 w 59"/>
                <a:gd name="T3" fmla="*/ 10 h 40"/>
                <a:gd name="T4" fmla="*/ 24 w 59"/>
                <a:gd name="T5" fmla="*/ 10 h 40"/>
                <a:gd name="T6" fmla="*/ 1 w 59"/>
                <a:gd name="T7" fmla="*/ 36 h 40"/>
                <a:gd name="T8" fmla="*/ 2 w 59"/>
                <a:gd name="T9" fmla="*/ 40 h 40"/>
                <a:gd name="T10" fmla="*/ 5 w 59"/>
                <a:gd name="T11" fmla="*/ 39 h 40"/>
                <a:gd name="T12" fmla="*/ 6 w 59"/>
                <a:gd name="T13" fmla="*/ 38 h 40"/>
                <a:gd name="T14" fmla="*/ 57 w 59"/>
                <a:gd name="T15" fmla="*/ 5 h 40"/>
                <a:gd name="T16" fmla="*/ 59 w 59"/>
                <a:gd name="T17" fmla="*/ 3 h 40"/>
                <a:gd name="T18" fmla="*/ 56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56" y="0"/>
                  </a:moveTo>
                  <a:cubicBezTo>
                    <a:pt x="44" y="1"/>
                    <a:pt x="33" y="4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4" y="16"/>
                    <a:pt x="7" y="25"/>
                    <a:pt x="1" y="36"/>
                  </a:cubicBezTo>
                  <a:cubicBezTo>
                    <a:pt x="0" y="37"/>
                    <a:pt x="1" y="39"/>
                    <a:pt x="2" y="40"/>
                  </a:cubicBezTo>
                  <a:cubicBezTo>
                    <a:pt x="3" y="40"/>
                    <a:pt x="4" y="40"/>
                    <a:pt x="5" y="39"/>
                  </a:cubicBezTo>
                  <a:cubicBezTo>
                    <a:pt x="5" y="39"/>
                    <a:pt x="5" y="39"/>
                    <a:pt x="6" y="38"/>
                  </a:cubicBezTo>
                  <a:cubicBezTo>
                    <a:pt x="16" y="18"/>
                    <a:pt x="34" y="7"/>
                    <a:pt x="57" y="5"/>
                  </a:cubicBezTo>
                  <a:cubicBezTo>
                    <a:pt x="58" y="5"/>
                    <a:pt x="59" y="4"/>
                    <a:pt x="59" y="3"/>
                  </a:cubicBezTo>
                  <a:cubicBezTo>
                    <a:pt x="59" y="1"/>
                    <a:pt x="58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9" name="Freeform 120"/>
            <p:cNvSpPr>
              <a:spLocks noEditPoints="1"/>
            </p:cNvSpPr>
            <p:nvPr/>
          </p:nvSpPr>
          <p:spPr bwMode="auto">
            <a:xfrm>
              <a:off x="3905250" y="1758950"/>
              <a:ext cx="398462" cy="406400"/>
            </a:xfrm>
            <a:custGeom>
              <a:avLst/>
              <a:gdLst>
                <a:gd name="T0" fmla="*/ 63 w 148"/>
                <a:gd name="T1" fmla="*/ 139 h 151"/>
                <a:gd name="T2" fmla="*/ 92 w 148"/>
                <a:gd name="T3" fmla="*/ 108 h 151"/>
                <a:gd name="T4" fmla="*/ 132 w 148"/>
                <a:gd name="T5" fmla="*/ 94 h 151"/>
                <a:gd name="T6" fmla="*/ 74 w 148"/>
                <a:gd name="T7" fmla="*/ 5 h 151"/>
                <a:gd name="T8" fmla="*/ 33 w 148"/>
                <a:gd name="T9" fmla="*/ 18 h 151"/>
                <a:gd name="T10" fmla="*/ 5 w 148"/>
                <a:gd name="T11" fmla="*/ 50 h 151"/>
                <a:gd name="T12" fmla="*/ 63 w 148"/>
                <a:gd name="T13" fmla="*/ 139 h 151"/>
                <a:gd name="T14" fmla="*/ 0 w 148"/>
                <a:gd name="T15" fmla="*/ 47 h 151"/>
                <a:gd name="T16" fmla="*/ 1 w 148"/>
                <a:gd name="T17" fmla="*/ 47 h 151"/>
                <a:gd name="T18" fmla="*/ 31 w 148"/>
                <a:gd name="T19" fmla="*/ 13 h 151"/>
                <a:gd name="T20" fmla="*/ 76 w 148"/>
                <a:gd name="T21" fmla="*/ 0 h 151"/>
                <a:gd name="T22" fmla="*/ 78 w 148"/>
                <a:gd name="T23" fmla="*/ 1 h 151"/>
                <a:gd name="T24" fmla="*/ 82 w 148"/>
                <a:gd name="T25" fmla="*/ 7 h 151"/>
                <a:gd name="T26" fmla="*/ 84 w 148"/>
                <a:gd name="T27" fmla="*/ 5 h 151"/>
                <a:gd name="T28" fmla="*/ 89 w 148"/>
                <a:gd name="T29" fmla="*/ 6 h 151"/>
                <a:gd name="T30" fmla="*/ 147 w 148"/>
                <a:gd name="T31" fmla="*/ 95 h 151"/>
                <a:gd name="T32" fmla="*/ 146 w 148"/>
                <a:gd name="T33" fmla="*/ 100 h 151"/>
                <a:gd name="T34" fmla="*/ 67 w 148"/>
                <a:gd name="T35" fmla="*/ 151 h 151"/>
                <a:gd name="T36" fmla="*/ 0 w 148"/>
                <a:gd name="T37" fmla="*/ 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1">
                  <a:moveTo>
                    <a:pt x="63" y="139"/>
                  </a:moveTo>
                  <a:cubicBezTo>
                    <a:pt x="70" y="126"/>
                    <a:pt x="80" y="115"/>
                    <a:pt x="92" y="108"/>
                  </a:cubicBezTo>
                  <a:cubicBezTo>
                    <a:pt x="103" y="100"/>
                    <a:pt x="117" y="95"/>
                    <a:pt x="132" y="9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59" y="6"/>
                    <a:pt x="45" y="10"/>
                    <a:pt x="33" y="18"/>
                  </a:cubicBezTo>
                  <a:cubicBezTo>
                    <a:pt x="22" y="25"/>
                    <a:pt x="12" y="36"/>
                    <a:pt x="5" y="50"/>
                  </a:cubicBezTo>
                  <a:cubicBezTo>
                    <a:pt x="63" y="139"/>
                    <a:pt x="63" y="139"/>
                    <a:pt x="63" y="139"/>
                  </a:cubicBezTo>
                  <a:close/>
                  <a:moveTo>
                    <a:pt x="0" y="47"/>
                  </a:moveTo>
                  <a:cubicBezTo>
                    <a:pt x="1" y="47"/>
                    <a:pt x="1" y="47"/>
                    <a:pt x="1" y="47"/>
                  </a:cubicBezTo>
                  <a:cubicBezTo>
                    <a:pt x="8" y="33"/>
                    <a:pt x="18" y="21"/>
                    <a:pt x="31" y="13"/>
                  </a:cubicBezTo>
                  <a:cubicBezTo>
                    <a:pt x="44" y="5"/>
                    <a:pt x="59" y="0"/>
                    <a:pt x="76" y="0"/>
                  </a:cubicBezTo>
                  <a:cubicBezTo>
                    <a:pt x="76" y="0"/>
                    <a:pt x="77" y="0"/>
                    <a:pt x="78" y="1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6" y="4"/>
                    <a:pt x="88" y="4"/>
                    <a:pt x="89" y="6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8" y="97"/>
                    <a:pt x="148" y="99"/>
                    <a:pt x="146" y="100"/>
                  </a:cubicBezTo>
                  <a:cubicBezTo>
                    <a:pt x="67" y="151"/>
                    <a:pt x="67" y="151"/>
                    <a:pt x="67" y="151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0" name="Freeform 121"/>
            <p:cNvSpPr>
              <a:spLocks/>
            </p:cNvSpPr>
            <p:nvPr/>
          </p:nvSpPr>
          <p:spPr bwMode="auto">
            <a:xfrm>
              <a:off x="3951288" y="1806575"/>
              <a:ext cx="158750" cy="107950"/>
            </a:xfrm>
            <a:custGeom>
              <a:avLst/>
              <a:gdLst>
                <a:gd name="T0" fmla="*/ 24 w 59"/>
                <a:gd name="T1" fmla="*/ 10 h 40"/>
                <a:gd name="T2" fmla="*/ 56 w 59"/>
                <a:gd name="T3" fmla="*/ 0 h 40"/>
                <a:gd name="T4" fmla="*/ 59 w 59"/>
                <a:gd name="T5" fmla="*/ 3 h 40"/>
                <a:gd name="T6" fmla="*/ 58 w 59"/>
                <a:gd name="T7" fmla="*/ 5 h 40"/>
                <a:gd name="T8" fmla="*/ 57 w 59"/>
                <a:gd name="T9" fmla="*/ 6 h 40"/>
                <a:gd name="T10" fmla="*/ 6 w 59"/>
                <a:gd name="T11" fmla="*/ 39 h 40"/>
                <a:gd name="T12" fmla="*/ 2 w 59"/>
                <a:gd name="T13" fmla="*/ 40 h 40"/>
                <a:gd name="T14" fmla="*/ 1 w 59"/>
                <a:gd name="T15" fmla="*/ 36 h 40"/>
                <a:gd name="T16" fmla="*/ 24 w 59"/>
                <a:gd name="T1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0">
                  <a:moveTo>
                    <a:pt x="24" y="10"/>
                  </a:moveTo>
                  <a:cubicBezTo>
                    <a:pt x="33" y="4"/>
                    <a:pt x="44" y="1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57" y="5"/>
                    <a:pt x="57" y="6"/>
                    <a:pt x="57" y="6"/>
                  </a:cubicBezTo>
                  <a:cubicBezTo>
                    <a:pt x="34" y="7"/>
                    <a:pt x="16" y="18"/>
                    <a:pt x="6" y="39"/>
                  </a:cubicBezTo>
                  <a:cubicBezTo>
                    <a:pt x="5" y="40"/>
                    <a:pt x="3" y="40"/>
                    <a:pt x="2" y="40"/>
                  </a:cubicBezTo>
                  <a:cubicBezTo>
                    <a:pt x="1" y="39"/>
                    <a:pt x="0" y="37"/>
                    <a:pt x="1" y="36"/>
                  </a:cubicBezTo>
                  <a:cubicBezTo>
                    <a:pt x="6" y="25"/>
                    <a:pt x="14" y="17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1" name="Freeform 122"/>
            <p:cNvSpPr>
              <a:spLocks/>
            </p:cNvSpPr>
            <p:nvPr/>
          </p:nvSpPr>
          <p:spPr bwMode="auto">
            <a:xfrm>
              <a:off x="3979863" y="1849438"/>
              <a:ext cx="158750" cy="111125"/>
            </a:xfrm>
            <a:custGeom>
              <a:avLst/>
              <a:gdLst>
                <a:gd name="T0" fmla="*/ 0 w 59"/>
                <a:gd name="T1" fmla="*/ 36 h 41"/>
                <a:gd name="T2" fmla="*/ 23 w 59"/>
                <a:gd name="T3" fmla="*/ 11 h 41"/>
                <a:gd name="T4" fmla="*/ 23 w 59"/>
                <a:gd name="T5" fmla="*/ 11 h 41"/>
                <a:gd name="T6" fmla="*/ 56 w 59"/>
                <a:gd name="T7" fmla="*/ 1 h 41"/>
                <a:gd name="T8" fmla="*/ 59 w 59"/>
                <a:gd name="T9" fmla="*/ 3 h 41"/>
                <a:gd name="T10" fmla="*/ 57 w 59"/>
                <a:gd name="T11" fmla="*/ 5 h 41"/>
                <a:gd name="T12" fmla="*/ 56 w 59"/>
                <a:gd name="T13" fmla="*/ 6 h 41"/>
                <a:gd name="T14" fmla="*/ 5 w 59"/>
                <a:gd name="T15" fmla="*/ 39 h 41"/>
                <a:gd name="T16" fmla="*/ 1 w 59"/>
                <a:gd name="T17" fmla="*/ 40 h 41"/>
                <a:gd name="T18" fmla="*/ 0 w 59"/>
                <a:gd name="T1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0" y="36"/>
                  </a:moveTo>
                  <a:cubicBezTo>
                    <a:pt x="6" y="25"/>
                    <a:pt x="14" y="1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2" y="5"/>
                    <a:pt x="43" y="1"/>
                    <a:pt x="56" y="1"/>
                  </a:cubicBezTo>
                  <a:cubicBezTo>
                    <a:pt x="57" y="0"/>
                    <a:pt x="59" y="2"/>
                    <a:pt x="59" y="3"/>
                  </a:cubicBezTo>
                  <a:cubicBezTo>
                    <a:pt x="59" y="4"/>
                    <a:pt x="58" y="5"/>
                    <a:pt x="57" y="5"/>
                  </a:cubicBezTo>
                  <a:cubicBezTo>
                    <a:pt x="57" y="6"/>
                    <a:pt x="57" y="6"/>
                    <a:pt x="56" y="6"/>
                  </a:cubicBezTo>
                  <a:cubicBezTo>
                    <a:pt x="33" y="7"/>
                    <a:pt x="16" y="19"/>
                    <a:pt x="5" y="39"/>
                  </a:cubicBezTo>
                  <a:cubicBezTo>
                    <a:pt x="4" y="40"/>
                    <a:pt x="3" y="41"/>
                    <a:pt x="1" y="40"/>
                  </a:cubicBezTo>
                  <a:cubicBezTo>
                    <a:pt x="0" y="39"/>
                    <a:pt x="0" y="38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3"/>
            <p:cNvSpPr>
              <a:spLocks/>
            </p:cNvSpPr>
            <p:nvPr/>
          </p:nvSpPr>
          <p:spPr bwMode="auto">
            <a:xfrm>
              <a:off x="4006850" y="1893888"/>
              <a:ext cx="158750" cy="106363"/>
            </a:xfrm>
            <a:custGeom>
              <a:avLst/>
              <a:gdLst>
                <a:gd name="T0" fmla="*/ 0 w 59"/>
                <a:gd name="T1" fmla="*/ 36 h 40"/>
                <a:gd name="T2" fmla="*/ 23 w 59"/>
                <a:gd name="T3" fmla="*/ 10 h 40"/>
                <a:gd name="T4" fmla="*/ 23 w 59"/>
                <a:gd name="T5" fmla="*/ 10 h 40"/>
                <a:gd name="T6" fmla="*/ 56 w 59"/>
                <a:gd name="T7" fmla="*/ 0 h 40"/>
                <a:gd name="T8" fmla="*/ 59 w 59"/>
                <a:gd name="T9" fmla="*/ 2 h 40"/>
                <a:gd name="T10" fmla="*/ 57 w 59"/>
                <a:gd name="T11" fmla="*/ 5 h 40"/>
                <a:gd name="T12" fmla="*/ 56 w 59"/>
                <a:gd name="T13" fmla="*/ 5 h 40"/>
                <a:gd name="T14" fmla="*/ 5 w 59"/>
                <a:gd name="T15" fmla="*/ 38 h 40"/>
                <a:gd name="T16" fmla="*/ 1 w 59"/>
                <a:gd name="T17" fmla="*/ 39 h 40"/>
                <a:gd name="T18" fmla="*/ 0 w 59"/>
                <a:gd name="T1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0" y="36"/>
                  </a:moveTo>
                  <a:cubicBezTo>
                    <a:pt x="6" y="25"/>
                    <a:pt x="14" y="16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2" y="4"/>
                    <a:pt x="43" y="1"/>
                    <a:pt x="56" y="0"/>
                  </a:cubicBezTo>
                  <a:cubicBezTo>
                    <a:pt x="57" y="0"/>
                    <a:pt x="58" y="1"/>
                    <a:pt x="59" y="2"/>
                  </a:cubicBezTo>
                  <a:cubicBezTo>
                    <a:pt x="59" y="3"/>
                    <a:pt x="58" y="4"/>
                    <a:pt x="57" y="5"/>
                  </a:cubicBezTo>
                  <a:cubicBezTo>
                    <a:pt x="57" y="5"/>
                    <a:pt x="56" y="5"/>
                    <a:pt x="56" y="5"/>
                  </a:cubicBezTo>
                  <a:cubicBezTo>
                    <a:pt x="33" y="7"/>
                    <a:pt x="16" y="18"/>
                    <a:pt x="5" y="38"/>
                  </a:cubicBezTo>
                  <a:cubicBezTo>
                    <a:pt x="4" y="40"/>
                    <a:pt x="3" y="40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4" name="Freeform 124"/>
            <p:cNvSpPr>
              <a:spLocks/>
            </p:cNvSpPr>
            <p:nvPr/>
          </p:nvSpPr>
          <p:spPr bwMode="auto">
            <a:xfrm>
              <a:off x="4032250" y="1933575"/>
              <a:ext cx="160337" cy="107950"/>
            </a:xfrm>
            <a:custGeom>
              <a:avLst/>
              <a:gdLst>
                <a:gd name="T0" fmla="*/ 1 w 60"/>
                <a:gd name="T1" fmla="*/ 36 h 40"/>
                <a:gd name="T2" fmla="*/ 24 w 60"/>
                <a:gd name="T3" fmla="*/ 10 h 40"/>
                <a:gd name="T4" fmla="*/ 24 w 60"/>
                <a:gd name="T5" fmla="*/ 10 h 40"/>
                <a:gd name="T6" fmla="*/ 57 w 60"/>
                <a:gd name="T7" fmla="*/ 0 h 40"/>
                <a:gd name="T8" fmla="*/ 59 w 60"/>
                <a:gd name="T9" fmla="*/ 3 h 40"/>
                <a:gd name="T10" fmla="*/ 58 w 60"/>
                <a:gd name="T11" fmla="*/ 5 h 40"/>
                <a:gd name="T12" fmla="*/ 57 w 60"/>
                <a:gd name="T13" fmla="*/ 6 h 40"/>
                <a:gd name="T14" fmla="*/ 6 w 60"/>
                <a:gd name="T15" fmla="*/ 39 h 40"/>
                <a:gd name="T16" fmla="*/ 2 w 60"/>
                <a:gd name="T17" fmla="*/ 40 h 40"/>
                <a:gd name="T18" fmla="*/ 1 w 60"/>
                <a:gd name="T1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1" y="36"/>
                  </a:moveTo>
                  <a:cubicBezTo>
                    <a:pt x="7" y="25"/>
                    <a:pt x="15" y="17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3" y="4"/>
                    <a:pt x="44" y="1"/>
                    <a:pt x="57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60" y="4"/>
                    <a:pt x="59" y="5"/>
                    <a:pt x="58" y="5"/>
                  </a:cubicBezTo>
                  <a:cubicBezTo>
                    <a:pt x="58" y="5"/>
                    <a:pt x="57" y="6"/>
                    <a:pt x="57" y="6"/>
                  </a:cubicBezTo>
                  <a:cubicBezTo>
                    <a:pt x="34" y="7"/>
                    <a:pt x="17" y="18"/>
                    <a:pt x="6" y="39"/>
                  </a:cubicBezTo>
                  <a:cubicBezTo>
                    <a:pt x="5" y="40"/>
                    <a:pt x="4" y="40"/>
                    <a:pt x="2" y="40"/>
                  </a:cubicBezTo>
                  <a:cubicBezTo>
                    <a:pt x="1" y="39"/>
                    <a:pt x="0" y="37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5" name="Freeform 125"/>
            <p:cNvSpPr>
              <a:spLocks/>
            </p:cNvSpPr>
            <p:nvPr/>
          </p:nvSpPr>
          <p:spPr bwMode="auto">
            <a:xfrm>
              <a:off x="4059238" y="1973263"/>
              <a:ext cx="158750" cy="107950"/>
            </a:xfrm>
            <a:custGeom>
              <a:avLst/>
              <a:gdLst>
                <a:gd name="T0" fmla="*/ 1 w 59"/>
                <a:gd name="T1" fmla="*/ 36 h 40"/>
                <a:gd name="T2" fmla="*/ 24 w 59"/>
                <a:gd name="T3" fmla="*/ 10 h 40"/>
                <a:gd name="T4" fmla="*/ 24 w 59"/>
                <a:gd name="T5" fmla="*/ 10 h 40"/>
                <a:gd name="T6" fmla="*/ 56 w 59"/>
                <a:gd name="T7" fmla="*/ 0 h 40"/>
                <a:gd name="T8" fmla="*/ 59 w 59"/>
                <a:gd name="T9" fmla="*/ 3 h 40"/>
                <a:gd name="T10" fmla="*/ 58 w 59"/>
                <a:gd name="T11" fmla="*/ 5 h 40"/>
                <a:gd name="T12" fmla="*/ 57 w 59"/>
                <a:gd name="T13" fmla="*/ 5 h 40"/>
                <a:gd name="T14" fmla="*/ 6 w 59"/>
                <a:gd name="T15" fmla="*/ 38 h 40"/>
                <a:gd name="T16" fmla="*/ 2 w 59"/>
                <a:gd name="T17" fmla="*/ 40 h 40"/>
                <a:gd name="T18" fmla="*/ 1 w 59"/>
                <a:gd name="T1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" y="36"/>
                  </a:moveTo>
                  <a:cubicBezTo>
                    <a:pt x="7" y="25"/>
                    <a:pt x="14" y="16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3" y="4"/>
                    <a:pt x="44" y="1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34" y="7"/>
                    <a:pt x="16" y="18"/>
                    <a:pt x="6" y="38"/>
                  </a:cubicBezTo>
                  <a:cubicBezTo>
                    <a:pt x="5" y="40"/>
                    <a:pt x="3" y="40"/>
                    <a:pt x="2" y="40"/>
                  </a:cubicBezTo>
                  <a:cubicBezTo>
                    <a:pt x="1" y="39"/>
                    <a:pt x="0" y="37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35" name="Freeform 134"/>
          <p:cNvSpPr>
            <a:spLocks noEditPoints="1"/>
          </p:cNvSpPr>
          <p:nvPr/>
        </p:nvSpPr>
        <p:spPr bwMode="auto">
          <a:xfrm>
            <a:off x="10912575" y="2624500"/>
            <a:ext cx="355600" cy="493713"/>
          </a:xfrm>
          <a:custGeom>
            <a:avLst/>
            <a:gdLst>
              <a:gd name="T0" fmla="*/ 84 w 132"/>
              <a:gd name="T1" fmla="*/ 16 h 183"/>
              <a:gd name="T2" fmla="*/ 94 w 132"/>
              <a:gd name="T3" fmla="*/ 9 h 183"/>
              <a:gd name="T4" fmla="*/ 107 w 132"/>
              <a:gd name="T5" fmla="*/ 12 h 183"/>
              <a:gd name="T6" fmla="*/ 116 w 132"/>
              <a:gd name="T7" fmla="*/ 18 h 183"/>
              <a:gd name="T8" fmla="*/ 124 w 132"/>
              <a:gd name="T9" fmla="*/ 29 h 183"/>
              <a:gd name="T10" fmla="*/ 121 w 132"/>
              <a:gd name="T11" fmla="*/ 41 h 183"/>
              <a:gd name="T12" fmla="*/ 116 w 132"/>
              <a:gd name="T13" fmla="*/ 48 h 183"/>
              <a:gd name="T14" fmla="*/ 79 w 132"/>
              <a:gd name="T15" fmla="*/ 23 h 183"/>
              <a:gd name="T16" fmla="*/ 84 w 132"/>
              <a:gd name="T17" fmla="*/ 16 h 183"/>
              <a:gd name="T18" fmla="*/ 77 w 132"/>
              <a:gd name="T19" fmla="*/ 33 h 183"/>
              <a:gd name="T20" fmla="*/ 84 w 132"/>
              <a:gd name="T21" fmla="*/ 38 h 183"/>
              <a:gd name="T22" fmla="*/ 22 w 132"/>
              <a:gd name="T23" fmla="*/ 131 h 183"/>
              <a:gd name="T24" fmla="*/ 15 w 132"/>
              <a:gd name="T25" fmla="*/ 126 h 183"/>
              <a:gd name="T26" fmla="*/ 77 w 132"/>
              <a:gd name="T27" fmla="*/ 33 h 183"/>
              <a:gd name="T28" fmla="*/ 89 w 132"/>
              <a:gd name="T29" fmla="*/ 41 h 183"/>
              <a:gd name="T30" fmla="*/ 96 w 132"/>
              <a:gd name="T31" fmla="*/ 46 h 183"/>
              <a:gd name="T32" fmla="*/ 34 w 132"/>
              <a:gd name="T33" fmla="*/ 139 h 183"/>
              <a:gd name="T34" fmla="*/ 28 w 132"/>
              <a:gd name="T35" fmla="*/ 135 h 183"/>
              <a:gd name="T36" fmla="*/ 89 w 132"/>
              <a:gd name="T37" fmla="*/ 41 h 183"/>
              <a:gd name="T38" fmla="*/ 102 w 132"/>
              <a:gd name="T39" fmla="*/ 49 h 183"/>
              <a:gd name="T40" fmla="*/ 108 w 132"/>
              <a:gd name="T41" fmla="*/ 54 h 183"/>
              <a:gd name="T42" fmla="*/ 47 w 132"/>
              <a:gd name="T43" fmla="*/ 147 h 183"/>
              <a:gd name="T44" fmla="*/ 40 w 132"/>
              <a:gd name="T45" fmla="*/ 143 h 183"/>
              <a:gd name="T46" fmla="*/ 102 w 132"/>
              <a:gd name="T47" fmla="*/ 49 h 183"/>
              <a:gd name="T48" fmla="*/ 9 w 132"/>
              <a:gd name="T49" fmla="*/ 130 h 183"/>
              <a:gd name="T50" fmla="*/ 46 w 132"/>
              <a:gd name="T51" fmla="*/ 154 h 183"/>
              <a:gd name="T52" fmla="*/ 22 w 132"/>
              <a:gd name="T53" fmla="*/ 167 h 183"/>
              <a:gd name="T54" fmla="*/ 7 w 132"/>
              <a:gd name="T55" fmla="*/ 157 h 183"/>
              <a:gd name="T56" fmla="*/ 9 w 132"/>
              <a:gd name="T57" fmla="*/ 130 h 183"/>
              <a:gd name="T58" fmla="*/ 126 w 132"/>
              <a:gd name="T59" fmla="*/ 44 h 183"/>
              <a:gd name="T60" fmla="*/ 119 w 132"/>
              <a:gd name="T61" fmla="*/ 14 h 183"/>
              <a:gd name="T62" fmla="*/ 110 w 132"/>
              <a:gd name="T63" fmla="*/ 7 h 183"/>
              <a:gd name="T64" fmla="*/ 79 w 132"/>
              <a:gd name="T65" fmla="*/ 13 h 183"/>
              <a:gd name="T66" fmla="*/ 71 w 132"/>
              <a:gd name="T67" fmla="*/ 25 h 183"/>
              <a:gd name="T68" fmla="*/ 71 w 132"/>
              <a:gd name="T69" fmla="*/ 25 h 183"/>
              <a:gd name="T70" fmla="*/ 5 w 132"/>
              <a:gd name="T71" fmla="*/ 126 h 183"/>
              <a:gd name="T72" fmla="*/ 0 w 132"/>
              <a:gd name="T73" fmla="*/ 183 h 183"/>
              <a:gd name="T74" fmla="*/ 51 w 132"/>
              <a:gd name="T75" fmla="*/ 157 h 183"/>
              <a:gd name="T76" fmla="*/ 53 w 132"/>
              <a:gd name="T77" fmla="*/ 154 h 183"/>
              <a:gd name="T78" fmla="*/ 118 w 132"/>
              <a:gd name="T79" fmla="*/ 56 h 183"/>
              <a:gd name="T80" fmla="*/ 118 w 132"/>
              <a:gd name="T81" fmla="*/ 56 h 183"/>
              <a:gd name="T82" fmla="*/ 126 w 132"/>
              <a:gd name="T83" fmla="*/ 4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2" h="183">
                <a:moveTo>
                  <a:pt x="84" y="16"/>
                </a:moveTo>
                <a:cubicBezTo>
                  <a:pt x="86" y="13"/>
                  <a:pt x="90" y="10"/>
                  <a:pt x="94" y="9"/>
                </a:cubicBezTo>
                <a:cubicBezTo>
                  <a:pt x="99" y="8"/>
                  <a:pt x="103" y="9"/>
                  <a:pt x="107" y="12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20" y="21"/>
                  <a:pt x="123" y="24"/>
                  <a:pt x="124" y="29"/>
                </a:cubicBezTo>
                <a:cubicBezTo>
                  <a:pt x="124" y="33"/>
                  <a:pt x="124" y="37"/>
                  <a:pt x="121" y="41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79" y="23"/>
                  <a:pt x="79" y="23"/>
                  <a:pt x="79" y="23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77" y="33"/>
                </a:moveTo>
                <a:cubicBezTo>
                  <a:pt x="84" y="38"/>
                  <a:pt x="84" y="38"/>
                  <a:pt x="84" y="38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77" y="33"/>
                  <a:pt x="77" y="33"/>
                  <a:pt x="77" y="33"/>
                </a:cubicBezTo>
                <a:close/>
                <a:moveTo>
                  <a:pt x="89" y="41"/>
                </a:moveTo>
                <a:cubicBezTo>
                  <a:pt x="96" y="46"/>
                  <a:pt x="96" y="46"/>
                  <a:pt x="96" y="46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28" y="135"/>
                  <a:pt x="28" y="135"/>
                  <a:pt x="28" y="135"/>
                </a:cubicBezTo>
                <a:cubicBezTo>
                  <a:pt x="89" y="41"/>
                  <a:pt x="89" y="41"/>
                  <a:pt x="89" y="41"/>
                </a:cubicBezTo>
                <a:close/>
                <a:moveTo>
                  <a:pt x="102" y="49"/>
                </a:moveTo>
                <a:cubicBezTo>
                  <a:pt x="108" y="54"/>
                  <a:pt x="108" y="54"/>
                  <a:pt x="108" y="54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0" y="143"/>
                  <a:pt x="40" y="143"/>
                  <a:pt x="40" y="143"/>
                </a:cubicBezTo>
                <a:cubicBezTo>
                  <a:pt x="102" y="49"/>
                  <a:pt x="102" y="49"/>
                  <a:pt x="102" y="49"/>
                </a:cubicBezTo>
                <a:close/>
                <a:moveTo>
                  <a:pt x="9" y="130"/>
                </a:moveTo>
                <a:cubicBezTo>
                  <a:pt x="46" y="154"/>
                  <a:pt x="46" y="154"/>
                  <a:pt x="46" y="154"/>
                </a:cubicBezTo>
                <a:cubicBezTo>
                  <a:pt x="22" y="167"/>
                  <a:pt x="22" y="167"/>
                  <a:pt x="22" y="16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30"/>
                  <a:pt x="9" y="130"/>
                  <a:pt x="9" y="130"/>
                </a:cubicBezTo>
                <a:close/>
                <a:moveTo>
                  <a:pt x="126" y="44"/>
                </a:moveTo>
                <a:cubicBezTo>
                  <a:pt x="132" y="34"/>
                  <a:pt x="130" y="20"/>
                  <a:pt x="119" y="14"/>
                </a:cubicBezTo>
                <a:cubicBezTo>
                  <a:pt x="110" y="7"/>
                  <a:pt x="110" y="7"/>
                  <a:pt x="110" y="7"/>
                </a:cubicBezTo>
                <a:cubicBezTo>
                  <a:pt x="99" y="0"/>
                  <a:pt x="86" y="3"/>
                  <a:pt x="79" y="13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5" y="126"/>
                  <a:pt x="5" y="126"/>
                  <a:pt x="5" y="126"/>
                </a:cubicBezTo>
                <a:cubicBezTo>
                  <a:pt x="0" y="183"/>
                  <a:pt x="0" y="183"/>
                  <a:pt x="0" y="183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3" y="154"/>
                  <a:pt x="53" y="154"/>
                  <a:pt x="53" y="154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lnTo>
                  <a:pt x="126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8582762" y="2947346"/>
            <a:ext cx="715962" cy="471488"/>
            <a:chOff x="6407150" y="200025"/>
            <a:chExt cx="715962" cy="471488"/>
          </a:xfrm>
          <a:solidFill>
            <a:schemeClr val="bg1"/>
          </a:solidFill>
        </p:grpSpPr>
        <p:sp>
          <p:nvSpPr>
            <p:cNvPr id="97" name="Freeform 138"/>
            <p:cNvSpPr>
              <a:spLocks/>
            </p:cNvSpPr>
            <p:nvPr/>
          </p:nvSpPr>
          <p:spPr bwMode="auto">
            <a:xfrm>
              <a:off x="6488113" y="319088"/>
              <a:ext cx="465137" cy="282575"/>
            </a:xfrm>
            <a:custGeom>
              <a:avLst/>
              <a:gdLst>
                <a:gd name="T0" fmla="*/ 16 w 173"/>
                <a:gd name="T1" fmla="*/ 0 h 105"/>
                <a:gd name="T2" fmla="*/ 6 w 173"/>
                <a:gd name="T3" fmla="*/ 34 h 105"/>
                <a:gd name="T4" fmla="*/ 6 w 173"/>
                <a:gd name="T5" fmla="*/ 34 h 105"/>
                <a:gd name="T6" fmla="*/ 6 w 173"/>
                <a:gd name="T7" fmla="*/ 34 h 105"/>
                <a:gd name="T8" fmla="*/ 6 w 173"/>
                <a:gd name="T9" fmla="*/ 35 h 105"/>
                <a:gd name="T10" fmla="*/ 6 w 173"/>
                <a:gd name="T11" fmla="*/ 35 h 105"/>
                <a:gd name="T12" fmla="*/ 74 w 173"/>
                <a:gd name="T13" fmla="*/ 91 h 105"/>
                <a:gd name="T14" fmla="*/ 162 w 173"/>
                <a:gd name="T15" fmla="*/ 84 h 105"/>
                <a:gd name="T16" fmla="*/ 162 w 173"/>
                <a:gd name="T17" fmla="*/ 84 h 105"/>
                <a:gd name="T18" fmla="*/ 162 w 173"/>
                <a:gd name="T19" fmla="*/ 83 h 105"/>
                <a:gd name="T20" fmla="*/ 162 w 173"/>
                <a:gd name="T21" fmla="*/ 83 h 105"/>
                <a:gd name="T22" fmla="*/ 162 w 173"/>
                <a:gd name="T23" fmla="*/ 83 h 105"/>
                <a:gd name="T24" fmla="*/ 173 w 173"/>
                <a:gd name="T25" fmla="*/ 48 h 105"/>
                <a:gd name="T26" fmla="*/ 87 w 173"/>
                <a:gd name="T27" fmla="*/ 48 h 105"/>
                <a:gd name="T28" fmla="*/ 16 w 173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105">
                  <a:moveTo>
                    <a:pt x="16" y="0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53"/>
                    <a:pt x="31" y="78"/>
                    <a:pt x="74" y="91"/>
                  </a:cubicBezTo>
                  <a:cubicBezTo>
                    <a:pt x="117" y="105"/>
                    <a:pt x="157" y="101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39"/>
            <p:cNvSpPr>
              <a:spLocks/>
            </p:cNvSpPr>
            <p:nvPr/>
          </p:nvSpPr>
          <p:spPr bwMode="auto">
            <a:xfrm>
              <a:off x="6407150" y="200025"/>
              <a:ext cx="715962" cy="471488"/>
            </a:xfrm>
            <a:custGeom>
              <a:avLst/>
              <a:gdLst>
                <a:gd name="T0" fmla="*/ 220 w 266"/>
                <a:gd name="T1" fmla="*/ 143 h 175"/>
                <a:gd name="T2" fmla="*/ 239 w 266"/>
                <a:gd name="T3" fmla="*/ 83 h 175"/>
                <a:gd name="T4" fmla="*/ 266 w 266"/>
                <a:gd name="T5" fmla="*/ 83 h 175"/>
                <a:gd name="T6" fmla="*/ 146 w 266"/>
                <a:gd name="T7" fmla="*/ 1 h 175"/>
                <a:gd name="T8" fmla="*/ 0 w 266"/>
                <a:gd name="T9" fmla="*/ 0 h 175"/>
                <a:gd name="T10" fmla="*/ 120 w 266"/>
                <a:gd name="T11" fmla="*/ 82 h 175"/>
                <a:gd name="T12" fmla="*/ 235 w 266"/>
                <a:gd name="T13" fmla="*/ 83 h 175"/>
                <a:gd name="T14" fmla="*/ 217 w 266"/>
                <a:gd name="T15" fmla="*/ 142 h 175"/>
                <a:gd name="T16" fmla="*/ 215 w 266"/>
                <a:gd name="T17" fmla="*/ 143 h 175"/>
                <a:gd name="T18" fmla="*/ 212 w 266"/>
                <a:gd name="T19" fmla="*/ 151 h 175"/>
                <a:gd name="T20" fmla="*/ 213 w 266"/>
                <a:gd name="T21" fmla="*/ 153 h 175"/>
                <a:gd name="T22" fmla="*/ 203 w 266"/>
                <a:gd name="T23" fmla="*/ 172 h 175"/>
                <a:gd name="T24" fmla="*/ 215 w 266"/>
                <a:gd name="T25" fmla="*/ 175 h 175"/>
                <a:gd name="T26" fmla="*/ 217 w 266"/>
                <a:gd name="T27" fmla="*/ 154 h 175"/>
                <a:gd name="T28" fmla="*/ 219 w 266"/>
                <a:gd name="T29" fmla="*/ 153 h 175"/>
                <a:gd name="T30" fmla="*/ 222 w 266"/>
                <a:gd name="T31" fmla="*/ 145 h 175"/>
                <a:gd name="T32" fmla="*/ 220 w 266"/>
                <a:gd name="T33" fmla="*/ 14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175">
                  <a:moveTo>
                    <a:pt x="220" y="143"/>
                  </a:moveTo>
                  <a:cubicBezTo>
                    <a:pt x="239" y="83"/>
                    <a:pt x="239" y="83"/>
                    <a:pt x="239" y="83"/>
                  </a:cubicBezTo>
                  <a:cubicBezTo>
                    <a:pt x="266" y="83"/>
                    <a:pt x="266" y="83"/>
                    <a:pt x="266" y="83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16" y="141"/>
                    <a:pt x="215" y="142"/>
                    <a:pt x="215" y="143"/>
                  </a:cubicBezTo>
                  <a:cubicBezTo>
                    <a:pt x="212" y="151"/>
                    <a:pt x="212" y="151"/>
                    <a:pt x="212" y="151"/>
                  </a:cubicBezTo>
                  <a:cubicBezTo>
                    <a:pt x="212" y="152"/>
                    <a:pt x="212" y="152"/>
                    <a:pt x="213" y="153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18" y="154"/>
                    <a:pt x="219" y="154"/>
                    <a:pt x="219" y="153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4"/>
                    <a:pt x="221" y="143"/>
                    <a:pt x="22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101" y="1585066"/>
            <a:ext cx="4633800" cy="4799292"/>
          </a:xfrm>
          <a:prstGeom prst="rect">
            <a:avLst/>
          </a:prstGeom>
        </p:spPr>
      </p:pic>
      <p:sp>
        <p:nvSpPr>
          <p:cNvPr id="40" name="任意多边形 39"/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1976461 h 6858000"/>
              <a:gd name="connsiteX3" fmla="*/ 4171424 w 6096000"/>
              <a:gd name="connsiteY3" fmla="*/ 3901037 h 6858000"/>
              <a:gd name="connsiteX4" fmla="*/ 6096000 w 6096000"/>
              <a:gd name="connsiteY4" fmla="*/ 5825613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1976461"/>
                </a:lnTo>
                <a:cubicBezTo>
                  <a:pt x="5033086" y="1976461"/>
                  <a:pt x="4171424" y="2838123"/>
                  <a:pt x="4171424" y="3901037"/>
                </a:cubicBezTo>
                <a:cubicBezTo>
                  <a:pt x="4171424" y="4963951"/>
                  <a:pt x="5033086" y="5825613"/>
                  <a:pt x="6096000" y="5825613"/>
                </a:cubicBez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B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561056" y="2652070"/>
            <a:ext cx="511175" cy="590551"/>
            <a:chOff x="8640763" y="361950"/>
            <a:chExt cx="511175" cy="590551"/>
          </a:xfrm>
          <a:solidFill>
            <a:schemeClr val="bg1"/>
          </a:solidFill>
        </p:grpSpPr>
        <p:sp>
          <p:nvSpPr>
            <p:cNvPr id="42" name="Freeform 126"/>
            <p:cNvSpPr>
              <a:spLocks/>
            </p:cNvSpPr>
            <p:nvPr/>
          </p:nvSpPr>
          <p:spPr bwMode="auto">
            <a:xfrm>
              <a:off x="8680450" y="601663"/>
              <a:ext cx="69850" cy="100013"/>
            </a:xfrm>
            <a:custGeom>
              <a:avLst/>
              <a:gdLst>
                <a:gd name="T0" fmla="*/ 3 w 26"/>
                <a:gd name="T1" fmla="*/ 36 h 37"/>
                <a:gd name="T2" fmla="*/ 0 w 26"/>
                <a:gd name="T3" fmla="*/ 31 h 37"/>
                <a:gd name="T4" fmla="*/ 5 w 26"/>
                <a:gd name="T5" fmla="*/ 0 h 37"/>
                <a:gd name="T6" fmla="*/ 16 w 26"/>
                <a:gd name="T7" fmla="*/ 3 h 37"/>
                <a:gd name="T8" fmla="*/ 26 w 26"/>
                <a:gd name="T9" fmla="*/ 8 h 37"/>
                <a:gd name="T10" fmla="*/ 9 w 26"/>
                <a:gd name="T11" fmla="*/ 35 h 37"/>
                <a:gd name="T12" fmla="*/ 3 w 26"/>
                <a:gd name="T13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7">
                  <a:moveTo>
                    <a:pt x="3" y="36"/>
                  </a:moveTo>
                  <a:cubicBezTo>
                    <a:pt x="1" y="35"/>
                    <a:pt x="0" y="33"/>
                    <a:pt x="0" y="31"/>
                  </a:cubicBezTo>
                  <a:cubicBezTo>
                    <a:pt x="0" y="21"/>
                    <a:pt x="0" y="14"/>
                    <a:pt x="5" y="0"/>
                  </a:cubicBezTo>
                  <a:cubicBezTo>
                    <a:pt x="9" y="1"/>
                    <a:pt x="12" y="1"/>
                    <a:pt x="16" y="3"/>
                  </a:cubicBezTo>
                  <a:cubicBezTo>
                    <a:pt x="20" y="4"/>
                    <a:pt x="23" y="6"/>
                    <a:pt x="26" y="8"/>
                  </a:cubicBezTo>
                  <a:cubicBezTo>
                    <a:pt x="20" y="22"/>
                    <a:pt x="16" y="27"/>
                    <a:pt x="9" y="35"/>
                  </a:cubicBezTo>
                  <a:cubicBezTo>
                    <a:pt x="8" y="36"/>
                    <a:pt x="5" y="37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7"/>
            <p:cNvSpPr>
              <a:spLocks/>
            </p:cNvSpPr>
            <p:nvPr/>
          </p:nvSpPr>
          <p:spPr bwMode="auto">
            <a:xfrm>
              <a:off x="8640763" y="708025"/>
              <a:ext cx="74612" cy="139700"/>
            </a:xfrm>
            <a:custGeom>
              <a:avLst/>
              <a:gdLst>
                <a:gd name="T0" fmla="*/ 13 w 28"/>
                <a:gd name="T1" fmla="*/ 0 h 52"/>
                <a:gd name="T2" fmla="*/ 20 w 28"/>
                <a:gd name="T3" fmla="*/ 0 h 52"/>
                <a:gd name="T4" fmla="*/ 26 w 28"/>
                <a:gd name="T5" fmla="*/ 5 h 52"/>
                <a:gd name="T6" fmla="*/ 28 w 28"/>
                <a:gd name="T7" fmla="*/ 12 h 52"/>
                <a:gd name="T8" fmla="*/ 19 w 28"/>
                <a:gd name="T9" fmla="*/ 28 h 52"/>
                <a:gd name="T10" fmla="*/ 15 w 28"/>
                <a:gd name="T11" fmla="*/ 52 h 52"/>
                <a:gd name="T12" fmla="*/ 5 w 28"/>
                <a:gd name="T13" fmla="*/ 31 h 52"/>
                <a:gd name="T14" fmla="*/ 13 w 28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2">
                  <a:moveTo>
                    <a:pt x="13" y="0"/>
                  </a:moveTo>
                  <a:cubicBezTo>
                    <a:pt x="16" y="0"/>
                    <a:pt x="18" y="0"/>
                    <a:pt x="20" y="0"/>
                  </a:cubicBezTo>
                  <a:cubicBezTo>
                    <a:pt x="22" y="1"/>
                    <a:pt x="24" y="3"/>
                    <a:pt x="26" y="5"/>
                  </a:cubicBezTo>
                  <a:cubicBezTo>
                    <a:pt x="27" y="7"/>
                    <a:pt x="28" y="10"/>
                    <a:pt x="28" y="12"/>
                  </a:cubicBezTo>
                  <a:cubicBezTo>
                    <a:pt x="28" y="19"/>
                    <a:pt x="24" y="24"/>
                    <a:pt x="19" y="28"/>
                  </a:cubicBezTo>
                  <a:cubicBezTo>
                    <a:pt x="11" y="39"/>
                    <a:pt x="15" y="46"/>
                    <a:pt x="15" y="52"/>
                  </a:cubicBezTo>
                  <a:cubicBezTo>
                    <a:pt x="14" y="50"/>
                    <a:pt x="6" y="37"/>
                    <a:pt x="5" y="31"/>
                  </a:cubicBezTo>
                  <a:cubicBezTo>
                    <a:pt x="1" y="20"/>
                    <a:pt x="0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8"/>
            <p:cNvSpPr>
              <a:spLocks/>
            </p:cNvSpPr>
            <p:nvPr/>
          </p:nvSpPr>
          <p:spPr bwMode="auto">
            <a:xfrm>
              <a:off x="8699500" y="361950"/>
              <a:ext cx="123825" cy="250825"/>
            </a:xfrm>
            <a:custGeom>
              <a:avLst/>
              <a:gdLst>
                <a:gd name="T0" fmla="*/ 0 w 46"/>
                <a:gd name="T1" fmla="*/ 85 h 93"/>
                <a:gd name="T2" fmla="*/ 1 w 46"/>
                <a:gd name="T3" fmla="*/ 82 h 93"/>
                <a:gd name="T4" fmla="*/ 41 w 46"/>
                <a:gd name="T5" fmla="*/ 1 h 93"/>
                <a:gd name="T6" fmla="*/ 44 w 46"/>
                <a:gd name="T7" fmla="*/ 1 h 93"/>
                <a:gd name="T8" fmla="*/ 46 w 46"/>
                <a:gd name="T9" fmla="*/ 3 h 93"/>
                <a:gd name="T10" fmla="*/ 22 w 46"/>
                <a:gd name="T11" fmla="*/ 90 h 93"/>
                <a:gd name="T12" fmla="*/ 21 w 46"/>
                <a:gd name="T13" fmla="*/ 93 h 93"/>
                <a:gd name="T14" fmla="*/ 11 w 46"/>
                <a:gd name="T15" fmla="*/ 87 h 93"/>
                <a:gd name="T16" fmla="*/ 0 w 46"/>
                <a:gd name="T17" fmla="*/ 8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93">
                  <a:moveTo>
                    <a:pt x="0" y="85"/>
                  </a:moveTo>
                  <a:cubicBezTo>
                    <a:pt x="0" y="84"/>
                    <a:pt x="1" y="83"/>
                    <a:pt x="1" y="82"/>
                  </a:cubicBezTo>
                  <a:cubicBezTo>
                    <a:pt x="10" y="59"/>
                    <a:pt x="28" y="20"/>
                    <a:pt x="41" y="1"/>
                  </a:cubicBezTo>
                  <a:cubicBezTo>
                    <a:pt x="42" y="1"/>
                    <a:pt x="43" y="0"/>
                    <a:pt x="44" y="1"/>
                  </a:cubicBezTo>
                  <a:cubicBezTo>
                    <a:pt x="45" y="1"/>
                    <a:pt x="46" y="2"/>
                    <a:pt x="46" y="3"/>
                  </a:cubicBezTo>
                  <a:cubicBezTo>
                    <a:pt x="43" y="25"/>
                    <a:pt x="31" y="67"/>
                    <a:pt x="22" y="90"/>
                  </a:cubicBezTo>
                  <a:cubicBezTo>
                    <a:pt x="22" y="91"/>
                    <a:pt x="21" y="92"/>
                    <a:pt x="21" y="93"/>
                  </a:cubicBezTo>
                  <a:cubicBezTo>
                    <a:pt x="18" y="90"/>
                    <a:pt x="14" y="89"/>
                    <a:pt x="11" y="87"/>
                  </a:cubicBezTo>
                  <a:cubicBezTo>
                    <a:pt x="7" y="86"/>
                    <a:pt x="4" y="85"/>
                    <a:pt x="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9"/>
            <p:cNvSpPr>
              <a:spLocks noEditPoints="1"/>
            </p:cNvSpPr>
            <p:nvPr/>
          </p:nvSpPr>
          <p:spPr bwMode="auto">
            <a:xfrm>
              <a:off x="8780463" y="547688"/>
              <a:ext cx="371475" cy="404813"/>
            </a:xfrm>
            <a:custGeom>
              <a:avLst/>
              <a:gdLst>
                <a:gd name="T0" fmla="*/ 97 w 138"/>
                <a:gd name="T1" fmla="*/ 105 h 150"/>
                <a:gd name="T2" fmla="*/ 99 w 138"/>
                <a:gd name="T3" fmla="*/ 88 h 150"/>
                <a:gd name="T4" fmla="*/ 115 w 138"/>
                <a:gd name="T5" fmla="*/ 89 h 150"/>
                <a:gd name="T6" fmla="*/ 114 w 138"/>
                <a:gd name="T7" fmla="*/ 106 h 150"/>
                <a:gd name="T8" fmla="*/ 97 w 138"/>
                <a:gd name="T9" fmla="*/ 105 h 150"/>
                <a:gd name="T10" fmla="*/ 64 w 138"/>
                <a:gd name="T11" fmla="*/ 129 h 150"/>
                <a:gd name="T12" fmla="*/ 66 w 138"/>
                <a:gd name="T13" fmla="*/ 112 h 150"/>
                <a:gd name="T14" fmla="*/ 82 w 138"/>
                <a:gd name="T15" fmla="*/ 114 h 150"/>
                <a:gd name="T16" fmla="*/ 81 w 138"/>
                <a:gd name="T17" fmla="*/ 130 h 150"/>
                <a:gd name="T18" fmla="*/ 64 w 138"/>
                <a:gd name="T19" fmla="*/ 129 h 150"/>
                <a:gd name="T20" fmla="*/ 99 w 138"/>
                <a:gd name="T21" fmla="*/ 65 h 150"/>
                <a:gd name="T22" fmla="*/ 100 w 138"/>
                <a:gd name="T23" fmla="*/ 48 h 150"/>
                <a:gd name="T24" fmla="*/ 117 w 138"/>
                <a:gd name="T25" fmla="*/ 49 h 150"/>
                <a:gd name="T26" fmla="*/ 116 w 138"/>
                <a:gd name="T27" fmla="*/ 66 h 150"/>
                <a:gd name="T28" fmla="*/ 99 w 138"/>
                <a:gd name="T29" fmla="*/ 65 h 150"/>
                <a:gd name="T30" fmla="*/ 24 w 138"/>
                <a:gd name="T31" fmla="*/ 119 h 150"/>
                <a:gd name="T32" fmla="*/ 26 w 138"/>
                <a:gd name="T33" fmla="*/ 102 h 150"/>
                <a:gd name="T34" fmla="*/ 43 w 138"/>
                <a:gd name="T35" fmla="*/ 104 h 150"/>
                <a:gd name="T36" fmla="*/ 41 w 138"/>
                <a:gd name="T37" fmla="*/ 121 h 150"/>
                <a:gd name="T38" fmla="*/ 24 w 138"/>
                <a:gd name="T39" fmla="*/ 119 h 150"/>
                <a:gd name="T40" fmla="*/ 70 w 138"/>
                <a:gd name="T41" fmla="*/ 36 h 150"/>
                <a:gd name="T42" fmla="*/ 71 w 138"/>
                <a:gd name="T43" fmla="*/ 19 h 150"/>
                <a:gd name="T44" fmla="*/ 88 w 138"/>
                <a:gd name="T45" fmla="*/ 20 h 150"/>
                <a:gd name="T46" fmla="*/ 86 w 138"/>
                <a:gd name="T47" fmla="*/ 37 h 150"/>
                <a:gd name="T48" fmla="*/ 70 w 138"/>
                <a:gd name="T49" fmla="*/ 36 h 150"/>
                <a:gd name="T50" fmla="*/ 32 w 138"/>
                <a:gd name="T51" fmla="*/ 39 h 150"/>
                <a:gd name="T52" fmla="*/ 34 w 138"/>
                <a:gd name="T53" fmla="*/ 22 h 150"/>
                <a:gd name="T54" fmla="*/ 51 w 138"/>
                <a:gd name="T55" fmla="*/ 24 h 150"/>
                <a:gd name="T56" fmla="*/ 49 w 138"/>
                <a:gd name="T57" fmla="*/ 41 h 150"/>
                <a:gd name="T58" fmla="*/ 32 w 138"/>
                <a:gd name="T59" fmla="*/ 39 h 150"/>
                <a:gd name="T60" fmla="*/ 129 w 138"/>
                <a:gd name="T61" fmla="*/ 108 h 150"/>
                <a:gd name="T62" fmla="*/ 137 w 138"/>
                <a:gd name="T63" fmla="*/ 81 h 150"/>
                <a:gd name="T64" fmla="*/ 134 w 138"/>
                <a:gd name="T65" fmla="*/ 52 h 150"/>
                <a:gd name="T66" fmla="*/ 119 w 138"/>
                <a:gd name="T67" fmla="*/ 27 h 150"/>
                <a:gd name="T68" fmla="*/ 96 w 138"/>
                <a:gd name="T69" fmla="*/ 8 h 150"/>
                <a:gd name="T70" fmla="*/ 69 w 138"/>
                <a:gd name="T71" fmla="*/ 1 h 150"/>
                <a:gd name="T72" fmla="*/ 40 w 138"/>
                <a:gd name="T73" fmla="*/ 4 h 150"/>
                <a:gd name="T74" fmla="*/ 15 w 138"/>
                <a:gd name="T75" fmla="*/ 18 h 150"/>
                <a:gd name="T76" fmla="*/ 8 w 138"/>
                <a:gd name="T77" fmla="*/ 28 h 150"/>
                <a:gd name="T78" fmla="*/ 7 w 138"/>
                <a:gd name="T79" fmla="*/ 40 h 150"/>
                <a:gd name="T80" fmla="*/ 12 w 138"/>
                <a:gd name="T81" fmla="*/ 52 h 150"/>
                <a:gd name="T82" fmla="*/ 21 w 138"/>
                <a:gd name="T83" fmla="*/ 59 h 150"/>
                <a:gd name="T84" fmla="*/ 26 w 138"/>
                <a:gd name="T85" fmla="*/ 62 h 150"/>
                <a:gd name="T86" fmla="*/ 25 w 138"/>
                <a:gd name="T87" fmla="*/ 82 h 150"/>
                <a:gd name="T88" fmla="*/ 19 w 138"/>
                <a:gd name="T89" fmla="*/ 84 h 150"/>
                <a:gd name="T90" fmla="*/ 9 w 138"/>
                <a:gd name="T91" fmla="*/ 90 h 150"/>
                <a:gd name="T92" fmla="*/ 2 w 138"/>
                <a:gd name="T93" fmla="*/ 100 h 150"/>
                <a:gd name="T94" fmla="*/ 1 w 138"/>
                <a:gd name="T95" fmla="*/ 112 h 150"/>
                <a:gd name="T96" fmla="*/ 7 w 138"/>
                <a:gd name="T97" fmla="*/ 123 h 150"/>
                <a:gd name="T98" fmla="*/ 30 w 138"/>
                <a:gd name="T99" fmla="*/ 141 h 150"/>
                <a:gd name="T100" fmla="*/ 57 w 138"/>
                <a:gd name="T101" fmla="*/ 149 h 150"/>
                <a:gd name="T102" fmla="*/ 86 w 138"/>
                <a:gd name="T103" fmla="*/ 146 h 150"/>
                <a:gd name="T104" fmla="*/ 111 w 138"/>
                <a:gd name="T105" fmla="*/ 131 h 150"/>
                <a:gd name="T106" fmla="*/ 129 w 138"/>
                <a:gd name="T107" fmla="*/ 10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50">
                  <a:moveTo>
                    <a:pt x="97" y="105"/>
                  </a:moveTo>
                  <a:cubicBezTo>
                    <a:pt x="93" y="100"/>
                    <a:pt x="94" y="92"/>
                    <a:pt x="99" y="88"/>
                  </a:cubicBezTo>
                  <a:cubicBezTo>
                    <a:pt x="104" y="84"/>
                    <a:pt x="111" y="84"/>
                    <a:pt x="115" y="89"/>
                  </a:cubicBezTo>
                  <a:cubicBezTo>
                    <a:pt x="120" y="94"/>
                    <a:pt x="119" y="102"/>
                    <a:pt x="114" y="106"/>
                  </a:cubicBezTo>
                  <a:cubicBezTo>
                    <a:pt x="109" y="110"/>
                    <a:pt x="102" y="110"/>
                    <a:pt x="97" y="105"/>
                  </a:cubicBezTo>
                  <a:close/>
                  <a:moveTo>
                    <a:pt x="64" y="129"/>
                  </a:moveTo>
                  <a:cubicBezTo>
                    <a:pt x="60" y="124"/>
                    <a:pt x="61" y="117"/>
                    <a:pt x="66" y="112"/>
                  </a:cubicBezTo>
                  <a:cubicBezTo>
                    <a:pt x="71" y="108"/>
                    <a:pt x="78" y="109"/>
                    <a:pt x="82" y="114"/>
                  </a:cubicBezTo>
                  <a:cubicBezTo>
                    <a:pt x="87" y="119"/>
                    <a:pt x="86" y="126"/>
                    <a:pt x="81" y="130"/>
                  </a:cubicBezTo>
                  <a:cubicBezTo>
                    <a:pt x="76" y="135"/>
                    <a:pt x="69" y="134"/>
                    <a:pt x="64" y="129"/>
                  </a:cubicBezTo>
                  <a:close/>
                  <a:moveTo>
                    <a:pt x="99" y="65"/>
                  </a:moveTo>
                  <a:cubicBezTo>
                    <a:pt x="95" y="60"/>
                    <a:pt x="95" y="52"/>
                    <a:pt x="100" y="48"/>
                  </a:cubicBezTo>
                  <a:cubicBezTo>
                    <a:pt x="105" y="44"/>
                    <a:pt x="113" y="44"/>
                    <a:pt x="117" y="49"/>
                  </a:cubicBezTo>
                  <a:cubicBezTo>
                    <a:pt x="121" y="54"/>
                    <a:pt x="121" y="62"/>
                    <a:pt x="116" y="66"/>
                  </a:cubicBezTo>
                  <a:cubicBezTo>
                    <a:pt x="111" y="70"/>
                    <a:pt x="103" y="70"/>
                    <a:pt x="99" y="65"/>
                  </a:cubicBezTo>
                  <a:close/>
                  <a:moveTo>
                    <a:pt x="24" y="119"/>
                  </a:moveTo>
                  <a:cubicBezTo>
                    <a:pt x="20" y="114"/>
                    <a:pt x="21" y="107"/>
                    <a:pt x="26" y="102"/>
                  </a:cubicBezTo>
                  <a:cubicBezTo>
                    <a:pt x="31" y="98"/>
                    <a:pt x="38" y="99"/>
                    <a:pt x="43" y="104"/>
                  </a:cubicBezTo>
                  <a:cubicBezTo>
                    <a:pt x="47" y="109"/>
                    <a:pt x="46" y="116"/>
                    <a:pt x="41" y="121"/>
                  </a:cubicBezTo>
                  <a:cubicBezTo>
                    <a:pt x="36" y="125"/>
                    <a:pt x="29" y="124"/>
                    <a:pt x="24" y="119"/>
                  </a:cubicBezTo>
                  <a:close/>
                  <a:moveTo>
                    <a:pt x="70" y="36"/>
                  </a:moveTo>
                  <a:cubicBezTo>
                    <a:pt x="65" y="31"/>
                    <a:pt x="66" y="23"/>
                    <a:pt x="71" y="19"/>
                  </a:cubicBezTo>
                  <a:cubicBezTo>
                    <a:pt x="76" y="15"/>
                    <a:pt x="83" y="15"/>
                    <a:pt x="88" y="20"/>
                  </a:cubicBezTo>
                  <a:cubicBezTo>
                    <a:pt x="92" y="25"/>
                    <a:pt x="91" y="33"/>
                    <a:pt x="86" y="37"/>
                  </a:cubicBezTo>
                  <a:cubicBezTo>
                    <a:pt x="81" y="41"/>
                    <a:pt x="74" y="41"/>
                    <a:pt x="70" y="36"/>
                  </a:cubicBezTo>
                  <a:close/>
                  <a:moveTo>
                    <a:pt x="32" y="39"/>
                  </a:moveTo>
                  <a:cubicBezTo>
                    <a:pt x="28" y="34"/>
                    <a:pt x="29" y="27"/>
                    <a:pt x="34" y="22"/>
                  </a:cubicBezTo>
                  <a:cubicBezTo>
                    <a:pt x="39" y="18"/>
                    <a:pt x="46" y="19"/>
                    <a:pt x="51" y="24"/>
                  </a:cubicBezTo>
                  <a:cubicBezTo>
                    <a:pt x="55" y="29"/>
                    <a:pt x="54" y="36"/>
                    <a:pt x="49" y="41"/>
                  </a:cubicBezTo>
                  <a:cubicBezTo>
                    <a:pt x="44" y="45"/>
                    <a:pt x="37" y="44"/>
                    <a:pt x="32" y="39"/>
                  </a:cubicBezTo>
                  <a:close/>
                  <a:moveTo>
                    <a:pt x="129" y="108"/>
                  </a:moveTo>
                  <a:cubicBezTo>
                    <a:pt x="134" y="99"/>
                    <a:pt x="136" y="90"/>
                    <a:pt x="137" y="81"/>
                  </a:cubicBezTo>
                  <a:cubicBezTo>
                    <a:pt x="138" y="71"/>
                    <a:pt x="137" y="61"/>
                    <a:pt x="134" y="52"/>
                  </a:cubicBezTo>
                  <a:cubicBezTo>
                    <a:pt x="131" y="43"/>
                    <a:pt x="126" y="34"/>
                    <a:pt x="119" y="27"/>
                  </a:cubicBezTo>
                  <a:cubicBezTo>
                    <a:pt x="113" y="19"/>
                    <a:pt x="105" y="13"/>
                    <a:pt x="96" y="8"/>
                  </a:cubicBezTo>
                  <a:cubicBezTo>
                    <a:pt x="87" y="4"/>
                    <a:pt x="78" y="2"/>
                    <a:pt x="69" y="1"/>
                  </a:cubicBezTo>
                  <a:cubicBezTo>
                    <a:pt x="59" y="0"/>
                    <a:pt x="50" y="1"/>
                    <a:pt x="40" y="4"/>
                  </a:cubicBezTo>
                  <a:cubicBezTo>
                    <a:pt x="31" y="7"/>
                    <a:pt x="22" y="12"/>
                    <a:pt x="15" y="18"/>
                  </a:cubicBezTo>
                  <a:cubicBezTo>
                    <a:pt x="12" y="21"/>
                    <a:pt x="9" y="25"/>
                    <a:pt x="8" y="28"/>
                  </a:cubicBezTo>
                  <a:cubicBezTo>
                    <a:pt x="6" y="32"/>
                    <a:pt x="6" y="36"/>
                    <a:pt x="7" y="40"/>
                  </a:cubicBezTo>
                  <a:cubicBezTo>
                    <a:pt x="7" y="45"/>
                    <a:pt x="9" y="49"/>
                    <a:pt x="12" y="52"/>
                  </a:cubicBezTo>
                  <a:cubicBezTo>
                    <a:pt x="14" y="55"/>
                    <a:pt x="18" y="57"/>
                    <a:pt x="21" y="59"/>
                  </a:cubicBezTo>
                  <a:cubicBezTo>
                    <a:pt x="23" y="60"/>
                    <a:pt x="25" y="61"/>
                    <a:pt x="26" y="62"/>
                  </a:cubicBezTo>
                  <a:cubicBezTo>
                    <a:pt x="31" y="68"/>
                    <a:pt x="30" y="77"/>
                    <a:pt x="25" y="82"/>
                  </a:cubicBezTo>
                  <a:cubicBezTo>
                    <a:pt x="23" y="83"/>
                    <a:pt x="21" y="84"/>
                    <a:pt x="19" y="84"/>
                  </a:cubicBezTo>
                  <a:cubicBezTo>
                    <a:pt x="15" y="85"/>
                    <a:pt x="12" y="87"/>
                    <a:pt x="9" y="90"/>
                  </a:cubicBezTo>
                  <a:cubicBezTo>
                    <a:pt x="6" y="93"/>
                    <a:pt x="3" y="96"/>
                    <a:pt x="2" y="100"/>
                  </a:cubicBezTo>
                  <a:cubicBezTo>
                    <a:pt x="1" y="104"/>
                    <a:pt x="0" y="108"/>
                    <a:pt x="1" y="112"/>
                  </a:cubicBezTo>
                  <a:cubicBezTo>
                    <a:pt x="2" y="116"/>
                    <a:pt x="4" y="120"/>
                    <a:pt x="7" y="123"/>
                  </a:cubicBezTo>
                  <a:cubicBezTo>
                    <a:pt x="13" y="131"/>
                    <a:pt x="21" y="137"/>
                    <a:pt x="30" y="141"/>
                  </a:cubicBezTo>
                  <a:cubicBezTo>
                    <a:pt x="38" y="146"/>
                    <a:pt x="48" y="148"/>
                    <a:pt x="57" y="149"/>
                  </a:cubicBezTo>
                  <a:cubicBezTo>
                    <a:pt x="67" y="150"/>
                    <a:pt x="76" y="149"/>
                    <a:pt x="86" y="146"/>
                  </a:cubicBezTo>
                  <a:cubicBezTo>
                    <a:pt x="95" y="143"/>
                    <a:pt x="104" y="138"/>
                    <a:pt x="111" y="131"/>
                  </a:cubicBezTo>
                  <a:cubicBezTo>
                    <a:pt x="119" y="125"/>
                    <a:pt x="125" y="117"/>
                    <a:pt x="12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544921" y="2706045"/>
            <a:ext cx="458787" cy="598488"/>
            <a:chOff x="3919538" y="469900"/>
            <a:chExt cx="458787" cy="598488"/>
          </a:xfrm>
          <a:solidFill>
            <a:schemeClr val="bg1"/>
          </a:solidFill>
        </p:grpSpPr>
        <p:sp>
          <p:nvSpPr>
            <p:cNvPr id="47" name="Freeform 130"/>
            <p:cNvSpPr>
              <a:spLocks/>
            </p:cNvSpPr>
            <p:nvPr/>
          </p:nvSpPr>
          <p:spPr bwMode="auto">
            <a:xfrm>
              <a:off x="4187825" y="715963"/>
              <a:ext cx="61912" cy="58738"/>
            </a:xfrm>
            <a:custGeom>
              <a:avLst/>
              <a:gdLst>
                <a:gd name="T0" fmla="*/ 7 w 39"/>
                <a:gd name="T1" fmla="*/ 37 h 37"/>
                <a:gd name="T2" fmla="*/ 39 w 39"/>
                <a:gd name="T3" fmla="*/ 6 h 37"/>
                <a:gd name="T4" fmla="*/ 32 w 39"/>
                <a:gd name="T5" fmla="*/ 0 h 37"/>
                <a:gd name="T6" fmla="*/ 0 w 39"/>
                <a:gd name="T7" fmla="*/ 30 h 37"/>
                <a:gd name="T8" fmla="*/ 7 w 39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7" y="37"/>
                  </a:moveTo>
                  <a:lnTo>
                    <a:pt x="39" y="6"/>
                  </a:lnTo>
                  <a:lnTo>
                    <a:pt x="32" y="0"/>
                  </a:lnTo>
                  <a:lnTo>
                    <a:pt x="0" y="30"/>
                  </a:lnTo>
                  <a:lnTo>
                    <a:pt x="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auto">
            <a:xfrm>
              <a:off x="3956050" y="469900"/>
              <a:ext cx="76200" cy="73025"/>
            </a:xfrm>
            <a:custGeom>
              <a:avLst/>
              <a:gdLst>
                <a:gd name="T0" fmla="*/ 48 w 48"/>
                <a:gd name="T1" fmla="*/ 19 h 46"/>
                <a:gd name="T2" fmla="*/ 31 w 48"/>
                <a:gd name="T3" fmla="*/ 0 h 46"/>
                <a:gd name="T4" fmla="*/ 0 w 48"/>
                <a:gd name="T5" fmla="*/ 27 h 46"/>
                <a:gd name="T6" fmla="*/ 19 w 48"/>
                <a:gd name="T7" fmla="*/ 46 h 46"/>
                <a:gd name="T8" fmla="*/ 48 w 48"/>
                <a:gd name="T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19"/>
                  </a:moveTo>
                  <a:lnTo>
                    <a:pt x="31" y="0"/>
                  </a:lnTo>
                  <a:lnTo>
                    <a:pt x="0" y="27"/>
                  </a:lnTo>
                  <a:lnTo>
                    <a:pt x="19" y="46"/>
                  </a:ln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auto">
            <a:xfrm>
              <a:off x="3919538" y="496888"/>
              <a:ext cx="458787" cy="571500"/>
            </a:xfrm>
            <a:custGeom>
              <a:avLst/>
              <a:gdLst>
                <a:gd name="T0" fmla="*/ 103 w 171"/>
                <a:gd name="T1" fmla="*/ 137 h 212"/>
                <a:gd name="T2" fmla="*/ 104 w 171"/>
                <a:gd name="T3" fmla="*/ 147 h 212"/>
                <a:gd name="T4" fmla="*/ 120 w 171"/>
                <a:gd name="T5" fmla="*/ 144 h 212"/>
                <a:gd name="T6" fmla="*/ 87 w 171"/>
                <a:gd name="T7" fmla="*/ 162 h 212"/>
                <a:gd name="T8" fmla="*/ 23 w 171"/>
                <a:gd name="T9" fmla="*/ 115 h 212"/>
                <a:gd name="T10" fmla="*/ 53 w 171"/>
                <a:gd name="T11" fmla="*/ 56 h 212"/>
                <a:gd name="T12" fmla="*/ 95 w 171"/>
                <a:gd name="T13" fmla="*/ 100 h 212"/>
                <a:gd name="T14" fmla="*/ 120 w 171"/>
                <a:gd name="T15" fmla="*/ 77 h 212"/>
                <a:gd name="T16" fmla="*/ 49 w 171"/>
                <a:gd name="T17" fmla="*/ 0 h 212"/>
                <a:gd name="T18" fmla="*/ 24 w 171"/>
                <a:gd name="T19" fmla="*/ 24 h 212"/>
                <a:gd name="T20" fmla="*/ 40 w 171"/>
                <a:gd name="T21" fmla="*/ 42 h 212"/>
                <a:gd name="T22" fmla="*/ 4 w 171"/>
                <a:gd name="T23" fmla="*/ 117 h 212"/>
                <a:gd name="T24" fmla="*/ 62 w 171"/>
                <a:gd name="T25" fmla="*/ 179 h 212"/>
                <a:gd name="T26" fmla="*/ 33 w 171"/>
                <a:gd name="T27" fmla="*/ 184 h 212"/>
                <a:gd name="T28" fmla="*/ 37 w 171"/>
                <a:gd name="T29" fmla="*/ 212 h 212"/>
                <a:gd name="T30" fmla="*/ 153 w 171"/>
                <a:gd name="T31" fmla="*/ 194 h 212"/>
                <a:gd name="T32" fmla="*/ 149 w 171"/>
                <a:gd name="T33" fmla="*/ 166 h 212"/>
                <a:gd name="T34" fmla="*/ 116 w 171"/>
                <a:gd name="T35" fmla="*/ 171 h 212"/>
                <a:gd name="T36" fmla="*/ 145 w 171"/>
                <a:gd name="T37" fmla="*/ 140 h 212"/>
                <a:gd name="T38" fmla="*/ 163 w 171"/>
                <a:gd name="T39" fmla="*/ 138 h 212"/>
                <a:gd name="T40" fmla="*/ 161 w 171"/>
                <a:gd name="T41" fmla="*/ 128 h 212"/>
                <a:gd name="T42" fmla="*/ 171 w 171"/>
                <a:gd name="T43" fmla="*/ 126 h 212"/>
                <a:gd name="T44" fmla="*/ 170 w 171"/>
                <a:gd name="T45" fmla="*/ 119 h 212"/>
                <a:gd name="T46" fmla="*/ 91 w 171"/>
                <a:gd name="T47" fmla="*/ 131 h 212"/>
                <a:gd name="T48" fmla="*/ 93 w 171"/>
                <a:gd name="T49" fmla="*/ 138 h 212"/>
                <a:gd name="T50" fmla="*/ 103 w 171"/>
                <a:gd name="T51" fmla="*/ 13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212">
                  <a:moveTo>
                    <a:pt x="103" y="137"/>
                  </a:moveTo>
                  <a:cubicBezTo>
                    <a:pt x="104" y="147"/>
                    <a:pt x="104" y="147"/>
                    <a:pt x="104" y="147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12" y="153"/>
                    <a:pt x="100" y="160"/>
                    <a:pt x="87" y="162"/>
                  </a:cubicBezTo>
                  <a:cubicBezTo>
                    <a:pt x="56" y="167"/>
                    <a:pt x="27" y="145"/>
                    <a:pt x="23" y="115"/>
                  </a:cubicBezTo>
                  <a:cubicBezTo>
                    <a:pt x="19" y="90"/>
                    <a:pt x="32" y="66"/>
                    <a:pt x="53" y="56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5" y="57"/>
                    <a:pt x="0" y="86"/>
                    <a:pt x="4" y="117"/>
                  </a:cubicBezTo>
                  <a:cubicBezTo>
                    <a:pt x="9" y="149"/>
                    <a:pt x="33" y="173"/>
                    <a:pt x="62" y="179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7" y="212"/>
                    <a:pt x="37" y="212"/>
                    <a:pt x="37" y="212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49" y="166"/>
                    <a:pt x="149" y="166"/>
                    <a:pt x="149" y="166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29" y="164"/>
                    <a:pt x="139" y="153"/>
                    <a:pt x="145" y="140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19"/>
                    <a:pt x="170" y="119"/>
                    <a:pt x="170" y="119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3" y="138"/>
                    <a:pt x="93" y="138"/>
                    <a:pt x="93" y="138"/>
                  </a:cubicBezTo>
                  <a:lnTo>
                    <a:pt x="103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Freeform 133"/>
          <p:cNvSpPr>
            <a:spLocks noEditPoints="1"/>
          </p:cNvSpPr>
          <p:nvPr/>
        </p:nvSpPr>
        <p:spPr bwMode="auto">
          <a:xfrm>
            <a:off x="1492408" y="3311685"/>
            <a:ext cx="615950" cy="495300"/>
          </a:xfrm>
          <a:custGeom>
            <a:avLst/>
            <a:gdLst>
              <a:gd name="T0" fmla="*/ 92 w 229"/>
              <a:gd name="T1" fmla="*/ 26 h 184"/>
              <a:gd name="T2" fmla="*/ 166 w 229"/>
              <a:gd name="T3" fmla="*/ 32 h 184"/>
              <a:gd name="T4" fmla="*/ 116 w 229"/>
              <a:gd name="T5" fmla="*/ 97 h 184"/>
              <a:gd name="T6" fmla="*/ 216 w 229"/>
              <a:gd name="T7" fmla="*/ 32 h 184"/>
              <a:gd name="T8" fmla="*/ 131 w 229"/>
              <a:gd name="T9" fmla="*/ 6 h 184"/>
              <a:gd name="T10" fmla="*/ 107 w 229"/>
              <a:gd name="T11" fmla="*/ 1 h 184"/>
              <a:gd name="T12" fmla="*/ 106 w 229"/>
              <a:gd name="T13" fmla="*/ 1 h 184"/>
              <a:gd name="T14" fmla="*/ 8 w 229"/>
              <a:gd name="T15" fmla="*/ 62 h 184"/>
              <a:gd name="T16" fmla="*/ 0 w 229"/>
              <a:gd name="T17" fmla="*/ 75 h 184"/>
              <a:gd name="T18" fmla="*/ 0 w 229"/>
              <a:gd name="T19" fmla="*/ 80 h 184"/>
              <a:gd name="T20" fmla="*/ 0 w 229"/>
              <a:gd name="T21" fmla="*/ 80 h 184"/>
              <a:gd name="T22" fmla="*/ 9 w 229"/>
              <a:gd name="T23" fmla="*/ 94 h 184"/>
              <a:gd name="T24" fmla="*/ 4 w 229"/>
              <a:gd name="T25" fmla="*/ 104 h 184"/>
              <a:gd name="T26" fmla="*/ 4 w 229"/>
              <a:gd name="T27" fmla="*/ 109 h 184"/>
              <a:gd name="T28" fmla="*/ 4 w 229"/>
              <a:gd name="T29" fmla="*/ 109 h 184"/>
              <a:gd name="T30" fmla="*/ 13 w 229"/>
              <a:gd name="T31" fmla="*/ 122 h 184"/>
              <a:gd name="T32" fmla="*/ 9 w 229"/>
              <a:gd name="T33" fmla="*/ 132 h 184"/>
              <a:gd name="T34" fmla="*/ 9 w 229"/>
              <a:gd name="T35" fmla="*/ 137 h 184"/>
              <a:gd name="T36" fmla="*/ 9 w 229"/>
              <a:gd name="T37" fmla="*/ 138 h 184"/>
              <a:gd name="T38" fmla="*/ 17 w 229"/>
              <a:gd name="T39" fmla="*/ 151 h 184"/>
              <a:gd name="T40" fmla="*/ 128 w 229"/>
              <a:gd name="T41" fmla="*/ 184 h 184"/>
              <a:gd name="T42" fmla="*/ 228 w 229"/>
              <a:gd name="T43" fmla="*/ 120 h 184"/>
              <a:gd name="T44" fmla="*/ 228 w 229"/>
              <a:gd name="T45" fmla="*/ 110 h 184"/>
              <a:gd name="T46" fmla="*/ 225 w 229"/>
              <a:gd name="T47" fmla="*/ 109 h 184"/>
              <a:gd name="T48" fmla="*/ 25 w 229"/>
              <a:gd name="T49" fmla="*/ 143 h 184"/>
              <a:gd name="T50" fmla="*/ 26 w 229"/>
              <a:gd name="T51" fmla="*/ 128 h 184"/>
              <a:gd name="T52" fmla="*/ 29 w 229"/>
              <a:gd name="T53" fmla="*/ 128 h 184"/>
              <a:gd name="T54" fmla="*/ 123 w 229"/>
              <a:gd name="T55" fmla="*/ 155 h 184"/>
              <a:gd name="T56" fmla="*/ 123 w 229"/>
              <a:gd name="T57" fmla="*/ 155 h 184"/>
              <a:gd name="T58" fmla="*/ 224 w 229"/>
              <a:gd name="T59" fmla="*/ 91 h 184"/>
              <a:gd name="T60" fmla="*/ 224 w 229"/>
              <a:gd name="T61" fmla="*/ 82 h 184"/>
              <a:gd name="T62" fmla="*/ 221 w 229"/>
              <a:gd name="T63" fmla="*/ 80 h 184"/>
              <a:gd name="T64" fmla="*/ 21 w 229"/>
              <a:gd name="T65" fmla="*/ 114 h 184"/>
              <a:gd name="T66" fmla="*/ 22 w 229"/>
              <a:gd name="T67" fmla="*/ 99 h 184"/>
              <a:gd name="T68" fmla="*/ 26 w 229"/>
              <a:gd name="T69" fmla="*/ 99 h 184"/>
              <a:gd name="T70" fmla="*/ 114 w 229"/>
              <a:gd name="T71" fmla="*/ 125 h 184"/>
              <a:gd name="T72" fmla="*/ 120 w 229"/>
              <a:gd name="T73" fmla="*/ 126 h 184"/>
              <a:gd name="T74" fmla="*/ 220 w 229"/>
              <a:gd name="T75" fmla="*/ 62 h 184"/>
              <a:gd name="T76" fmla="*/ 220 w 229"/>
              <a:gd name="T77" fmla="*/ 53 h 184"/>
              <a:gd name="T78" fmla="*/ 216 w 229"/>
              <a:gd name="T79" fmla="*/ 52 h 184"/>
              <a:gd name="T80" fmla="*/ 17 w 229"/>
              <a:gd name="T81" fmla="*/ 85 h 184"/>
              <a:gd name="T82" fmla="*/ 18 w 229"/>
              <a:gd name="T83" fmla="*/ 71 h 184"/>
              <a:gd name="T84" fmla="*/ 22 w 229"/>
              <a:gd name="T85" fmla="*/ 71 h 184"/>
              <a:gd name="T86" fmla="*/ 116 w 229"/>
              <a:gd name="T87" fmla="*/ 9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9" h="184">
                <a:moveTo>
                  <a:pt x="150" y="43"/>
                </a:moveTo>
                <a:cubicBezTo>
                  <a:pt x="92" y="26"/>
                  <a:pt x="92" y="26"/>
                  <a:pt x="92" y="26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0" y="43"/>
                  <a:pt x="150" y="43"/>
                  <a:pt x="150" y="43"/>
                </a:cubicBezTo>
                <a:close/>
                <a:moveTo>
                  <a:pt x="116" y="97"/>
                </a:moveTo>
                <a:cubicBezTo>
                  <a:pt x="215" y="34"/>
                  <a:pt x="215" y="34"/>
                  <a:pt x="215" y="34"/>
                </a:cubicBezTo>
                <a:cubicBezTo>
                  <a:pt x="216" y="33"/>
                  <a:pt x="217" y="32"/>
                  <a:pt x="216" y="32"/>
                </a:cubicBezTo>
                <a:cubicBezTo>
                  <a:pt x="216" y="31"/>
                  <a:pt x="216" y="30"/>
                  <a:pt x="215" y="30"/>
                </a:cubicBezTo>
                <a:cubicBezTo>
                  <a:pt x="131" y="6"/>
                  <a:pt x="131" y="6"/>
                  <a:pt x="131" y="6"/>
                </a:cubicBezTo>
                <a:cubicBezTo>
                  <a:pt x="116" y="2"/>
                  <a:pt x="116" y="2"/>
                  <a:pt x="116" y="2"/>
                </a:cubicBezTo>
                <a:cubicBezTo>
                  <a:pt x="113" y="1"/>
                  <a:pt x="110" y="0"/>
                  <a:pt x="107" y="1"/>
                </a:cubicBezTo>
                <a:cubicBezTo>
                  <a:pt x="106" y="1"/>
                  <a:pt x="106" y="1"/>
                  <a:pt x="106" y="1"/>
                </a:cubicBezTo>
                <a:cubicBezTo>
                  <a:pt x="106" y="1"/>
                  <a:pt x="106" y="1"/>
                  <a:pt x="106" y="1"/>
                </a:cubicBezTo>
                <a:cubicBezTo>
                  <a:pt x="103" y="1"/>
                  <a:pt x="100" y="2"/>
                  <a:pt x="97" y="4"/>
                </a:cubicBezTo>
                <a:cubicBezTo>
                  <a:pt x="8" y="62"/>
                  <a:pt x="8" y="62"/>
                  <a:pt x="8" y="62"/>
                </a:cubicBezTo>
                <a:cubicBezTo>
                  <a:pt x="5" y="64"/>
                  <a:pt x="3" y="66"/>
                  <a:pt x="2" y="70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76"/>
                  <a:pt x="0" y="78"/>
                  <a:pt x="0" y="79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1"/>
                  <a:pt x="0" y="81"/>
                  <a:pt x="0" y="81"/>
                </a:cubicBezTo>
                <a:cubicBezTo>
                  <a:pt x="1" y="86"/>
                  <a:pt x="4" y="91"/>
                  <a:pt x="9" y="94"/>
                </a:cubicBezTo>
                <a:cubicBezTo>
                  <a:pt x="8" y="95"/>
                  <a:pt x="7" y="97"/>
                  <a:pt x="6" y="99"/>
                </a:cubicBezTo>
                <a:cubicBezTo>
                  <a:pt x="5" y="100"/>
                  <a:pt x="5" y="102"/>
                  <a:pt x="4" y="104"/>
                </a:cubicBezTo>
                <a:cubicBezTo>
                  <a:pt x="4" y="105"/>
                  <a:pt x="4" y="107"/>
                  <a:pt x="4" y="108"/>
                </a:cubicBezTo>
                <a:cubicBezTo>
                  <a:pt x="4" y="109"/>
                  <a:pt x="4" y="109"/>
                  <a:pt x="4" y="109"/>
                </a:cubicBezTo>
                <a:cubicBezTo>
                  <a:pt x="4" y="109"/>
                  <a:pt x="4" y="109"/>
                  <a:pt x="4" y="109"/>
                </a:cubicBezTo>
                <a:cubicBezTo>
                  <a:pt x="4" y="109"/>
                  <a:pt x="4" y="109"/>
                  <a:pt x="4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5" y="115"/>
                  <a:pt x="8" y="120"/>
                  <a:pt x="13" y="122"/>
                </a:cubicBezTo>
                <a:cubicBezTo>
                  <a:pt x="12" y="124"/>
                  <a:pt x="11" y="125"/>
                  <a:pt x="10" y="127"/>
                </a:cubicBezTo>
                <a:cubicBezTo>
                  <a:pt x="9" y="129"/>
                  <a:pt x="9" y="130"/>
                  <a:pt x="9" y="132"/>
                </a:cubicBezTo>
                <a:cubicBezTo>
                  <a:pt x="8" y="134"/>
                  <a:pt x="8" y="135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9" y="138"/>
                  <a:pt x="9" y="138"/>
                </a:cubicBezTo>
                <a:cubicBezTo>
                  <a:pt x="9" y="138"/>
                  <a:pt x="9" y="138"/>
                  <a:pt x="9" y="138"/>
                </a:cubicBezTo>
                <a:cubicBezTo>
                  <a:pt x="9" y="138"/>
                  <a:pt x="9" y="138"/>
                  <a:pt x="9" y="138"/>
                </a:cubicBezTo>
                <a:cubicBezTo>
                  <a:pt x="9" y="143"/>
                  <a:pt x="13" y="148"/>
                  <a:pt x="17" y="151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8" y="184"/>
                  <a:pt x="128" y="184"/>
                  <a:pt x="128" y="184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228" y="120"/>
                  <a:pt x="228" y="120"/>
                  <a:pt x="228" y="120"/>
                </a:cubicBezTo>
                <a:cubicBezTo>
                  <a:pt x="229" y="119"/>
                  <a:pt x="229" y="119"/>
                  <a:pt x="229" y="118"/>
                </a:cubicBezTo>
                <a:cubicBezTo>
                  <a:pt x="228" y="110"/>
                  <a:pt x="228" y="110"/>
                  <a:pt x="228" y="110"/>
                </a:cubicBezTo>
                <a:cubicBezTo>
                  <a:pt x="228" y="110"/>
                  <a:pt x="227" y="109"/>
                  <a:pt x="227" y="109"/>
                </a:cubicBezTo>
                <a:cubicBezTo>
                  <a:pt x="226" y="108"/>
                  <a:pt x="225" y="109"/>
                  <a:pt x="225" y="109"/>
                </a:cubicBezTo>
                <a:cubicBezTo>
                  <a:pt x="126" y="172"/>
                  <a:pt x="126" y="172"/>
                  <a:pt x="126" y="172"/>
                </a:cubicBezTo>
                <a:cubicBezTo>
                  <a:pt x="25" y="143"/>
                  <a:pt x="25" y="143"/>
                  <a:pt x="25" y="143"/>
                </a:cubicBezTo>
                <a:cubicBezTo>
                  <a:pt x="22" y="142"/>
                  <a:pt x="19" y="138"/>
                  <a:pt x="20" y="135"/>
                </a:cubicBezTo>
                <a:cubicBezTo>
                  <a:pt x="20" y="131"/>
                  <a:pt x="23" y="128"/>
                  <a:pt x="26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7" y="128"/>
                  <a:pt x="28" y="128"/>
                  <a:pt x="29" y="128"/>
                </a:cubicBezTo>
                <a:cubicBezTo>
                  <a:pt x="88" y="145"/>
                  <a:pt x="119" y="154"/>
                  <a:pt x="122" y="155"/>
                </a:cubicBezTo>
                <a:cubicBezTo>
                  <a:pt x="122" y="155"/>
                  <a:pt x="122" y="155"/>
                  <a:pt x="123" y="155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23" y="155"/>
                  <a:pt x="124" y="155"/>
                  <a:pt x="124" y="155"/>
                </a:cubicBezTo>
                <a:cubicBezTo>
                  <a:pt x="224" y="91"/>
                  <a:pt x="224" y="91"/>
                  <a:pt x="224" y="91"/>
                </a:cubicBezTo>
                <a:cubicBezTo>
                  <a:pt x="225" y="91"/>
                  <a:pt x="225" y="90"/>
                  <a:pt x="225" y="89"/>
                </a:cubicBezTo>
                <a:cubicBezTo>
                  <a:pt x="224" y="82"/>
                  <a:pt x="224" y="82"/>
                  <a:pt x="224" y="82"/>
                </a:cubicBezTo>
                <a:cubicBezTo>
                  <a:pt x="224" y="81"/>
                  <a:pt x="223" y="80"/>
                  <a:pt x="223" y="80"/>
                </a:cubicBezTo>
                <a:cubicBezTo>
                  <a:pt x="222" y="80"/>
                  <a:pt x="221" y="80"/>
                  <a:pt x="221" y="80"/>
                </a:cubicBezTo>
                <a:cubicBezTo>
                  <a:pt x="122" y="143"/>
                  <a:pt x="122" y="143"/>
                  <a:pt x="122" y="143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17" y="113"/>
                  <a:pt x="15" y="110"/>
                  <a:pt x="15" y="106"/>
                </a:cubicBezTo>
                <a:cubicBezTo>
                  <a:pt x="16" y="103"/>
                  <a:pt x="18" y="100"/>
                  <a:pt x="22" y="99"/>
                </a:cubicBezTo>
                <a:cubicBezTo>
                  <a:pt x="22" y="99"/>
                  <a:pt x="22" y="99"/>
                  <a:pt x="22" y="99"/>
                </a:cubicBezTo>
                <a:cubicBezTo>
                  <a:pt x="24" y="99"/>
                  <a:pt x="25" y="99"/>
                  <a:pt x="26" y="99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86" y="117"/>
                  <a:pt x="105" y="123"/>
                  <a:pt x="114" y="125"/>
                </a:cubicBezTo>
                <a:cubicBezTo>
                  <a:pt x="118" y="126"/>
                  <a:pt x="118" y="126"/>
                  <a:pt x="118" y="126"/>
                </a:cubicBezTo>
                <a:cubicBezTo>
                  <a:pt x="119" y="126"/>
                  <a:pt x="119" y="126"/>
                  <a:pt x="120" y="126"/>
                </a:cubicBezTo>
                <a:cubicBezTo>
                  <a:pt x="159" y="101"/>
                  <a:pt x="159" y="101"/>
                  <a:pt x="159" y="101"/>
                </a:cubicBezTo>
                <a:cubicBezTo>
                  <a:pt x="220" y="62"/>
                  <a:pt x="220" y="62"/>
                  <a:pt x="220" y="62"/>
                </a:cubicBezTo>
                <a:cubicBezTo>
                  <a:pt x="220" y="62"/>
                  <a:pt x="221" y="61"/>
                  <a:pt x="221" y="60"/>
                </a:cubicBezTo>
                <a:cubicBezTo>
                  <a:pt x="220" y="53"/>
                  <a:pt x="220" y="53"/>
                  <a:pt x="220" y="53"/>
                </a:cubicBezTo>
                <a:cubicBezTo>
                  <a:pt x="219" y="52"/>
                  <a:pt x="219" y="52"/>
                  <a:pt x="218" y="51"/>
                </a:cubicBezTo>
                <a:cubicBezTo>
                  <a:pt x="218" y="51"/>
                  <a:pt x="217" y="51"/>
                  <a:pt x="216" y="52"/>
                </a:cubicBezTo>
                <a:cubicBezTo>
                  <a:pt x="117" y="115"/>
                  <a:pt x="117" y="115"/>
                  <a:pt x="117" y="115"/>
                </a:cubicBezTo>
                <a:cubicBezTo>
                  <a:pt x="17" y="85"/>
                  <a:pt x="17" y="85"/>
                  <a:pt x="17" y="85"/>
                </a:cubicBezTo>
                <a:cubicBezTo>
                  <a:pt x="13" y="84"/>
                  <a:pt x="11" y="81"/>
                  <a:pt x="11" y="77"/>
                </a:cubicBezTo>
                <a:cubicBezTo>
                  <a:pt x="11" y="74"/>
                  <a:pt x="14" y="71"/>
                  <a:pt x="18" y="71"/>
                </a:cubicBezTo>
                <a:cubicBezTo>
                  <a:pt x="18" y="71"/>
                  <a:pt x="18" y="71"/>
                  <a:pt x="18" y="70"/>
                </a:cubicBezTo>
                <a:cubicBezTo>
                  <a:pt x="19" y="70"/>
                  <a:pt x="21" y="70"/>
                  <a:pt x="22" y="71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5" y="98"/>
                  <a:pt x="115" y="98"/>
                  <a:pt x="116" y="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294707" y="3228505"/>
            <a:ext cx="611187" cy="468312"/>
            <a:chOff x="8834438" y="1497013"/>
            <a:chExt cx="611187" cy="468312"/>
          </a:xfrm>
          <a:solidFill>
            <a:schemeClr val="bg1"/>
          </a:solidFill>
        </p:grpSpPr>
        <p:sp>
          <p:nvSpPr>
            <p:cNvPr id="52" name="Freeform 135"/>
            <p:cNvSpPr>
              <a:spLocks noEditPoints="1"/>
            </p:cNvSpPr>
            <p:nvPr/>
          </p:nvSpPr>
          <p:spPr bwMode="auto">
            <a:xfrm>
              <a:off x="8834438" y="1497013"/>
              <a:ext cx="608012" cy="425450"/>
            </a:xfrm>
            <a:custGeom>
              <a:avLst/>
              <a:gdLst>
                <a:gd name="T0" fmla="*/ 56 w 226"/>
                <a:gd name="T1" fmla="*/ 69 h 158"/>
                <a:gd name="T2" fmla="*/ 66 w 226"/>
                <a:gd name="T3" fmla="*/ 82 h 158"/>
                <a:gd name="T4" fmla="*/ 68 w 226"/>
                <a:gd name="T5" fmla="*/ 88 h 158"/>
                <a:gd name="T6" fmla="*/ 48 w 226"/>
                <a:gd name="T7" fmla="*/ 97 h 158"/>
                <a:gd name="T8" fmla="*/ 60 w 226"/>
                <a:gd name="T9" fmla="*/ 79 h 158"/>
                <a:gd name="T10" fmla="*/ 57 w 226"/>
                <a:gd name="T11" fmla="*/ 76 h 158"/>
                <a:gd name="T12" fmla="*/ 85 w 226"/>
                <a:gd name="T13" fmla="*/ 80 h 158"/>
                <a:gd name="T14" fmla="*/ 86 w 226"/>
                <a:gd name="T15" fmla="*/ 68 h 158"/>
                <a:gd name="T16" fmla="*/ 90 w 226"/>
                <a:gd name="T17" fmla="*/ 65 h 158"/>
                <a:gd name="T18" fmla="*/ 99 w 226"/>
                <a:gd name="T19" fmla="*/ 89 h 158"/>
                <a:gd name="T20" fmla="*/ 85 w 226"/>
                <a:gd name="T21" fmla="*/ 94 h 158"/>
                <a:gd name="T22" fmla="*/ 108 w 226"/>
                <a:gd name="T23" fmla="*/ 86 h 158"/>
                <a:gd name="T24" fmla="*/ 117 w 226"/>
                <a:gd name="T25" fmla="*/ 84 h 158"/>
                <a:gd name="T26" fmla="*/ 121 w 226"/>
                <a:gd name="T27" fmla="*/ 83 h 158"/>
                <a:gd name="T28" fmla="*/ 119 w 226"/>
                <a:gd name="T29" fmla="*/ 80 h 158"/>
                <a:gd name="T30" fmla="*/ 115 w 226"/>
                <a:gd name="T31" fmla="*/ 80 h 158"/>
                <a:gd name="T32" fmla="*/ 118 w 226"/>
                <a:gd name="T33" fmla="*/ 74 h 158"/>
                <a:gd name="T34" fmla="*/ 118 w 226"/>
                <a:gd name="T35" fmla="*/ 70 h 158"/>
                <a:gd name="T36" fmla="*/ 115 w 226"/>
                <a:gd name="T37" fmla="*/ 72 h 158"/>
                <a:gd name="T38" fmla="*/ 110 w 226"/>
                <a:gd name="T39" fmla="*/ 67 h 158"/>
                <a:gd name="T40" fmla="*/ 119 w 226"/>
                <a:gd name="T41" fmla="*/ 63 h 158"/>
                <a:gd name="T42" fmla="*/ 126 w 226"/>
                <a:gd name="T43" fmla="*/ 69 h 158"/>
                <a:gd name="T44" fmla="*/ 127 w 226"/>
                <a:gd name="T45" fmla="*/ 79 h 158"/>
                <a:gd name="T46" fmla="*/ 126 w 226"/>
                <a:gd name="T47" fmla="*/ 89 h 158"/>
                <a:gd name="T48" fmla="*/ 116 w 226"/>
                <a:gd name="T49" fmla="*/ 91 h 158"/>
                <a:gd name="T50" fmla="*/ 111 w 226"/>
                <a:gd name="T51" fmla="*/ 89 h 158"/>
                <a:gd name="T52" fmla="*/ 140 w 226"/>
                <a:gd name="T53" fmla="*/ 76 h 158"/>
                <a:gd name="T54" fmla="*/ 154 w 226"/>
                <a:gd name="T55" fmla="*/ 74 h 158"/>
                <a:gd name="T56" fmla="*/ 139 w 226"/>
                <a:gd name="T57" fmla="*/ 79 h 158"/>
                <a:gd name="T58" fmla="*/ 166 w 226"/>
                <a:gd name="T59" fmla="*/ 79 h 158"/>
                <a:gd name="T60" fmla="*/ 167 w 226"/>
                <a:gd name="T61" fmla="*/ 64 h 158"/>
                <a:gd name="T62" fmla="*/ 175 w 226"/>
                <a:gd name="T63" fmla="*/ 58 h 158"/>
                <a:gd name="T64" fmla="*/ 184 w 226"/>
                <a:gd name="T65" fmla="*/ 63 h 158"/>
                <a:gd name="T66" fmla="*/ 177 w 226"/>
                <a:gd name="T67" fmla="*/ 65 h 158"/>
                <a:gd name="T68" fmla="*/ 175 w 226"/>
                <a:gd name="T69" fmla="*/ 65 h 158"/>
                <a:gd name="T70" fmla="*/ 172 w 226"/>
                <a:gd name="T71" fmla="*/ 70 h 158"/>
                <a:gd name="T72" fmla="*/ 179 w 226"/>
                <a:gd name="T73" fmla="*/ 68 h 158"/>
                <a:gd name="T74" fmla="*/ 186 w 226"/>
                <a:gd name="T75" fmla="*/ 73 h 158"/>
                <a:gd name="T76" fmla="*/ 186 w 226"/>
                <a:gd name="T77" fmla="*/ 79 h 158"/>
                <a:gd name="T78" fmla="*/ 181 w 226"/>
                <a:gd name="T79" fmla="*/ 84 h 158"/>
                <a:gd name="T80" fmla="*/ 177 w 226"/>
                <a:gd name="T81" fmla="*/ 86 h 158"/>
                <a:gd name="T82" fmla="*/ 168 w 226"/>
                <a:gd name="T83" fmla="*/ 83 h 158"/>
                <a:gd name="T84" fmla="*/ 13 w 226"/>
                <a:gd name="T85" fmla="*/ 158 h 158"/>
                <a:gd name="T86" fmla="*/ 86 w 226"/>
                <a:gd name="T87" fmla="*/ 140 h 158"/>
                <a:gd name="T88" fmla="*/ 213 w 226"/>
                <a:gd name="T8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" h="158">
                  <a:moveTo>
                    <a:pt x="48" y="80"/>
                  </a:moveTo>
                  <a:cubicBezTo>
                    <a:pt x="47" y="75"/>
                    <a:pt x="49" y="71"/>
                    <a:pt x="53" y="69"/>
                  </a:cubicBezTo>
                  <a:cubicBezTo>
                    <a:pt x="54" y="69"/>
                    <a:pt x="55" y="69"/>
                    <a:pt x="56" y="69"/>
                  </a:cubicBezTo>
                  <a:cubicBezTo>
                    <a:pt x="58" y="68"/>
                    <a:pt x="60" y="69"/>
                    <a:pt x="63" y="70"/>
                  </a:cubicBezTo>
                  <a:cubicBezTo>
                    <a:pt x="65" y="71"/>
                    <a:pt x="67" y="73"/>
                    <a:pt x="68" y="76"/>
                  </a:cubicBezTo>
                  <a:cubicBezTo>
                    <a:pt x="69" y="78"/>
                    <a:pt x="68" y="80"/>
                    <a:pt x="66" y="82"/>
                  </a:cubicBezTo>
                  <a:cubicBezTo>
                    <a:pt x="65" y="84"/>
                    <a:pt x="63" y="85"/>
                    <a:pt x="60" y="87"/>
                  </a:cubicBezTo>
                  <a:cubicBezTo>
                    <a:pt x="58" y="88"/>
                    <a:pt x="56" y="89"/>
                    <a:pt x="56" y="9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7"/>
                    <a:pt x="48" y="97"/>
                    <a:pt x="48" y="97"/>
                  </a:cubicBezTo>
                  <a:cubicBezTo>
                    <a:pt x="48" y="94"/>
                    <a:pt x="47" y="92"/>
                    <a:pt x="48" y="90"/>
                  </a:cubicBezTo>
                  <a:cubicBezTo>
                    <a:pt x="49" y="88"/>
                    <a:pt x="52" y="85"/>
                    <a:pt x="56" y="83"/>
                  </a:cubicBezTo>
                  <a:cubicBezTo>
                    <a:pt x="58" y="81"/>
                    <a:pt x="60" y="80"/>
                    <a:pt x="60" y="79"/>
                  </a:cubicBezTo>
                  <a:cubicBezTo>
                    <a:pt x="60" y="78"/>
                    <a:pt x="60" y="78"/>
                    <a:pt x="60" y="77"/>
                  </a:cubicBezTo>
                  <a:cubicBezTo>
                    <a:pt x="60" y="77"/>
                    <a:pt x="59" y="76"/>
                    <a:pt x="59" y="76"/>
                  </a:cubicBezTo>
                  <a:cubicBezTo>
                    <a:pt x="58" y="76"/>
                    <a:pt x="58" y="76"/>
                    <a:pt x="57" y="76"/>
                  </a:cubicBezTo>
                  <a:cubicBezTo>
                    <a:pt x="56" y="76"/>
                    <a:pt x="55" y="77"/>
                    <a:pt x="56" y="78"/>
                  </a:cubicBezTo>
                  <a:cubicBezTo>
                    <a:pt x="48" y="80"/>
                    <a:pt x="48" y="80"/>
                    <a:pt x="48" y="80"/>
                  </a:cubicBezTo>
                  <a:close/>
                  <a:moveTo>
                    <a:pt x="85" y="80"/>
                  </a:moveTo>
                  <a:cubicBezTo>
                    <a:pt x="78" y="69"/>
                    <a:pt x="78" y="69"/>
                    <a:pt x="78" y="69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6" y="69"/>
                    <a:pt x="87" y="71"/>
                    <a:pt x="88" y="72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7"/>
                    <a:pt x="90" y="66"/>
                    <a:pt x="90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5" y="83"/>
                    <a:pt x="97" y="86"/>
                    <a:pt x="99" y="89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1" y="89"/>
                    <a:pt x="83" y="85"/>
                    <a:pt x="85" y="80"/>
                  </a:cubicBezTo>
                  <a:close/>
                  <a:moveTo>
                    <a:pt x="108" y="86"/>
                  </a:moveTo>
                  <a:cubicBezTo>
                    <a:pt x="114" y="82"/>
                    <a:pt x="114" y="82"/>
                    <a:pt x="114" y="82"/>
                  </a:cubicBezTo>
                  <a:cubicBezTo>
                    <a:pt x="115" y="82"/>
                    <a:pt x="115" y="83"/>
                    <a:pt x="115" y="83"/>
                  </a:cubicBezTo>
                  <a:cubicBezTo>
                    <a:pt x="116" y="84"/>
                    <a:pt x="116" y="84"/>
                    <a:pt x="117" y="84"/>
                  </a:cubicBezTo>
                  <a:cubicBezTo>
                    <a:pt x="117" y="84"/>
                    <a:pt x="118" y="85"/>
                    <a:pt x="119" y="85"/>
                  </a:cubicBezTo>
                  <a:cubicBezTo>
                    <a:pt x="119" y="85"/>
                    <a:pt x="120" y="85"/>
                    <a:pt x="120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1" y="83"/>
                    <a:pt x="121" y="82"/>
                    <a:pt x="121" y="82"/>
                  </a:cubicBezTo>
                  <a:cubicBezTo>
                    <a:pt x="121" y="81"/>
                    <a:pt x="121" y="81"/>
                    <a:pt x="120" y="81"/>
                  </a:cubicBezTo>
                  <a:cubicBezTo>
                    <a:pt x="120" y="80"/>
                    <a:pt x="119" y="80"/>
                    <a:pt x="119" y="80"/>
                  </a:cubicBezTo>
                  <a:cubicBezTo>
                    <a:pt x="118" y="80"/>
                    <a:pt x="118" y="79"/>
                    <a:pt x="117" y="79"/>
                  </a:cubicBezTo>
                  <a:cubicBezTo>
                    <a:pt x="117" y="79"/>
                    <a:pt x="116" y="79"/>
                    <a:pt x="116" y="79"/>
                  </a:cubicBezTo>
                  <a:cubicBezTo>
                    <a:pt x="116" y="79"/>
                    <a:pt x="115" y="79"/>
                    <a:pt x="115" y="80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5" y="75"/>
                    <a:pt x="116" y="75"/>
                    <a:pt x="116" y="74"/>
                  </a:cubicBezTo>
                  <a:cubicBezTo>
                    <a:pt x="117" y="74"/>
                    <a:pt x="118" y="74"/>
                    <a:pt x="118" y="74"/>
                  </a:cubicBezTo>
                  <a:cubicBezTo>
                    <a:pt x="119" y="73"/>
                    <a:pt x="119" y="73"/>
                    <a:pt x="119" y="72"/>
                  </a:cubicBezTo>
                  <a:cubicBezTo>
                    <a:pt x="119" y="72"/>
                    <a:pt x="119" y="71"/>
                    <a:pt x="119" y="71"/>
                  </a:cubicBezTo>
                  <a:cubicBezTo>
                    <a:pt x="119" y="70"/>
                    <a:pt x="119" y="70"/>
                    <a:pt x="118" y="70"/>
                  </a:cubicBezTo>
                  <a:cubicBezTo>
                    <a:pt x="118" y="70"/>
                    <a:pt x="117" y="70"/>
                    <a:pt x="117" y="70"/>
                  </a:cubicBezTo>
                  <a:cubicBezTo>
                    <a:pt x="117" y="70"/>
                    <a:pt x="116" y="70"/>
                    <a:pt x="116" y="71"/>
                  </a:cubicBezTo>
                  <a:cubicBezTo>
                    <a:pt x="115" y="71"/>
                    <a:pt x="115" y="71"/>
                    <a:pt x="115" y="72"/>
                  </a:cubicBezTo>
                  <a:cubicBezTo>
                    <a:pt x="114" y="72"/>
                    <a:pt x="114" y="73"/>
                    <a:pt x="114" y="73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9" y="69"/>
                    <a:pt x="109" y="68"/>
                    <a:pt x="110" y="67"/>
                  </a:cubicBezTo>
                  <a:cubicBezTo>
                    <a:pt x="110" y="66"/>
                    <a:pt x="111" y="66"/>
                    <a:pt x="112" y="65"/>
                  </a:cubicBezTo>
                  <a:cubicBezTo>
                    <a:pt x="113" y="64"/>
                    <a:pt x="114" y="64"/>
                    <a:pt x="116" y="64"/>
                  </a:cubicBezTo>
                  <a:cubicBezTo>
                    <a:pt x="117" y="63"/>
                    <a:pt x="118" y="63"/>
                    <a:pt x="119" y="63"/>
                  </a:cubicBezTo>
                  <a:cubicBezTo>
                    <a:pt x="120" y="63"/>
                    <a:pt x="121" y="64"/>
                    <a:pt x="122" y="64"/>
                  </a:cubicBezTo>
                  <a:cubicBezTo>
                    <a:pt x="123" y="65"/>
                    <a:pt x="124" y="65"/>
                    <a:pt x="125" y="66"/>
                  </a:cubicBezTo>
                  <a:cubicBezTo>
                    <a:pt x="125" y="67"/>
                    <a:pt x="126" y="68"/>
                    <a:pt x="126" y="69"/>
                  </a:cubicBezTo>
                  <a:cubicBezTo>
                    <a:pt x="126" y="70"/>
                    <a:pt x="126" y="71"/>
                    <a:pt x="126" y="72"/>
                  </a:cubicBezTo>
                  <a:cubicBezTo>
                    <a:pt x="126" y="73"/>
                    <a:pt x="125" y="75"/>
                    <a:pt x="124" y="76"/>
                  </a:cubicBezTo>
                  <a:cubicBezTo>
                    <a:pt x="126" y="77"/>
                    <a:pt x="127" y="78"/>
                    <a:pt x="127" y="79"/>
                  </a:cubicBezTo>
                  <a:cubicBezTo>
                    <a:pt x="128" y="80"/>
                    <a:pt x="129" y="81"/>
                    <a:pt x="129" y="83"/>
                  </a:cubicBezTo>
                  <a:cubicBezTo>
                    <a:pt x="129" y="84"/>
                    <a:pt x="128" y="85"/>
                    <a:pt x="128" y="86"/>
                  </a:cubicBezTo>
                  <a:cubicBezTo>
                    <a:pt x="127" y="87"/>
                    <a:pt x="127" y="88"/>
                    <a:pt x="126" y="89"/>
                  </a:cubicBezTo>
                  <a:cubicBezTo>
                    <a:pt x="125" y="90"/>
                    <a:pt x="124" y="90"/>
                    <a:pt x="123" y="91"/>
                  </a:cubicBezTo>
                  <a:cubicBezTo>
                    <a:pt x="121" y="91"/>
                    <a:pt x="120" y="91"/>
                    <a:pt x="119" y="91"/>
                  </a:cubicBezTo>
                  <a:cubicBezTo>
                    <a:pt x="118" y="91"/>
                    <a:pt x="117" y="91"/>
                    <a:pt x="116" y="91"/>
                  </a:cubicBezTo>
                  <a:cubicBezTo>
                    <a:pt x="115" y="91"/>
                    <a:pt x="115" y="91"/>
                    <a:pt x="114" y="91"/>
                  </a:cubicBezTo>
                  <a:cubicBezTo>
                    <a:pt x="113" y="90"/>
                    <a:pt x="113" y="90"/>
                    <a:pt x="112" y="90"/>
                  </a:cubicBezTo>
                  <a:cubicBezTo>
                    <a:pt x="112" y="89"/>
                    <a:pt x="111" y="89"/>
                    <a:pt x="111" y="89"/>
                  </a:cubicBezTo>
                  <a:cubicBezTo>
                    <a:pt x="110" y="88"/>
                    <a:pt x="109" y="87"/>
                    <a:pt x="108" y="86"/>
                  </a:cubicBezTo>
                  <a:close/>
                  <a:moveTo>
                    <a:pt x="154" y="74"/>
                  </a:moveTo>
                  <a:cubicBezTo>
                    <a:pt x="149" y="74"/>
                    <a:pt x="144" y="75"/>
                    <a:pt x="140" y="76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4" y="74"/>
                    <a:pt x="154" y="74"/>
                    <a:pt x="154" y="74"/>
                  </a:cubicBezTo>
                  <a:close/>
                  <a:moveTo>
                    <a:pt x="155" y="82"/>
                  </a:moveTo>
                  <a:cubicBezTo>
                    <a:pt x="150" y="82"/>
                    <a:pt x="146" y="83"/>
                    <a:pt x="141" y="84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5" y="82"/>
                    <a:pt x="155" y="82"/>
                    <a:pt x="155" y="82"/>
                  </a:cubicBezTo>
                  <a:close/>
                  <a:moveTo>
                    <a:pt x="166" y="79"/>
                  </a:moveTo>
                  <a:cubicBezTo>
                    <a:pt x="165" y="77"/>
                    <a:pt x="165" y="75"/>
                    <a:pt x="165" y="72"/>
                  </a:cubicBezTo>
                  <a:cubicBezTo>
                    <a:pt x="165" y="70"/>
                    <a:pt x="165" y="69"/>
                    <a:pt x="165" y="68"/>
                  </a:cubicBezTo>
                  <a:cubicBezTo>
                    <a:pt x="166" y="66"/>
                    <a:pt x="166" y="65"/>
                    <a:pt x="167" y="64"/>
                  </a:cubicBezTo>
                  <a:cubicBezTo>
                    <a:pt x="167" y="63"/>
                    <a:pt x="168" y="62"/>
                    <a:pt x="168" y="62"/>
                  </a:cubicBezTo>
                  <a:cubicBezTo>
                    <a:pt x="169" y="61"/>
                    <a:pt x="169" y="60"/>
                    <a:pt x="170" y="60"/>
                  </a:cubicBezTo>
                  <a:cubicBezTo>
                    <a:pt x="172" y="59"/>
                    <a:pt x="173" y="58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7" y="58"/>
                    <a:pt x="179" y="58"/>
                    <a:pt x="181" y="59"/>
                  </a:cubicBezTo>
                  <a:cubicBezTo>
                    <a:pt x="182" y="60"/>
                    <a:pt x="183" y="61"/>
                    <a:pt x="184" y="63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8" y="66"/>
                    <a:pt x="178" y="65"/>
                    <a:pt x="178" y="65"/>
                  </a:cubicBezTo>
                  <a:cubicBezTo>
                    <a:pt x="178" y="65"/>
                    <a:pt x="177" y="65"/>
                    <a:pt x="177" y="65"/>
                  </a:cubicBezTo>
                  <a:cubicBezTo>
                    <a:pt x="177" y="65"/>
                    <a:pt x="176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73" y="67"/>
                    <a:pt x="173" y="67"/>
                    <a:pt x="173" y="68"/>
                  </a:cubicBezTo>
                  <a:cubicBezTo>
                    <a:pt x="172" y="69"/>
                    <a:pt x="172" y="69"/>
                    <a:pt x="172" y="70"/>
                  </a:cubicBezTo>
                  <a:cubicBezTo>
                    <a:pt x="172" y="70"/>
                    <a:pt x="173" y="70"/>
                    <a:pt x="173" y="70"/>
                  </a:cubicBezTo>
                  <a:cubicBezTo>
                    <a:pt x="174" y="69"/>
                    <a:pt x="175" y="69"/>
                    <a:pt x="176" y="69"/>
                  </a:cubicBezTo>
                  <a:cubicBezTo>
                    <a:pt x="176" y="68"/>
                    <a:pt x="177" y="68"/>
                    <a:pt x="179" y="68"/>
                  </a:cubicBezTo>
                  <a:cubicBezTo>
                    <a:pt x="180" y="69"/>
                    <a:pt x="181" y="69"/>
                    <a:pt x="182" y="70"/>
                  </a:cubicBezTo>
                  <a:cubicBezTo>
                    <a:pt x="183" y="70"/>
                    <a:pt x="184" y="71"/>
                    <a:pt x="185" y="71"/>
                  </a:cubicBezTo>
                  <a:cubicBezTo>
                    <a:pt x="185" y="72"/>
                    <a:pt x="186" y="73"/>
                    <a:pt x="186" y="73"/>
                  </a:cubicBezTo>
                  <a:cubicBezTo>
                    <a:pt x="186" y="74"/>
                    <a:pt x="186" y="75"/>
                    <a:pt x="186" y="75"/>
                  </a:cubicBezTo>
                  <a:cubicBezTo>
                    <a:pt x="186" y="76"/>
                    <a:pt x="186" y="77"/>
                    <a:pt x="186" y="77"/>
                  </a:cubicBezTo>
                  <a:cubicBezTo>
                    <a:pt x="186" y="78"/>
                    <a:pt x="186" y="78"/>
                    <a:pt x="186" y="79"/>
                  </a:cubicBezTo>
                  <a:cubicBezTo>
                    <a:pt x="186" y="79"/>
                    <a:pt x="185" y="80"/>
                    <a:pt x="185" y="80"/>
                  </a:cubicBezTo>
                  <a:cubicBezTo>
                    <a:pt x="185" y="81"/>
                    <a:pt x="184" y="82"/>
                    <a:pt x="183" y="82"/>
                  </a:cubicBezTo>
                  <a:cubicBezTo>
                    <a:pt x="183" y="83"/>
                    <a:pt x="182" y="84"/>
                    <a:pt x="181" y="84"/>
                  </a:cubicBezTo>
                  <a:cubicBezTo>
                    <a:pt x="181" y="85"/>
                    <a:pt x="180" y="85"/>
                    <a:pt x="179" y="86"/>
                  </a:cubicBezTo>
                  <a:cubicBezTo>
                    <a:pt x="178" y="86"/>
                    <a:pt x="178" y="86"/>
                    <a:pt x="177" y="86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6" y="86"/>
                    <a:pt x="175" y="86"/>
                    <a:pt x="174" y="86"/>
                  </a:cubicBezTo>
                  <a:cubicBezTo>
                    <a:pt x="173" y="86"/>
                    <a:pt x="172" y="86"/>
                    <a:pt x="171" y="85"/>
                  </a:cubicBezTo>
                  <a:cubicBezTo>
                    <a:pt x="170" y="85"/>
                    <a:pt x="169" y="84"/>
                    <a:pt x="168" y="83"/>
                  </a:cubicBezTo>
                  <a:cubicBezTo>
                    <a:pt x="167" y="82"/>
                    <a:pt x="166" y="80"/>
                    <a:pt x="166" y="79"/>
                  </a:cubicBezTo>
                  <a:close/>
                  <a:moveTo>
                    <a:pt x="0" y="20"/>
                  </a:moveTo>
                  <a:cubicBezTo>
                    <a:pt x="13" y="158"/>
                    <a:pt x="13" y="158"/>
                    <a:pt x="13" y="158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226" y="138"/>
                    <a:pt x="226" y="138"/>
                    <a:pt x="226" y="138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6"/>
            <p:cNvSpPr>
              <a:spLocks/>
            </p:cNvSpPr>
            <p:nvPr/>
          </p:nvSpPr>
          <p:spPr bwMode="auto">
            <a:xfrm>
              <a:off x="8869363" y="1882775"/>
              <a:ext cx="576262" cy="82550"/>
            </a:xfrm>
            <a:custGeom>
              <a:avLst/>
              <a:gdLst>
                <a:gd name="T0" fmla="*/ 361 w 363"/>
                <a:gd name="T1" fmla="*/ 0 h 52"/>
                <a:gd name="T2" fmla="*/ 0 w 363"/>
                <a:gd name="T3" fmla="*/ 34 h 52"/>
                <a:gd name="T4" fmla="*/ 2 w 363"/>
                <a:gd name="T5" fmla="*/ 52 h 52"/>
                <a:gd name="T6" fmla="*/ 363 w 363"/>
                <a:gd name="T7" fmla="*/ 18 h 52"/>
                <a:gd name="T8" fmla="*/ 361 w 363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52">
                  <a:moveTo>
                    <a:pt x="361" y="0"/>
                  </a:moveTo>
                  <a:lnTo>
                    <a:pt x="0" y="34"/>
                  </a:lnTo>
                  <a:lnTo>
                    <a:pt x="2" y="52"/>
                  </a:lnTo>
                  <a:lnTo>
                    <a:pt x="363" y="1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7"/>
            <p:cNvSpPr>
              <a:spLocks/>
            </p:cNvSpPr>
            <p:nvPr/>
          </p:nvSpPr>
          <p:spPr bwMode="auto">
            <a:xfrm>
              <a:off x="9299575" y="1697038"/>
              <a:ext cx="19050" cy="15875"/>
            </a:xfrm>
            <a:custGeom>
              <a:avLst/>
              <a:gdLst>
                <a:gd name="T0" fmla="*/ 1 w 7"/>
                <a:gd name="T1" fmla="*/ 5 h 6"/>
                <a:gd name="T2" fmla="*/ 4 w 7"/>
                <a:gd name="T3" fmla="*/ 6 h 6"/>
                <a:gd name="T4" fmla="*/ 5 w 7"/>
                <a:gd name="T5" fmla="*/ 6 h 6"/>
                <a:gd name="T6" fmla="*/ 6 w 7"/>
                <a:gd name="T7" fmla="*/ 5 h 6"/>
                <a:gd name="T8" fmla="*/ 6 w 7"/>
                <a:gd name="T9" fmla="*/ 4 h 6"/>
                <a:gd name="T10" fmla="*/ 7 w 7"/>
                <a:gd name="T11" fmla="*/ 2 h 6"/>
                <a:gd name="T12" fmla="*/ 7 w 7"/>
                <a:gd name="T13" fmla="*/ 1 h 6"/>
                <a:gd name="T14" fmla="*/ 5 w 7"/>
                <a:gd name="T15" fmla="*/ 0 h 6"/>
                <a:gd name="T16" fmla="*/ 3 w 7"/>
                <a:gd name="T17" fmla="*/ 0 h 6"/>
                <a:gd name="T18" fmla="*/ 2 w 7"/>
                <a:gd name="T19" fmla="*/ 0 h 6"/>
                <a:gd name="T20" fmla="*/ 0 w 7"/>
                <a:gd name="T21" fmla="*/ 1 h 6"/>
                <a:gd name="T22" fmla="*/ 0 w 7"/>
                <a:gd name="T23" fmla="*/ 3 h 6"/>
                <a:gd name="T24" fmla="*/ 1 w 7"/>
                <a:gd name="T2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Oval 22"/>
          <p:cNvSpPr>
            <a:spLocks noChangeArrowheads="1"/>
          </p:cNvSpPr>
          <p:nvPr/>
        </p:nvSpPr>
        <p:spPr bwMode="auto">
          <a:xfrm>
            <a:off x="3962577" y="6347578"/>
            <a:ext cx="4266846" cy="240896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618673" y="567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algn="ctr"/>
            <a:r>
              <a:rPr lang="zh-CN" altLang="en-US" dirty="0" smtClean="0"/>
              <a:t>持续</a:t>
            </a:r>
            <a:r>
              <a:rPr lang="zh-CN" altLang="en-US" dirty="0"/>
              <a:t>应用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823823" y="4103277"/>
            <a:ext cx="29546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曾经，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我只是为了把好的句子用上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而坚持写日记</a:t>
            </a:r>
          </a:p>
        </p:txBody>
      </p:sp>
      <p:sp>
        <p:nvSpPr>
          <p:cNvPr id="153" name="圆角矩形 152"/>
          <p:cNvSpPr/>
          <p:nvPr/>
        </p:nvSpPr>
        <p:spPr>
          <a:xfrm>
            <a:off x="930528" y="5305932"/>
            <a:ext cx="275608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也是一样的道理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805224" y="4103277"/>
            <a:ext cx="29546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坚持，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是一种态度，更是一种快乐无论快与慢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8911929" y="5305932"/>
            <a:ext cx="275608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永远不要停止脚步</a:t>
            </a:r>
          </a:p>
        </p:txBody>
      </p:sp>
    </p:spTree>
    <p:extLst>
      <p:ext uri="{BB962C8B-B14F-4D97-AF65-F5344CB8AC3E}">
        <p14:creationId xmlns:p14="http://schemas.microsoft.com/office/powerpoint/2010/main" val="2876989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6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-2852626" y="-3004309"/>
            <a:ext cx="17622932" cy="14564204"/>
            <a:chOff x="-1406527" y="-1992313"/>
            <a:chExt cx="14881228" cy="12298364"/>
          </a:xfrm>
          <a:effectLst>
            <a:outerShdw dist="1143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89" name="组合 88"/>
            <p:cNvGrpSpPr/>
            <p:nvPr/>
          </p:nvGrpSpPr>
          <p:grpSpPr>
            <a:xfrm>
              <a:off x="5291304" y="5494338"/>
              <a:ext cx="1528596" cy="3557368"/>
              <a:chOff x="5184775" y="2914650"/>
              <a:chExt cx="2266950" cy="5275675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5903912" y="3408363"/>
                <a:ext cx="823913" cy="465138"/>
              </a:xfrm>
              <a:custGeom>
                <a:avLst/>
                <a:gdLst>
                  <a:gd name="T0" fmla="*/ 71 w 360"/>
                  <a:gd name="T1" fmla="*/ 12 h 203"/>
                  <a:gd name="T2" fmla="*/ 0 w 360"/>
                  <a:gd name="T3" fmla="*/ 12 h 203"/>
                  <a:gd name="T4" fmla="*/ 0 w 360"/>
                  <a:gd name="T5" fmla="*/ 89 h 203"/>
                  <a:gd name="T6" fmla="*/ 10 w 360"/>
                  <a:gd name="T7" fmla="*/ 121 h 203"/>
                  <a:gd name="T8" fmla="*/ 121 w 360"/>
                  <a:gd name="T9" fmla="*/ 203 h 203"/>
                  <a:gd name="T10" fmla="*/ 304 w 360"/>
                  <a:gd name="T11" fmla="*/ 203 h 203"/>
                  <a:gd name="T12" fmla="*/ 360 w 360"/>
                  <a:gd name="T13" fmla="*/ 0 h 203"/>
                  <a:gd name="T14" fmla="*/ 71 w 360"/>
                  <a:gd name="T15" fmla="*/ 1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203">
                    <a:moveTo>
                      <a:pt x="7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103"/>
                      <a:pt x="1" y="115"/>
                      <a:pt x="10" y="121"/>
                    </a:cubicBezTo>
                    <a:cubicBezTo>
                      <a:pt x="32" y="162"/>
                      <a:pt x="86" y="203"/>
                      <a:pt x="121" y="203"/>
                    </a:cubicBezTo>
                    <a:cubicBezTo>
                      <a:pt x="166" y="203"/>
                      <a:pt x="304" y="203"/>
                      <a:pt x="304" y="203"/>
                    </a:cubicBezTo>
                    <a:cubicBezTo>
                      <a:pt x="304" y="203"/>
                      <a:pt x="360" y="202"/>
                      <a:pt x="360" y="0"/>
                    </a:cubicBezTo>
                    <a:cubicBezTo>
                      <a:pt x="360" y="0"/>
                      <a:pt x="284" y="17"/>
                      <a:pt x="71" y="12"/>
                    </a:cubicBezTo>
                    <a:close/>
                  </a:path>
                </a:pathLst>
              </a:custGeom>
              <a:solidFill>
                <a:srgbClr val="F7B9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5184775" y="2914650"/>
                <a:ext cx="2266950" cy="742950"/>
              </a:xfrm>
              <a:custGeom>
                <a:avLst/>
                <a:gdLst>
                  <a:gd name="T0" fmla="*/ 976 w 990"/>
                  <a:gd name="T1" fmla="*/ 122 h 324"/>
                  <a:gd name="T2" fmla="*/ 919 w 990"/>
                  <a:gd name="T3" fmla="*/ 179 h 324"/>
                  <a:gd name="T4" fmla="*/ 853 w 990"/>
                  <a:gd name="T5" fmla="*/ 179 h 324"/>
                  <a:gd name="T6" fmla="*/ 815 w 990"/>
                  <a:gd name="T7" fmla="*/ 142 h 324"/>
                  <a:gd name="T8" fmla="*/ 815 w 990"/>
                  <a:gd name="T9" fmla="*/ 75 h 324"/>
                  <a:gd name="T10" fmla="*/ 872 w 990"/>
                  <a:gd name="T11" fmla="*/ 18 h 324"/>
                  <a:gd name="T12" fmla="*/ 728 w 990"/>
                  <a:gd name="T13" fmla="*/ 56 h 324"/>
                  <a:gd name="T14" fmla="*/ 695 w 990"/>
                  <a:gd name="T15" fmla="*/ 106 h 324"/>
                  <a:gd name="T16" fmla="*/ 295 w 990"/>
                  <a:gd name="T17" fmla="*/ 107 h 324"/>
                  <a:gd name="T18" fmla="*/ 262 w 990"/>
                  <a:gd name="T19" fmla="*/ 58 h 324"/>
                  <a:gd name="T20" fmla="*/ 52 w 990"/>
                  <a:gd name="T21" fmla="*/ 58 h 324"/>
                  <a:gd name="T22" fmla="*/ 14 w 990"/>
                  <a:gd name="T23" fmla="*/ 203 h 324"/>
                  <a:gd name="T24" fmla="*/ 71 w 990"/>
                  <a:gd name="T25" fmla="*/ 145 h 324"/>
                  <a:gd name="T26" fmla="*/ 137 w 990"/>
                  <a:gd name="T27" fmla="*/ 145 h 324"/>
                  <a:gd name="T28" fmla="*/ 175 w 990"/>
                  <a:gd name="T29" fmla="*/ 183 h 324"/>
                  <a:gd name="T30" fmla="*/ 175 w 990"/>
                  <a:gd name="T31" fmla="*/ 249 h 324"/>
                  <a:gd name="T32" fmla="*/ 118 w 990"/>
                  <a:gd name="T33" fmla="*/ 307 h 324"/>
                  <a:gd name="T34" fmla="*/ 262 w 990"/>
                  <a:gd name="T35" fmla="*/ 268 h 324"/>
                  <a:gd name="T36" fmla="*/ 295 w 990"/>
                  <a:gd name="T37" fmla="*/ 218 h 324"/>
                  <a:gd name="T38" fmla="*/ 695 w 990"/>
                  <a:gd name="T39" fmla="*/ 217 h 324"/>
                  <a:gd name="T40" fmla="*/ 728 w 990"/>
                  <a:gd name="T41" fmla="*/ 267 h 324"/>
                  <a:gd name="T42" fmla="*/ 938 w 990"/>
                  <a:gd name="T43" fmla="*/ 266 h 324"/>
                  <a:gd name="T44" fmla="*/ 976 w 990"/>
                  <a:gd name="T45" fmla="*/ 122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0" h="324">
                    <a:moveTo>
                      <a:pt x="976" y="122"/>
                    </a:moveTo>
                    <a:cubicBezTo>
                      <a:pt x="919" y="179"/>
                      <a:pt x="919" y="179"/>
                      <a:pt x="919" y="179"/>
                    </a:cubicBezTo>
                    <a:cubicBezTo>
                      <a:pt x="901" y="197"/>
                      <a:pt x="871" y="198"/>
                      <a:pt x="853" y="179"/>
                    </a:cubicBezTo>
                    <a:cubicBezTo>
                      <a:pt x="815" y="142"/>
                      <a:pt x="815" y="142"/>
                      <a:pt x="815" y="142"/>
                    </a:cubicBezTo>
                    <a:cubicBezTo>
                      <a:pt x="796" y="123"/>
                      <a:pt x="796" y="93"/>
                      <a:pt x="815" y="75"/>
                    </a:cubicBezTo>
                    <a:cubicBezTo>
                      <a:pt x="872" y="18"/>
                      <a:pt x="872" y="18"/>
                      <a:pt x="872" y="18"/>
                    </a:cubicBezTo>
                    <a:cubicBezTo>
                      <a:pt x="822" y="4"/>
                      <a:pt x="767" y="17"/>
                      <a:pt x="728" y="56"/>
                    </a:cubicBezTo>
                    <a:cubicBezTo>
                      <a:pt x="713" y="71"/>
                      <a:pt x="702" y="88"/>
                      <a:pt x="695" y="10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287" y="89"/>
                      <a:pt x="276" y="72"/>
                      <a:pt x="262" y="58"/>
                    </a:cubicBezTo>
                    <a:cubicBezTo>
                      <a:pt x="204" y="0"/>
                      <a:pt x="109" y="0"/>
                      <a:pt x="52" y="58"/>
                    </a:cubicBezTo>
                    <a:cubicBezTo>
                      <a:pt x="13" y="97"/>
                      <a:pt x="0" y="153"/>
                      <a:pt x="14" y="203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89" y="127"/>
                      <a:pt x="119" y="127"/>
                      <a:pt x="137" y="145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94" y="201"/>
                      <a:pt x="194" y="231"/>
                      <a:pt x="175" y="249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68" y="320"/>
                      <a:pt x="223" y="307"/>
                      <a:pt x="262" y="268"/>
                    </a:cubicBezTo>
                    <a:cubicBezTo>
                      <a:pt x="277" y="253"/>
                      <a:pt x="288" y="236"/>
                      <a:pt x="295" y="218"/>
                    </a:cubicBezTo>
                    <a:cubicBezTo>
                      <a:pt x="695" y="217"/>
                      <a:pt x="695" y="217"/>
                      <a:pt x="695" y="217"/>
                    </a:cubicBezTo>
                    <a:cubicBezTo>
                      <a:pt x="703" y="235"/>
                      <a:pt x="714" y="252"/>
                      <a:pt x="728" y="267"/>
                    </a:cubicBezTo>
                    <a:cubicBezTo>
                      <a:pt x="786" y="324"/>
                      <a:pt x="881" y="324"/>
                      <a:pt x="938" y="266"/>
                    </a:cubicBezTo>
                    <a:cubicBezTo>
                      <a:pt x="977" y="227"/>
                      <a:pt x="990" y="171"/>
                      <a:pt x="976" y="122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5888037" y="3227388"/>
                <a:ext cx="860425" cy="120650"/>
              </a:xfrm>
              <a:custGeom>
                <a:avLst/>
                <a:gdLst>
                  <a:gd name="T0" fmla="*/ 376 w 376"/>
                  <a:gd name="T1" fmla="*/ 26 h 53"/>
                  <a:gd name="T2" fmla="*/ 351 w 376"/>
                  <a:gd name="T3" fmla="*/ 52 h 53"/>
                  <a:gd name="T4" fmla="*/ 26 w 376"/>
                  <a:gd name="T5" fmla="*/ 52 h 53"/>
                  <a:gd name="T6" fmla="*/ 0 w 376"/>
                  <a:gd name="T7" fmla="*/ 27 h 53"/>
                  <a:gd name="T8" fmla="*/ 0 w 376"/>
                  <a:gd name="T9" fmla="*/ 27 h 53"/>
                  <a:gd name="T10" fmla="*/ 25 w 376"/>
                  <a:gd name="T11" fmla="*/ 1 h 53"/>
                  <a:gd name="T12" fmla="*/ 350 w 376"/>
                  <a:gd name="T13" fmla="*/ 0 h 53"/>
                  <a:gd name="T14" fmla="*/ 376 w 376"/>
                  <a:gd name="T15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53">
                    <a:moveTo>
                      <a:pt x="376" y="26"/>
                    </a:moveTo>
                    <a:cubicBezTo>
                      <a:pt x="376" y="40"/>
                      <a:pt x="365" y="51"/>
                      <a:pt x="351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1" y="53"/>
                      <a:pt x="0" y="4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1" y="1"/>
                      <a:pt x="25" y="1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5" y="0"/>
                      <a:pt x="376" y="11"/>
                      <a:pt x="376" y="26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5978525" y="2973388"/>
                <a:ext cx="188913" cy="538163"/>
              </a:xfrm>
              <a:custGeom>
                <a:avLst/>
                <a:gdLst>
                  <a:gd name="T0" fmla="*/ 82 w 82"/>
                  <a:gd name="T1" fmla="*/ 198 h 235"/>
                  <a:gd name="T2" fmla="*/ 42 w 82"/>
                  <a:gd name="T3" fmla="*/ 235 h 235"/>
                  <a:gd name="T4" fmla="*/ 42 w 82"/>
                  <a:gd name="T5" fmla="*/ 235 h 235"/>
                  <a:gd name="T6" fmla="*/ 1 w 82"/>
                  <a:gd name="T7" fmla="*/ 199 h 235"/>
                  <a:gd name="T8" fmla="*/ 0 w 82"/>
                  <a:gd name="T9" fmla="*/ 36 h 235"/>
                  <a:gd name="T10" fmla="*/ 41 w 82"/>
                  <a:gd name="T11" fmla="*/ 0 h 235"/>
                  <a:gd name="T12" fmla="*/ 41 w 82"/>
                  <a:gd name="T13" fmla="*/ 0 h 235"/>
                  <a:gd name="T14" fmla="*/ 82 w 82"/>
                  <a:gd name="T15" fmla="*/ 36 h 235"/>
                  <a:gd name="T16" fmla="*/ 82 w 82"/>
                  <a:gd name="T17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35">
                    <a:moveTo>
                      <a:pt x="82" y="198"/>
                    </a:moveTo>
                    <a:cubicBezTo>
                      <a:pt x="82" y="218"/>
                      <a:pt x="64" y="235"/>
                      <a:pt x="42" y="235"/>
                    </a:cubicBezTo>
                    <a:cubicBezTo>
                      <a:pt x="42" y="235"/>
                      <a:pt x="42" y="235"/>
                      <a:pt x="42" y="235"/>
                    </a:cubicBezTo>
                    <a:cubicBezTo>
                      <a:pt x="19" y="235"/>
                      <a:pt x="1" y="219"/>
                      <a:pt x="1" y="19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8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3" y="0"/>
                      <a:pt x="82" y="16"/>
                      <a:pt x="82" y="36"/>
                    </a:cubicBezTo>
                    <a:lnTo>
                      <a:pt x="82" y="198"/>
                    </a:ln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6167438" y="2989263"/>
                <a:ext cx="187325" cy="538163"/>
              </a:xfrm>
              <a:custGeom>
                <a:avLst/>
                <a:gdLst>
                  <a:gd name="T0" fmla="*/ 82 w 82"/>
                  <a:gd name="T1" fmla="*/ 198 h 235"/>
                  <a:gd name="T2" fmla="*/ 41 w 82"/>
                  <a:gd name="T3" fmla="*/ 235 h 235"/>
                  <a:gd name="T4" fmla="*/ 41 w 82"/>
                  <a:gd name="T5" fmla="*/ 235 h 235"/>
                  <a:gd name="T6" fmla="*/ 0 w 82"/>
                  <a:gd name="T7" fmla="*/ 199 h 235"/>
                  <a:gd name="T8" fmla="*/ 0 w 82"/>
                  <a:gd name="T9" fmla="*/ 36 h 235"/>
                  <a:gd name="T10" fmla="*/ 40 w 82"/>
                  <a:gd name="T11" fmla="*/ 0 h 235"/>
                  <a:gd name="T12" fmla="*/ 40 w 82"/>
                  <a:gd name="T13" fmla="*/ 0 h 235"/>
                  <a:gd name="T14" fmla="*/ 81 w 82"/>
                  <a:gd name="T15" fmla="*/ 36 h 235"/>
                  <a:gd name="T16" fmla="*/ 82 w 82"/>
                  <a:gd name="T17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35">
                    <a:moveTo>
                      <a:pt x="82" y="198"/>
                    </a:moveTo>
                    <a:cubicBezTo>
                      <a:pt x="82" y="218"/>
                      <a:pt x="64" y="234"/>
                      <a:pt x="41" y="235"/>
                    </a:cubicBezTo>
                    <a:cubicBezTo>
                      <a:pt x="41" y="235"/>
                      <a:pt x="41" y="235"/>
                      <a:pt x="41" y="235"/>
                    </a:cubicBezTo>
                    <a:cubicBezTo>
                      <a:pt x="19" y="235"/>
                      <a:pt x="0" y="218"/>
                      <a:pt x="0" y="19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3" y="0"/>
                      <a:pt x="81" y="16"/>
                      <a:pt x="81" y="36"/>
                    </a:cubicBezTo>
                    <a:lnTo>
                      <a:pt x="82" y="198"/>
                    </a:ln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6353175" y="3033713"/>
                <a:ext cx="187325" cy="539750"/>
              </a:xfrm>
              <a:custGeom>
                <a:avLst/>
                <a:gdLst>
                  <a:gd name="T0" fmla="*/ 82 w 82"/>
                  <a:gd name="T1" fmla="*/ 198 h 235"/>
                  <a:gd name="T2" fmla="*/ 42 w 82"/>
                  <a:gd name="T3" fmla="*/ 235 h 235"/>
                  <a:gd name="T4" fmla="*/ 42 w 82"/>
                  <a:gd name="T5" fmla="*/ 235 h 235"/>
                  <a:gd name="T6" fmla="*/ 1 w 82"/>
                  <a:gd name="T7" fmla="*/ 199 h 235"/>
                  <a:gd name="T8" fmla="*/ 0 w 82"/>
                  <a:gd name="T9" fmla="*/ 36 h 235"/>
                  <a:gd name="T10" fmla="*/ 41 w 82"/>
                  <a:gd name="T11" fmla="*/ 0 h 235"/>
                  <a:gd name="T12" fmla="*/ 41 w 82"/>
                  <a:gd name="T13" fmla="*/ 0 h 235"/>
                  <a:gd name="T14" fmla="*/ 82 w 82"/>
                  <a:gd name="T15" fmla="*/ 36 h 235"/>
                  <a:gd name="T16" fmla="*/ 82 w 82"/>
                  <a:gd name="T17" fmla="*/ 19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35">
                    <a:moveTo>
                      <a:pt x="82" y="198"/>
                    </a:moveTo>
                    <a:cubicBezTo>
                      <a:pt x="82" y="218"/>
                      <a:pt x="64" y="235"/>
                      <a:pt x="42" y="235"/>
                    </a:cubicBezTo>
                    <a:cubicBezTo>
                      <a:pt x="42" y="235"/>
                      <a:pt x="42" y="235"/>
                      <a:pt x="42" y="235"/>
                    </a:cubicBezTo>
                    <a:cubicBezTo>
                      <a:pt x="19" y="235"/>
                      <a:pt x="1" y="219"/>
                      <a:pt x="1" y="19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8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3" y="0"/>
                      <a:pt x="82" y="16"/>
                      <a:pt x="82" y="36"/>
                    </a:cubicBezTo>
                    <a:lnTo>
                      <a:pt x="82" y="198"/>
                    </a:ln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6540500" y="3092450"/>
                <a:ext cx="187325" cy="538163"/>
              </a:xfrm>
              <a:custGeom>
                <a:avLst/>
                <a:gdLst>
                  <a:gd name="T0" fmla="*/ 82 w 82"/>
                  <a:gd name="T1" fmla="*/ 199 h 235"/>
                  <a:gd name="T2" fmla="*/ 41 w 82"/>
                  <a:gd name="T3" fmla="*/ 235 h 235"/>
                  <a:gd name="T4" fmla="*/ 41 w 82"/>
                  <a:gd name="T5" fmla="*/ 235 h 235"/>
                  <a:gd name="T6" fmla="*/ 0 w 82"/>
                  <a:gd name="T7" fmla="*/ 199 h 235"/>
                  <a:gd name="T8" fmla="*/ 0 w 82"/>
                  <a:gd name="T9" fmla="*/ 36 h 235"/>
                  <a:gd name="T10" fmla="*/ 40 w 82"/>
                  <a:gd name="T11" fmla="*/ 0 h 235"/>
                  <a:gd name="T12" fmla="*/ 40 w 82"/>
                  <a:gd name="T13" fmla="*/ 0 h 235"/>
                  <a:gd name="T14" fmla="*/ 81 w 82"/>
                  <a:gd name="T15" fmla="*/ 36 h 235"/>
                  <a:gd name="T16" fmla="*/ 82 w 82"/>
                  <a:gd name="T17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35">
                    <a:moveTo>
                      <a:pt x="82" y="199"/>
                    </a:moveTo>
                    <a:cubicBezTo>
                      <a:pt x="82" y="219"/>
                      <a:pt x="64" y="235"/>
                      <a:pt x="41" y="235"/>
                    </a:cubicBezTo>
                    <a:cubicBezTo>
                      <a:pt x="41" y="235"/>
                      <a:pt x="41" y="235"/>
                      <a:pt x="41" y="235"/>
                    </a:cubicBezTo>
                    <a:cubicBezTo>
                      <a:pt x="19" y="235"/>
                      <a:pt x="0" y="219"/>
                      <a:pt x="0" y="19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3" y="0"/>
                      <a:pt x="81" y="16"/>
                      <a:pt x="81" y="36"/>
                    </a:cubicBezTo>
                    <a:lnTo>
                      <a:pt x="82" y="199"/>
                    </a:ln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5815012" y="3295650"/>
                <a:ext cx="550863" cy="325438"/>
              </a:xfrm>
              <a:custGeom>
                <a:avLst/>
                <a:gdLst>
                  <a:gd name="T0" fmla="*/ 52 w 241"/>
                  <a:gd name="T1" fmla="*/ 138 h 142"/>
                  <a:gd name="T2" fmla="*/ 6 w 241"/>
                  <a:gd name="T3" fmla="*/ 95 h 142"/>
                  <a:gd name="T4" fmla="*/ 6 w 241"/>
                  <a:gd name="T5" fmla="*/ 95 h 142"/>
                  <a:gd name="T6" fmla="*/ 30 w 241"/>
                  <a:gd name="T7" fmla="*/ 38 h 142"/>
                  <a:gd name="T8" fmla="*/ 190 w 241"/>
                  <a:gd name="T9" fmla="*/ 4 h 142"/>
                  <a:gd name="T10" fmla="*/ 236 w 241"/>
                  <a:gd name="T11" fmla="*/ 47 h 142"/>
                  <a:gd name="T12" fmla="*/ 236 w 241"/>
                  <a:gd name="T13" fmla="*/ 47 h 142"/>
                  <a:gd name="T14" fmla="*/ 211 w 241"/>
                  <a:gd name="T15" fmla="*/ 105 h 142"/>
                  <a:gd name="T16" fmla="*/ 52 w 241"/>
                  <a:gd name="T17" fmla="*/ 13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1" h="142">
                    <a:moveTo>
                      <a:pt x="52" y="138"/>
                    </a:moveTo>
                    <a:cubicBezTo>
                      <a:pt x="32" y="142"/>
                      <a:pt x="12" y="123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0" y="68"/>
                      <a:pt x="11" y="42"/>
                      <a:pt x="30" y="38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209" y="0"/>
                      <a:pt x="230" y="19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41" y="75"/>
                      <a:pt x="230" y="101"/>
                      <a:pt x="211" y="105"/>
                    </a:cubicBezTo>
                    <a:lnTo>
                      <a:pt x="52" y="138"/>
                    </a:ln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6035675" y="3870325"/>
                <a:ext cx="669925" cy="4320000"/>
              </a:xfrm>
              <a:custGeom>
                <a:avLst/>
                <a:gdLst>
                  <a:gd name="T0" fmla="*/ 422 w 422"/>
                  <a:gd name="T1" fmla="*/ 5018 h 5020"/>
                  <a:gd name="T2" fmla="*/ 15 w 422"/>
                  <a:gd name="T3" fmla="*/ 5020 h 5020"/>
                  <a:gd name="T4" fmla="*/ 0 w 422"/>
                  <a:gd name="T5" fmla="*/ 2 h 5020"/>
                  <a:gd name="T6" fmla="*/ 407 w 422"/>
                  <a:gd name="T7" fmla="*/ 0 h 5020"/>
                  <a:gd name="T8" fmla="*/ 422 w 422"/>
                  <a:gd name="T9" fmla="*/ 5018 h 5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2" h="5020">
                    <a:moveTo>
                      <a:pt x="422" y="5018"/>
                    </a:moveTo>
                    <a:lnTo>
                      <a:pt x="15" y="5020"/>
                    </a:lnTo>
                    <a:lnTo>
                      <a:pt x="0" y="2"/>
                    </a:lnTo>
                    <a:lnTo>
                      <a:pt x="407" y="0"/>
                    </a:lnTo>
                    <a:lnTo>
                      <a:pt x="422" y="50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8040688" y="1868488"/>
              <a:ext cx="1003300" cy="620713"/>
            </a:xfrm>
            <a:custGeom>
              <a:avLst/>
              <a:gdLst>
                <a:gd name="T0" fmla="*/ 30 w 438"/>
                <a:gd name="T1" fmla="*/ 252 h 271"/>
                <a:gd name="T2" fmla="*/ 0 w 438"/>
                <a:gd name="T3" fmla="*/ 187 h 271"/>
                <a:gd name="T4" fmla="*/ 401 w 438"/>
                <a:gd name="T5" fmla="*/ 0 h 271"/>
                <a:gd name="T6" fmla="*/ 431 w 438"/>
                <a:gd name="T7" fmla="*/ 64 h 271"/>
                <a:gd name="T8" fmla="*/ 418 w 438"/>
                <a:gd name="T9" fmla="*/ 100 h 271"/>
                <a:gd name="T10" fmla="*/ 66 w 438"/>
                <a:gd name="T11" fmla="*/ 265 h 271"/>
                <a:gd name="T12" fmla="*/ 30 w 438"/>
                <a:gd name="T13" fmla="*/ 25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71">
                  <a:moveTo>
                    <a:pt x="30" y="25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31" y="64"/>
                    <a:pt x="431" y="64"/>
                    <a:pt x="431" y="64"/>
                  </a:cubicBezTo>
                  <a:cubicBezTo>
                    <a:pt x="438" y="78"/>
                    <a:pt x="432" y="94"/>
                    <a:pt x="418" y="100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53" y="271"/>
                    <a:pt x="37" y="265"/>
                    <a:pt x="30" y="252"/>
                  </a:cubicBezTo>
                  <a:close/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8445500" y="2076450"/>
              <a:ext cx="454025" cy="747713"/>
            </a:xfrm>
            <a:custGeom>
              <a:avLst/>
              <a:gdLst>
                <a:gd name="T0" fmla="*/ 124 w 198"/>
                <a:gd name="T1" fmla="*/ 306 h 326"/>
                <a:gd name="T2" fmla="*/ 155 w 198"/>
                <a:gd name="T3" fmla="*/ 322 h 326"/>
                <a:gd name="T4" fmla="*/ 184 w 198"/>
                <a:gd name="T5" fmla="*/ 308 h 326"/>
                <a:gd name="T6" fmla="*/ 192 w 198"/>
                <a:gd name="T7" fmla="*/ 274 h 326"/>
                <a:gd name="T8" fmla="*/ 73 w 198"/>
                <a:gd name="T9" fmla="*/ 21 h 326"/>
                <a:gd name="T10" fmla="*/ 43 w 198"/>
                <a:gd name="T11" fmla="*/ 5 h 326"/>
                <a:gd name="T12" fmla="*/ 13 w 198"/>
                <a:gd name="T13" fmla="*/ 19 h 326"/>
                <a:gd name="T14" fmla="*/ 6 w 198"/>
                <a:gd name="T15" fmla="*/ 52 h 326"/>
                <a:gd name="T16" fmla="*/ 124 w 198"/>
                <a:gd name="T17" fmla="*/ 30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326">
                  <a:moveTo>
                    <a:pt x="124" y="306"/>
                  </a:moveTo>
                  <a:cubicBezTo>
                    <a:pt x="131" y="319"/>
                    <a:pt x="144" y="326"/>
                    <a:pt x="155" y="322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95" y="303"/>
                    <a:pt x="198" y="288"/>
                    <a:pt x="192" y="274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7" y="7"/>
                    <a:pt x="53" y="0"/>
                    <a:pt x="43" y="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3" y="23"/>
                    <a:pt x="0" y="38"/>
                    <a:pt x="6" y="52"/>
                  </a:cubicBezTo>
                  <a:lnTo>
                    <a:pt x="124" y="306"/>
                  </a:lnTo>
                  <a:close/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8040688" y="1868488"/>
              <a:ext cx="939800" cy="469900"/>
            </a:xfrm>
            <a:custGeom>
              <a:avLst/>
              <a:gdLst>
                <a:gd name="T0" fmla="*/ 0 w 592"/>
                <a:gd name="T1" fmla="*/ 270 h 296"/>
                <a:gd name="T2" fmla="*/ 579 w 592"/>
                <a:gd name="T3" fmla="*/ 0 h 296"/>
                <a:gd name="T4" fmla="*/ 592 w 592"/>
                <a:gd name="T5" fmla="*/ 26 h 296"/>
                <a:gd name="T6" fmla="*/ 13 w 592"/>
                <a:gd name="T7" fmla="*/ 296 h 296"/>
                <a:gd name="T8" fmla="*/ 0 w 592"/>
                <a:gd name="T9" fmla="*/ 27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296">
                  <a:moveTo>
                    <a:pt x="0" y="270"/>
                  </a:moveTo>
                  <a:lnTo>
                    <a:pt x="579" y="0"/>
                  </a:lnTo>
                  <a:lnTo>
                    <a:pt x="592" y="26"/>
                  </a:lnTo>
                  <a:lnTo>
                    <a:pt x="13" y="296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7859713" y="1554163"/>
              <a:ext cx="1100138" cy="742950"/>
            </a:xfrm>
            <a:custGeom>
              <a:avLst/>
              <a:gdLst>
                <a:gd name="T0" fmla="*/ 0 w 693"/>
                <a:gd name="T1" fmla="*/ 296 h 468"/>
                <a:gd name="T2" fmla="*/ 635 w 693"/>
                <a:gd name="T3" fmla="*/ 0 h 468"/>
                <a:gd name="T4" fmla="*/ 693 w 693"/>
                <a:gd name="T5" fmla="*/ 198 h 468"/>
                <a:gd name="T6" fmla="*/ 114 w 693"/>
                <a:gd name="T7" fmla="*/ 468 h 468"/>
                <a:gd name="T8" fmla="*/ 0 w 693"/>
                <a:gd name="T9" fmla="*/ 29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468">
                  <a:moveTo>
                    <a:pt x="0" y="296"/>
                  </a:moveTo>
                  <a:lnTo>
                    <a:pt x="635" y="0"/>
                  </a:lnTo>
                  <a:lnTo>
                    <a:pt x="693" y="198"/>
                  </a:lnTo>
                  <a:lnTo>
                    <a:pt x="114" y="468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8491538" y="2230438"/>
              <a:ext cx="592138" cy="558800"/>
            </a:xfrm>
            <a:custGeom>
              <a:avLst/>
              <a:gdLst>
                <a:gd name="T0" fmla="*/ 113 w 258"/>
                <a:gd name="T1" fmla="*/ 239 h 244"/>
                <a:gd name="T2" fmla="*/ 198 w 258"/>
                <a:gd name="T3" fmla="*/ 200 h 244"/>
                <a:gd name="T4" fmla="*/ 201 w 258"/>
                <a:gd name="T5" fmla="*/ 198 h 244"/>
                <a:gd name="T6" fmla="*/ 258 w 258"/>
                <a:gd name="T7" fmla="*/ 136 h 244"/>
                <a:gd name="T8" fmla="*/ 213 w 258"/>
                <a:gd name="T9" fmla="*/ 41 h 244"/>
                <a:gd name="T10" fmla="*/ 144 w 258"/>
                <a:gd name="T11" fmla="*/ 3 h 244"/>
                <a:gd name="T12" fmla="*/ 125 w 258"/>
                <a:gd name="T13" fmla="*/ 6 h 244"/>
                <a:gd name="T14" fmla="*/ 85 w 258"/>
                <a:gd name="T15" fmla="*/ 25 h 244"/>
                <a:gd name="T16" fmla="*/ 102 w 258"/>
                <a:gd name="T17" fmla="*/ 61 h 244"/>
                <a:gd name="T18" fmla="*/ 102 w 258"/>
                <a:gd name="T19" fmla="*/ 62 h 244"/>
                <a:gd name="T20" fmla="*/ 100 w 258"/>
                <a:gd name="T21" fmla="*/ 62 h 244"/>
                <a:gd name="T22" fmla="*/ 15 w 258"/>
                <a:gd name="T23" fmla="*/ 102 h 244"/>
                <a:gd name="T24" fmla="*/ 5 w 258"/>
                <a:gd name="T25" fmla="*/ 129 h 244"/>
                <a:gd name="T26" fmla="*/ 33 w 258"/>
                <a:gd name="T27" fmla="*/ 139 h 244"/>
                <a:gd name="T28" fmla="*/ 37 w 258"/>
                <a:gd name="T29" fmla="*/ 138 h 244"/>
                <a:gd name="T30" fmla="*/ 27 w 258"/>
                <a:gd name="T31" fmla="*/ 165 h 244"/>
                <a:gd name="T32" fmla="*/ 54 w 258"/>
                <a:gd name="T33" fmla="*/ 175 h 244"/>
                <a:gd name="T34" fmla="*/ 65 w 258"/>
                <a:gd name="T35" fmla="*/ 170 h 244"/>
                <a:gd name="T36" fmla="*/ 55 w 258"/>
                <a:gd name="T37" fmla="*/ 198 h 244"/>
                <a:gd name="T38" fmla="*/ 82 w 258"/>
                <a:gd name="T39" fmla="*/ 208 h 244"/>
                <a:gd name="T40" fmla="*/ 95 w 258"/>
                <a:gd name="T41" fmla="*/ 202 h 244"/>
                <a:gd name="T42" fmla="*/ 85 w 258"/>
                <a:gd name="T43" fmla="*/ 229 h 244"/>
                <a:gd name="T44" fmla="*/ 113 w 258"/>
                <a:gd name="T45" fmla="*/ 23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8" h="244">
                  <a:moveTo>
                    <a:pt x="113" y="239"/>
                  </a:moveTo>
                  <a:cubicBezTo>
                    <a:pt x="198" y="200"/>
                    <a:pt x="198" y="200"/>
                    <a:pt x="198" y="200"/>
                  </a:cubicBezTo>
                  <a:cubicBezTo>
                    <a:pt x="199" y="199"/>
                    <a:pt x="200" y="198"/>
                    <a:pt x="201" y="198"/>
                  </a:cubicBezTo>
                  <a:cubicBezTo>
                    <a:pt x="255" y="168"/>
                    <a:pt x="258" y="136"/>
                    <a:pt x="258" y="136"/>
                  </a:cubicBezTo>
                  <a:cubicBezTo>
                    <a:pt x="258" y="136"/>
                    <a:pt x="224" y="64"/>
                    <a:pt x="213" y="41"/>
                  </a:cubicBezTo>
                  <a:cubicBezTo>
                    <a:pt x="205" y="23"/>
                    <a:pt x="170" y="4"/>
                    <a:pt x="144" y="3"/>
                  </a:cubicBezTo>
                  <a:cubicBezTo>
                    <a:pt x="138" y="0"/>
                    <a:pt x="132" y="3"/>
                    <a:pt x="125" y="6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1" y="62"/>
                    <a:pt x="101" y="62"/>
                    <a:pt x="100" y="6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5" y="107"/>
                    <a:pt x="0" y="119"/>
                    <a:pt x="5" y="129"/>
                  </a:cubicBezTo>
                  <a:cubicBezTo>
                    <a:pt x="10" y="140"/>
                    <a:pt x="23" y="144"/>
                    <a:pt x="33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26" y="142"/>
                    <a:pt x="22" y="155"/>
                    <a:pt x="27" y="165"/>
                  </a:cubicBezTo>
                  <a:cubicBezTo>
                    <a:pt x="31" y="176"/>
                    <a:pt x="44" y="180"/>
                    <a:pt x="54" y="175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54" y="175"/>
                    <a:pt x="50" y="187"/>
                    <a:pt x="55" y="198"/>
                  </a:cubicBezTo>
                  <a:cubicBezTo>
                    <a:pt x="60" y="208"/>
                    <a:pt x="72" y="213"/>
                    <a:pt x="82" y="208"/>
                  </a:cubicBezTo>
                  <a:cubicBezTo>
                    <a:pt x="95" y="202"/>
                    <a:pt x="95" y="202"/>
                    <a:pt x="95" y="202"/>
                  </a:cubicBezTo>
                  <a:cubicBezTo>
                    <a:pt x="85" y="207"/>
                    <a:pt x="81" y="219"/>
                    <a:pt x="85" y="229"/>
                  </a:cubicBezTo>
                  <a:cubicBezTo>
                    <a:pt x="90" y="240"/>
                    <a:pt x="103" y="244"/>
                    <a:pt x="113" y="239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8956675" y="336550"/>
              <a:ext cx="4303713" cy="2271713"/>
            </a:xfrm>
            <a:custGeom>
              <a:avLst/>
              <a:gdLst>
                <a:gd name="T0" fmla="*/ 2711 w 2711"/>
                <a:gd name="T1" fmla="*/ 212 h 1431"/>
                <a:gd name="T2" fmla="*/ 2612 w 2711"/>
                <a:gd name="T3" fmla="*/ 0 h 1431"/>
                <a:gd name="T4" fmla="*/ 0 w 2711"/>
                <a:gd name="T5" fmla="*/ 1220 h 1431"/>
                <a:gd name="T6" fmla="*/ 100 w 2711"/>
                <a:gd name="T7" fmla="*/ 1431 h 1431"/>
                <a:gd name="T8" fmla="*/ 2711 w 2711"/>
                <a:gd name="T9" fmla="*/ 212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1" h="1431">
                  <a:moveTo>
                    <a:pt x="2711" y="212"/>
                  </a:moveTo>
                  <a:lnTo>
                    <a:pt x="2612" y="0"/>
                  </a:lnTo>
                  <a:lnTo>
                    <a:pt x="0" y="1220"/>
                  </a:lnTo>
                  <a:lnTo>
                    <a:pt x="100" y="1431"/>
                  </a:lnTo>
                  <a:lnTo>
                    <a:pt x="2711" y="212"/>
                  </a:lnTo>
                  <a:close/>
                </a:path>
              </a:pathLst>
            </a:custGeom>
            <a:solidFill>
              <a:srgbClr val="7AC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902450" y="4970463"/>
              <a:ext cx="693738" cy="798513"/>
            </a:xfrm>
            <a:custGeom>
              <a:avLst/>
              <a:gdLst>
                <a:gd name="T0" fmla="*/ 295 w 303"/>
                <a:gd name="T1" fmla="*/ 168 h 349"/>
                <a:gd name="T2" fmla="*/ 267 w 303"/>
                <a:gd name="T3" fmla="*/ 169 h 349"/>
                <a:gd name="T4" fmla="*/ 221 w 303"/>
                <a:gd name="T5" fmla="*/ 193 h 349"/>
                <a:gd name="T6" fmla="*/ 221 w 303"/>
                <a:gd name="T7" fmla="*/ 193 h 349"/>
                <a:gd name="T8" fmla="*/ 171 w 303"/>
                <a:gd name="T9" fmla="*/ 133 h 349"/>
                <a:gd name="T10" fmla="*/ 159 w 303"/>
                <a:gd name="T11" fmla="*/ 49 h 349"/>
                <a:gd name="T12" fmla="*/ 220 w 303"/>
                <a:gd name="T13" fmla="*/ 41 h 349"/>
                <a:gd name="T14" fmla="*/ 237 w 303"/>
                <a:gd name="T15" fmla="*/ 18 h 349"/>
                <a:gd name="T16" fmla="*/ 215 w 303"/>
                <a:gd name="T17" fmla="*/ 2 h 349"/>
                <a:gd name="T18" fmla="*/ 138 w 303"/>
                <a:gd name="T19" fmla="*/ 12 h 349"/>
                <a:gd name="T20" fmla="*/ 136 w 303"/>
                <a:gd name="T21" fmla="*/ 13 h 349"/>
                <a:gd name="T22" fmla="*/ 134 w 303"/>
                <a:gd name="T23" fmla="*/ 13 h 349"/>
                <a:gd name="T24" fmla="*/ 117 w 303"/>
                <a:gd name="T25" fmla="*/ 35 h 349"/>
                <a:gd name="T26" fmla="*/ 127 w 303"/>
                <a:gd name="T27" fmla="*/ 103 h 349"/>
                <a:gd name="T28" fmla="*/ 103 w 303"/>
                <a:gd name="T29" fmla="*/ 86 h 349"/>
                <a:gd name="T30" fmla="*/ 84 w 303"/>
                <a:gd name="T31" fmla="*/ 109 h 349"/>
                <a:gd name="T32" fmla="*/ 85 w 303"/>
                <a:gd name="T33" fmla="*/ 120 h 349"/>
                <a:gd name="T34" fmla="*/ 61 w 303"/>
                <a:gd name="T35" fmla="*/ 103 h 349"/>
                <a:gd name="T36" fmla="*/ 42 w 303"/>
                <a:gd name="T37" fmla="*/ 126 h 349"/>
                <a:gd name="T38" fmla="*/ 45 w 303"/>
                <a:gd name="T39" fmla="*/ 143 h 349"/>
                <a:gd name="T40" fmla="*/ 20 w 303"/>
                <a:gd name="T41" fmla="*/ 126 h 349"/>
                <a:gd name="T42" fmla="*/ 2 w 303"/>
                <a:gd name="T43" fmla="*/ 149 h 349"/>
                <a:gd name="T44" fmla="*/ 21 w 303"/>
                <a:gd name="T45" fmla="*/ 286 h 349"/>
                <a:gd name="T46" fmla="*/ 22 w 303"/>
                <a:gd name="T47" fmla="*/ 291 h 349"/>
                <a:gd name="T48" fmla="*/ 61 w 303"/>
                <a:gd name="T49" fmla="*/ 349 h 349"/>
                <a:gd name="T50" fmla="*/ 187 w 303"/>
                <a:gd name="T51" fmla="*/ 331 h 349"/>
                <a:gd name="T52" fmla="*/ 220 w 303"/>
                <a:gd name="T53" fmla="*/ 261 h 349"/>
                <a:gd name="T54" fmla="*/ 245 w 303"/>
                <a:gd name="T55" fmla="*/ 225 h 349"/>
                <a:gd name="T56" fmla="*/ 296 w 303"/>
                <a:gd name="T57" fmla="*/ 196 h 349"/>
                <a:gd name="T58" fmla="*/ 295 w 303"/>
                <a:gd name="T59" fmla="*/ 16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3" h="349">
                  <a:moveTo>
                    <a:pt x="295" y="168"/>
                  </a:moveTo>
                  <a:cubicBezTo>
                    <a:pt x="287" y="160"/>
                    <a:pt x="275" y="161"/>
                    <a:pt x="267" y="169"/>
                  </a:cubicBezTo>
                  <a:cubicBezTo>
                    <a:pt x="221" y="193"/>
                    <a:pt x="221" y="193"/>
                    <a:pt x="221" y="193"/>
                  </a:cubicBezTo>
                  <a:cubicBezTo>
                    <a:pt x="221" y="193"/>
                    <a:pt x="221" y="193"/>
                    <a:pt x="221" y="193"/>
                  </a:cubicBezTo>
                  <a:cubicBezTo>
                    <a:pt x="184" y="199"/>
                    <a:pt x="173" y="147"/>
                    <a:pt x="171" y="133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31" y="39"/>
                    <a:pt x="239" y="29"/>
                    <a:pt x="237" y="18"/>
                  </a:cubicBezTo>
                  <a:cubicBezTo>
                    <a:pt x="236" y="8"/>
                    <a:pt x="226" y="0"/>
                    <a:pt x="215" y="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8" y="12"/>
                    <a:pt x="137" y="13"/>
                    <a:pt x="136" y="13"/>
                  </a:cubicBezTo>
                  <a:cubicBezTo>
                    <a:pt x="136" y="13"/>
                    <a:pt x="135" y="13"/>
                    <a:pt x="134" y="13"/>
                  </a:cubicBezTo>
                  <a:cubicBezTo>
                    <a:pt x="123" y="14"/>
                    <a:pt x="116" y="24"/>
                    <a:pt x="117" y="35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5" y="92"/>
                    <a:pt x="115" y="85"/>
                    <a:pt x="103" y="86"/>
                  </a:cubicBezTo>
                  <a:cubicBezTo>
                    <a:pt x="91" y="88"/>
                    <a:pt x="82" y="98"/>
                    <a:pt x="84" y="109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4" y="109"/>
                    <a:pt x="73" y="102"/>
                    <a:pt x="61" y="103"/>
                  </a:cubicBezTo>
                  <a:cubicBezTo>
                    <a:pt x="49" y="105"/>
                    <a:pt x="41" y="115"/>
                    <a:pt x="42" y="126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3" y="132"/>
                    <a:pt x="32" y="124"/>
                    <a:pt x="20" y="126"/>
                  </a:cubicBezTo>
                  <a:cubicBezTo>
                    <a:pt x="9" y="128"/>
                    <a:pt x="0" y="138"/>
                    <a:pt x="2" y="149"/>
                  </a:cubicBezTo>
                  <a:cubicBezTo>
                    <a:pt x="21" y="286"/>
                    <a:pt x="21" y="286"/>
                    <a:pt x="21" y="286"/>
                  </a:cubicBezTo>
                  <a:cubicBezTo>
                    <a:pt x="21" y="288"/>
                    <a:pt x="22" y="289"/>
                    <a:pt x="22" y="291"/>
                  </a:cubicBezTo>
                  <a:cubicBezTo>
                    <a:pt x="33" y="335"/>
                    <a:pt x="61" y="349"/>
                    <a:pt x="61" y="349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218" y="311"/>
                    <a:pt x="216" y="275"/>
                    <a:pt x="220" y="261"/>
                  </a:cubicBezTo>
                  <a:cubicBezTo>
                    <a:pt x="222" y="250"/>
                    <a:pt x="238" y="232"/>
                    <a:pt x="245" y="225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3" y="188"/>
                    <a:pt x="303" y="175"/>
                    <a:pt x="295" y="168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7378700" y="5019675"/>
              <a:ext cx="339725" cy="355600"/>
            </a:xfrm>
            <a:custGeom>
              <a:avLst/>
              <a:gdLst>
                <a:gd name="T0" fmla="*/ 148 w 148"/>
                <a:gd name="T1" fmla="*/ 138 h 155"/>
                <a:gd name="T2" fmla="*/ 121 w 148"/>
                <a:gd name="T3" fmla="*/ 142 h 155"/>
                <a:gd name="T4" fmla="*/ 44 w 148"/>
                <a:gd name="T5" fmla="*/ 152 h 155"/>
                <a:gd name="T6" fmla="*/ 14 w 148"/>
                <a:gd name="T7" fmla="*/ 129 h 155"/>
                <a:gd name="T8" fmla="*/ 2 w 148"/>
                <a:gd name="T9" fmla="*/ 43 h 155"/>
                <a:gd name="T10" fmla="*/ 25 w 148"/>
                <a:gd name="T11" fmla="*/ 13 h 155"/>
                <a:gd name="T12" fmla="*/ 102 w 148"/>
                <a:gd name="T13" fmla="*/ 2 h 155"/>
                <a:gd name="T14" fmla="*/ 132 w 148"/>
                <a:gd name="T15" fmla="*/ 25 h 155"/>
                <a:gd name="T16" fmla="*/ 148 w 148"/>
                <a:gd name="T17" fmla="*/ 13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55">
                  <a:moveTo>
                    <a:pt x="148" y="138"/>
                  </a:moveTo>
                  <a:cubicBezTo>
                    <a:pt x="148" y="138"/>
                    <a:pt x="136" y="140"/>
                    <a:pt x="121" y="14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30" y="155"/>
                    <a:pt x="16" y="144"/>
                    <a:pt x="14" y="129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28"/>
                    <a:pt x="10" y="15"/>
                    <a:pt x="25" y="13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16" y="0"/>
                    <a:pt x="130" y="10"/>
                    <a:pt x="132" y="25"/>
                  </a:cubicBezTo>
                  <a:lnTo>
                    <a:pt x="148" y="138"/>
                  </a:lnTo>
                  <a:close/>
                </a:path>
              </a:pathLst>
            </a:custGeom>
            <a:solidFill>
              <a:srgbClr val="9227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715250" y="5302250"/>
              <a:ext cx="144463" cy="33338"/>
            </a:xfrm>
            <a:custGeom>
              <a:avLst/>
              <a:gdLst>
                <a:gd name="T0" fmla="*/ 90 w 91"/>
                <a:gd name="T1" fmla="*/ 0 h 21"/>
                <a:gd name="T2" fmla="*/ 0 w 91"/>
                <a:gd name="T3" fmla="*/ 11 h 21"/>
                <a:gd name="T4" fmla="*/ 2 w 91"/>
                <a:gd name="T5" fmla="*/ 21 h 21"/>
                <a:gd name="T6" fmla="*/ 91 w 91"/>
                <a:gd name="T7" fmla="*/ 8 h 21"/>
                <a:gd name="T8" fmla="*/ 90 w 9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1">
                  <a:moveTo>
                    <a:pt x="90" y="0"/>
                  </a:moveTo>
                  <a:lnTo>
                    <a:pt x="0" y="11"/>
                  </a:lnTo>
                  <a:lnTo>
                    <a:pt x="2" y="21"/>
                  </a:lnTo>
                  <a:lnTo>
                    <a:pt x="91" y="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858125" y="5299075"/>
              <a:ext cx="15875" cy="55563"/>
            </a:xfrm>
            <a:custGeom>
              <a:avLst/>
              <a:gdLst>
                <a:gd name="T0" fmla="*/ 10 w 10"/>
                <a:gd name="T1" fmla="*/ 34 h 35"/>
                <a:gd name="T2" fmla="*/ 4 w 10"/>
                <a:gd name="T3" fmla="*/ 35 h 35"/>
                <a:gd name="T4" fmla="*/ 0 w 10"/>
                <a:gd name="T5" fmla="*/ 0 h 35"/>
                <a:gd name="T6" fmla="*/ 5 w 10"/>
                <a:gd name="T7" fmla="*/ 0 h 35"/>
                <a:gd name="T8" fmla="*/ 10 w 10"/>
                <a:gd name="T9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5">
                  <a:moveTo>
                    <a:pt x="10" y="34"/>
                  </a:moveTo>
                  <a:lnTo>
                    <a:pt x="4" y="35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408863" y="5059363"/>
              <a:ext cx="274638" cy="274638"/>
            </a:xfrm>
            <a:custGeom>
              <a:avLst/>
              <a:gdLst>
                <a:gd name="T0" fmla="*/ 116 w 120"/>
                <a:gd name="T1" fmla="*/ 52 h 120"/>
                <a:gd name="T2" fmla="*/ 68 w 120"/>
                <a:gd name="T3" fmla="*/ 116 h 120"/>
                <a:gd name="T4" fmla="*/ 4 w 120"/>
                <a:gd name="T5" fmla="*/ 68 h 120"/>
                <a:gd name="T6" fmla="*/ 52 w 120"/>
                <a:gd name="T7" fmla="*/ 4 h 120"/>
                <a:gd name="T8" fmla="*/ 116 w 120"/>
                <a:gd name="T9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116" y="52"/>
                  </a:moveTo>
                  <a:cubicBezTo>
                    <a:pt x="120" y="83"/>
                    <a:pt x="99" y="112"/>
                    <a:pt x="68" y="116"/>
                  </a:cubicBezTo>
                  <a:cubicBezTo>
                    <a:pt x="37" y="120"/>
                    <a:pt x="8" y="99"/>
                    <a:pt x="4" y="68"/>
                  </a:cubicBezTo>
                  <a:cubicBezTo>
                    <a:pt x="0" y="37"/>
                    <a:pt x="21" y="9"/>
                    <a:pt x="52" y="4"/>
                  </a:cubicBezTo>
                  <a:cubicBezTo>
                    <a:pt x="83" y="0"/>
                    <a:pt x="112" y="21"/>
                    <a:pt x="116" y="5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442200" y="5094288"/>
              <a:ext cx="206375" cy="204788"/>
            </a:xfrm>
            <a:custGeom>
              <a:avLst/>
              <a:gdLst>
                <a:gd name="T0" fmla="*/ 87 w 90"/>
                <a:gd name="T1" fmla="*/ 39 h 90"/>
                <a:gd name="T2" fmla="*/ 51 w 90"/>
                <a:gd name="T3" fmla="*/ 87 h 90"/>
                <a:gd name="T4" fmla="*/ 3 w 90"/>
                <a:gd name="T5" fmla="*/ 51 h 90"/>
                <a:gd name="T6" fmla="*/ 39 w 90"/>
                <a:gd name="T7" fmla="*/ 3 h 90"/>
                <a:gd name="T8" fmla="*/ 87 w 90"/>
                <a:gd name="T9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7" y="39"/>
                  </a:moveTo>
                  <a:cubicBezTo>
                    <a:pt x="90" y="62"/>
                    <a:pt x="74" y="84"/>
                    <a:pt x="51" y="87"/>
                  </a:cubicBezTo>
                  <a:cubicBezTo>
                    <a:pt x="28" y="90"/>
                    <a:pt x="6" y="74"/>
                    <a:pt x="3" y="51"/>
                  </a:cubicBezTo>
                  <a:cubicBezTo>
                    <a:pt x="0" y="28"/>
                    <a:pt x="16" y="7"/>
                    <a:pt x="39" y="3"/>
                  </a:cubicBezTo>
                  <a:cubicBezTo>
                    <a:pt x="62" y="0"/>
                    <a:pt x="84" y="16"/>
                    <a:pt x="87" y="39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996113" y="5722938"/>
              <a:ext cx="1003300" cy="4583113"/>
            </a:xfrm>
            <a:custGeom>
              <a:avLst/>
              <a:gdLst>
                <a:gd name="T0" fmla="*/ 632 w 632"/>
                <a:gd name="T1" fmla="*/ 2854 h 2887"/>
                <a:gd name="T2" fmla="*/ 401 w 632"/>
                <a:gd name="T3" fmla="*/ 2887 h 2887"/>
                <a:gd name="T4" fmla="*/ 0 w 632"/>
                <a:gd name="T5" fmla="*/ 32 h 2887"/>
                <a:gd name="T6" fmla="*/ 232 w 632"/>
                <a:gd name="T7" fmla="*/ 0 h 2887"/>
                <a:gd name="T8" fmla="*/ 632 w 632"/>
                <a:gd name="T9" fmla="*/ 2854 h 2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2887">
                  <a:moveTo>
                    <a:pt x="632" y="2854"/>
                  </a:moveTo>
                  <a:lnTo>
                    <a:pt x="401" y="2887"/>
                  </a:lnTo>
                  <a:lnTo>
                    <a:pt x="0" y="32"/>
                  </a:lnTo>
                  <a:lnTo>
                    <a:pt x="232" y="0"/>
                  </a:lnTo>
                  <a:lnTo>
                    <a:pt x="632" y="2854"/>
                  </a:lnTo>
                  <a:close/>
                </a:path>
              </a:pathLst>
            </a:custGeom>
            <a:solidFill>
              <a:srgbClr val="FF7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573963" y="4154488"/>
              <a:ext cx="1325563" cy="1509713"/>
            </a:xfrm>
            <a:custGeom>
              <a:avLst/>
              <a:gdLst>
                <a:gd name="T0" fmla="*/ 14 w 835"/>
                <a:gd name="T1" fmla="*/ 49 h 951"/>
                <a:gd name="T2" fmla="*/ 14 w 835"/>
                <a:gd name="T3" fmla="*/ 49 h 951"/>
                <a:gd name="T4" fmla="*/ 14 w 835"/>
                <a:gd name="T5" fmla="*/ 49 h 951"/>
                <a:gd name="T6" fmla="*/ 30 w 835"/>
                <a:gd name="T7" fmla="*/ 76 h 951"/>
                <a:gd name="T8" fmla="*/ 16 w 835"/>
                <a:gd name="T9" fmla="*/ 104 h 951"/>
                <a:gd name="T10" fmla="*/ 63 w 835"/>
                <a:gd name="T11" fmla="*/ 130 h 951"/>
                <a:gd name="T12" fmla="*/ 31 w 835"/>
                <a:gd name="T13" fmla="*/ 131 h 951"/>
                <a:gd name="T14" fmla="*/ 49 w 835"/>
                <a:gd name="T15" fmla="*/ 159 h 951"/>
                <a:gd name="T16" fmla="*/ 63 w 835"/>
                <a:gd name="T17" fmla="*/ 131 h 951"/>
                <a:gd name="T18" fmla="*/ 66 w 835"/>
                <a:gd name="T19" fmla="*/ 185 h 951"/>
                <a:gd name="T20" fmla="*/ 96 w 835"/>
                <a:gd name="T21" fmla="*/ 185 h 951"/>
                <a:gd name="T22" fmla="*/ 114 w 835"/>
                <a:gd name="T23" fmla="*/ 211 h 951"/>
                <a:gd name="T24" fmla="*/ 99 w 835"/>
                <a:gd name="T25" fmla="*/ 238 h 951"/>
                <a:gd name="T26" fmla="*/ 130 w 835"/>
                <a:gd name="T27" fmla="*/ 240 h 951"/>
                <a:gd name="T28" fmla="*/ 147 w 835"/>
                <a:gd name="T29" fmla="*/ 265 h 951"/>
                <a:gd name="T30" fmla="*/ 132 w 835"/>
                <a:gd name="T31" fmla="*/ 293 h 951"/>
                <a:gd name="T32" fmla="*/ 164 w 835"/>
                <a:gd name="T33" fmla="*/ 293 h 951"/>
                <a:gd name="T34" fmla="*/ 180 w 835"/>
                <a:gd name="T35" fmla="*/ 319 h 951"/>
                <a:gd name="T36" fmla="*/ 166 w 835"/>
                <a:gd name="T37" fmla="*/ 346 h 951"/>
                <a:gd name="T38" fmla="*/ 197 w 835"/>
                <a:gd name="T39" fmla="*/ 346 h 951"/>
                <a:gd name="T40" fmla="*/ 213 w 835"/>
                <a:gd name="T41" fmla="*/ 374 h 951"/>
                <a:gd name="T42" fmla="*/ 213 w 835"/>
                <a:gd name="T43" fmla="*/ 374 h 951"/>
                <a:gd name="T44" fmla="*/ 231 w 835"/>
                <a:gd name="T45" fmla="*/ 401 h 951"/>
                <a:gd name="T46" fmla="*/ 215 w 835"/>
                <a:gd name="T47" fmla="*/ 429 h 951"/>
                <a:gd name="T48" fmla="*/ 239 w 835"/>
                <a:gd name="T49" fmla="*/ 416 h 951"/>
                <a:gd name="T50" fmla="*/ 246 w 835"/>
                <a:gd name="T51" fmla="*/ 427 h 951"/>
                <a:gd name="T52" fmla="*/ 264 w 835"/>
                <a:gd name="T53" fmla="*/ 454 h 951"/>
                <a:gd name="T54" fmla="*/ 280 w 835"/>
                <a:gd name="T55" fmla="*/ 482 h 951"/>
                <a:gd name="T56" fmla="*/ 280 w 835"/>
                <a:gd name="T57" fmla="*/ 482 h 951"/>
                <a:gd name="T58" fmla="*/ 295 w 835"/>
                <a:gd name="T59" fmla="*/ 508 h 951"/>
                <a:gd name="T60" fmla="*/ 297 w 835"/>
                <a:gd name="T61" fmla="*/ 509 h 951"/>
                <a:gd name="T62" fmla="*/ 313 w 835"/>
                <a:gd name="T63" fmla="*/ 535 h 951"/>
                <a:gd name="T64" fmla="*/ 298 w 835"/>
                <a:gd name="T65" fmla="*/ 564 h 951"/>
                <a:gd name="T66" fmla="*/ 321 w 835"/>
                <a:gd name="T67" fmla="*/ 550 h 951"/>
                <a:gd name="T68" fmla="*/ 316 w 835"/>
                <a:gd name="T69" fmla="*/ 590 h 951"/>
                <a:gd name="T70" fmla="*/ 346 w 835"/>
                <a:gd name="T71" fmla="*/ 590 h 951"/>
                <a:gd name="T72" fmla="*/ 362 w 835"/>
                <a:gd name="T73" fmla="*/ 616 h 951"/>
                <a:gd name="T74" fmla="*/ 349 w 835"/>
                <a:gd name="T75" fmla="*/ 643 h 951"/>
                <a:gd name="T76" fmla="*/ 379 w 835"/>
                <a:gd name="T77" fmla="*/ 643 h 951"/>
                <a:gd name="T78" fmla="*/ 395 w 835"/>
                <a:gd name="T79" fmla="*/ 669 h 951"/>
                <a:gd name="T80" fmla="*/ 381 w 835"/>
                <a:gd name="T81" fmla="*/ 698 h 951"/>
                <a:gd name="T82" fmla="*/ 398 w 835"/>
                <a:gd name="T83" fmla="*/ 726 h 951"/>
                <a:gd name="T84" fmla="*/ 417 w 835"/>
                <a:gd name="T85" fmla="*/ 706 h 951"/>
                <a:gd name="T86" fmla="*/ 415 w 835"/>
                <a:gd name="T87" fmla="*/ 752 h 951"/>
                <a:gd name="T88" fmla="*/ 446 w 835"/>
                <a:gd name="T89" fmla="*/ 752 h 951"/>
                <a:gd name="T90" fmla="*/ 463 w 835"/>
                <a:gd name="T91" fmla="*/ 778 h 951"/>
                <a:gd name="T92" fmla="*/ 463 w 835"/>
                <a:gd name="T93" fmla="*/ 779 h 951"/>
                <a:gd name="T94" fmla="*/ 479 w 835"/>
                <a:gd name="T95" fmla="*/ 807 h 951"/>
                <a:gd name="T96" fmla="*/ 464 w 835"/>
                <a:gd name="T97" fmla="*/ 834 h 951"/>
                <a:gd name="T98" fmla="*/ 486 w 835"/>
                <a:gd name="T99" fmla="*/ 817 h 951"/>
                <a:gd name="T100" fmla="*/ 482 w 835"/>
                <a:gd name="T101" fmla="*/ 860 h 951"/>
                <a:gd name="T102" fmla="*/ 513 w 835"/>
                <a:gd name="T103" fmla="*/ 860 h 951"/>
                <a:gd name="T104" fmla="*/ 529 w 835"/>
                <a:gd name="T105" fmla="*/ 886 h 951"/>
                <a:gd name="T106" fmla="*/ 515 w 835"/>
                <a:gd name="T107" fmla="*/ 915 h 951"/>
                <a:gd name="T108" fmla="*/ 547 w 835"/>
                <a:gd name="T109" fmla="*/ 915 h 951"/>
                <a:gd name="T110" fmla="*/ 562 w 835"/>
                <a:gd name="T111" fmla="*/ 941 h 951"/>
                <a:gd name="T112" fmla="*/ 698 w 835"/>
                <a:gd name="T113" fmla="*/ 951 h 951"/>
                <a:gd name="T114" fmla="*/ 835 w 835"/>
                <a:gd name="T115" fmla="*/ 724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5" h="951">
                  <a:moveTo>
                    <a:pt x="92" y="0"/>
                  </a:move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0" y="76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16" y="104"/>
                  </a:lnTo>
                  <a:lnTo>
                    <a:pt x="46" y="102"/>
                  </a:lnTo>
                  <a:lnTo>
                    <a:pt x="63" y="130"/>
                  </a:lnTo>
                  <a:lnTo>
                    <a:pt x="47" y="104"/>
                  </a:lnTo>
                  <a:lnTo>
                    <a:pt x="31" y="131"/>
                  </a:lnTo>
                  <a:lnTo>
                    <a:pt x="63" y="130"/>
                  </a:lnTo>
                  <a:lnTo>
                    <a:pt x="49" y="159"/>
                  </a:lnTo>
                  <a:lnTo>
                    <a:pt x="80" y="157"/>
                  </a:lnTo>
                  <a:lnTo>
                    <a:pt x="63" y="131"/>
                  </a:lnTo>
                  <a:lnTo>
                    <a:pt x="80" y="157"/>
                  </a:lnTo>
                  <a:lnTo>
                    <a:pt x="66" y="185"/>
                  </a:lnTo>
                  <a:lnTo>
                    <a:pt x="96" y="183"/>
                  </a:lnTo>
                  <a:lnTo>
                    <a:pt x="96" y="185"/>
                  </a:lnTo>
                  <a:lnTo>
                    <a:pt x="82" y="212"/>
                  </a:lnTo>
                  <a:lnTo>
                    <a:pt x="114" y="211"/>
                  </a:lnTo>
                  <a:lnTo>
                    <a:pt x="114" y="212"/>
                  </a:lnTo>
                  <a:lnTo>
                    <a:pt x="99" y="238"/>
                  </a:lnTo>
                  <a:lnTo>
                    <a:pt x="130" y="238"/>
                  </a:lnTo>
                  <a:lnTo>
                    <a:pt x="130" y="240"/>
                  </a:lnTo>
                  <a:lnTo>
                    <a:pt x="115" y="265"/>
                  </a:lnTo>
                  <a:lnTo>
                    <a:pt x="147" y="265"/>
                  </a:lnTo>
                  <a:lnTo>
                    <a:pt x="147" y="265"/>
                  </a:lnTo>
                  <a:lnTo>
                    <a:pt x="132" y="293"/>
                  </a:lnTo>
                  <a:lnTo>
                    <a:pt x="163" y="291"/>
                  </a:lnTo>
                  <a:lnTo>
                    <a:pt x="164" y="293"/>
                  </a:lnTo>
                  <a:lnTo>
                    <a:pt x="148" y="320"/>
                  </a:lnTo>
                  <a:lnTo>
                    <a:pt x="180" y="319"/>
                  </a:lnTo>
                  <a:lnTo>
                    <a:pt x="180" y="320"/>
                  </a:lnTo>
                  <a:lnTo>
                    <a:pt x="166" y="346"/>
                  </a:lnTo>
                  <a:lnTo>
                    <a:pt x="196" y="346"/>
                  </a:lnTo>
                  <a:lnTo>
                    <a:pt x="197" y="346"/>
                  </a:lnTo>
                  <a:lnTo>
                    <a:pt x="181" y="374"/>
                  </a:lnTo>
                  <a:lnTo>
                    <a:pt x="213" y="374"/>
                  </a:lnTo>
                  <a:lnTo>
                    <a:pt x="218" y="381"/>
                  </a:lnTo>
                  <a:lnTo>
                    <a:pt x="213" y="374"/>
                  </a:lnTo>
                  <a:lnTo>
                    <a:pt x="199" y="401"/>
                  </a:lnTo>
                  <a:lnTo>
                    <a:pt x="231" y="401"/>
                  </a:lnTo>
                  <a:lnTo>
                    <a:pt x="231" y="401"/>
                  </a:lnTo>
                  <a:lnTo>
                    <a:pt x="215" y="429"/>
                  </a:lnTo>
                  <a:lnTo>
                    <a:pt x="246" y="427"/>
                  </a:lnTo>
                  <a:lnTo>
                    <a:pt x="239" y="416"/>
                  </a:lnTo>
                  <a:lnTo>
                    <a:pt x="256" y="444"/>
                  </a:lnTo>
                  <a:lnTo>
                    <a:pt x="246" y="427"/>
                  </a:lnTo>
                  <a:lnTo>
                    <a:pt x="232" y="456"/>
                  </a:lnTo>
                  <a:lnTo>
                    <a:pt x="264" y="454"/>
                  </a:lnTo>
                  <a:lnTo>
                    <a:pt x="248" y="482"/>
                  </a:lnTo>
                  <a:lnTo>
                    <a:pt x="280" y="482"/>
                  </a:lnTo>
                  <a:lnTo>
                    <a:pt x="272" y="469"/>
                  </a:lnTo>
                  <a:lnTo>
                    <a:pt x="280" y="482"/>
                  </a:lnTo>
                  <a:lnTo>
                    <a:pt x="265" y="509"/>
                  </a:lnTo>
                  <a:lnTo>
                    <a:pt x="295" y="508"/>
                  </a:lnTo>
                  <a:lnTo>
                    <a:pt x="300" y="514"/>
                  </a:lnTo>
                  <a:lnTo>
                    <a:pt x="297" y="509"/>
                  </a:lnTo>
                  <a:lnTo>
                    <a:pt x="281" y="537"/>
                  </a:lnTo>
                  <a:lnTo>
                    <a:pt x="313" y="535"/>
                  </a:lnTo>
                  <a:lnTo>
                    <a:pt x="313" y="535"/>
                  </a:lnTo>
                  <a:lnTo>
                    <a:pt x="298" y="564"/>
                  </a:lnTo>
                  <a:lnTo>
                    <a:pt x="330" y="563"/>
                  </a:lnTo>
                  <a:lnTo>
                    <a:pt x="321" y="550"/>
                  </a:lnTo>
                  <a:lnTo>
                    <a:pt x="330" y="563"/>
                  </a:lnTo>
                  <a:lnTo>
                    <a:pt x="316" y="590"/>
                  </a:lnTo>
                  <a:lnTo>
                    <a:pt x="346" y="589"/>
                  </a:lnTo>
                  <a:lnTo>
                    <a:pt x="346" y="590"/>
                  </a:lnTo>
                  <a:lnTo>
                    <a:pt x="332" y="618"/>
                  </a:lnTo>
                  <a:lnTo>
                    <a:pt x="362" y="616"/>
                  </a:lnTo>
                  <a:lnTo>
                    <a:pt x="363" y="618"/>
                  </a:lnTo>
                  <a:lnTo>
                    <a:pt x="349" y="643"/>
                  </a:lnTo>
                  <a:lnTo>
                    <a:pt x="379" y="643"/>
                  </a:lnTo>
                  <a:lnTo>
                    <a:pt x="379" y="643"/>
                  </a:lnTo>
                  <a:lnTo>
                    <a:pt x="365" y="671"/>
                  </a:lnTo>
                  <a:lnTo>
                    <a:pt x="395" y="669"/>
                  </a:lnTo>
                  <a:lnTo>
                    <a:pt x="396" y="671"/>
                  </a:lnTo>
                  <a:lnTo>
                    <a:pt x="381" y="698"/>
                  </a:lnTo>
                  <a:lnTo>
                    <a:pt x="412" y="698"/>
                  </a:lnTo>
                  <a:lnTo>
                    <a:pt x="398" y="726"/>
                  </a:lnTo>
                  <a:lnTo>
                    <a:pt x="430" y="724"/>
                  </a:lnTo>
                  <a:lnTo>
                    <a:pt x="417" y="706"/>
                  </a:lnTo>
                  <a:lnTo>
                    <a:pt x="430" y="726"/>
                  </a:lnTo>
                  <a:lnTo>
                    <a:pt x="415" y="752"/>
                  </a:lnTo>
                  <a:lnTo>
                    <a:pt x="446" y="752"/>
                  </a:lnTo>
                  <a:lnTo>
                    <a:pt x="446" y="752"/>
                  </a:lnTo>
                  <a:lnTo>
                    <a:pt x="431" y="779"/>
                  </a:lnTo>
                  <a:lnTo>
                    <a:pt x="463" y="778"/>
                  </a:lnTo>
                  <a:lnTo>
                    <a:pt x="473" y="795"/>
                  </a:lnTo>
                  <a:lnTo>
                    <a:pt x="463" y="779"/>
                  </a:lnTo>
                  <a:lnTo>
                    <a:pt x="447" y="807"/>
                  </a:lnTo>
                  <a:lnTo>
                    <a:pt x="479" y="807"/>
                  </a:lnTo>
                  <a:lnTo>
                    <a:pt x="479" y="807"/>
                  </a:lnTo>
                  <a:lnTo>
                    <a:pt x="464" y="834"/>
                  </a:lnTo>
                  <a:lnTo>
                    <a:pt x="496" y="832"/>
                  </a:lnTo>
                  <a:lnTo>
                    <a:pt x="486" y="817"/>
                  </a:lnTo>
                  <a:lnTo>
                    <a:pt x="496" y="832"/>
                  </a:lnTo>
                  <a:lnTo>
                    <a:pt x="482" y="860"/>
                  </a:lnTo>
                  <a:lnTo>
                    <a:pt x="512" y="860"/>
                  </a:lnTo>
                  <a:lnTo>
                    <a:pt x="513" y="860"/>
                  </a:lnTo>
                  <a:lnTo>
                    <a:pt x="499" y="887"/>
                  </a:lnTo>
                  <a:lnTo>
                    <a:pt x="529" y="886"/>
                  </a:lnTo>
                  <a:lnTo>
                    <a:pt x="529" y="887"/>
                  </a:lnTo>
                  <a:lnTo>
                    <a:pt x="515" y="915"/>
                  </a:lnTo>
                  <a:lnTo>
                    <a:pt x="545" y="913"/>
                  </a:lnTo>
                  <a:lnTo>
                    <a:pt x="547" y="915"/>
                  </a:lnTo>
                  <a:lnTo>
                    <a:pt x="532" y="941"/>
                  </a:lnTo>
                  <a:lnTo>
                    <a:pt x="562" y="941"/>
                  </a:lnTo>
                  <a:lnTo>
                    <a:pt x="562" y="941"/>
                  </a:lnTo>
                  <a:lnTo>
                    <a:pt x="698" y="951"/>
                  </a:lnTo>
                  <a:lnTo>
                    <a:pt x="710" y="850"/>
                  </a:lnTo>
                  <a:lnTo>
                    <a:pt x="835" y="72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8604250" y="5237163"/>
              <a:ext cx="595313" cy="711200"/>
            </a:xfrm>
            <a:custGeom>
              <a:avLst/>
              <a:gdLst>
                <a:gd name="T0" fmla="*/ 8 w 260"/>
                <a:gd name="T1" fmla="*/ 83 h 310"/>
                <a:gd name="T2" fmla="*/ 2 w 260"/>
                <a:gd name="T3" fmla="*/ 211 h 310"/>
                <a:gd name="T4" fmla="*/ 73 w 260"/>
                <a:gd name="T5" fmla="*/ 282 h 310"/>
                <a:gd name="T6" fmla="*/ 125 w 260"/>
                <a:gd name="T7" fmla="*/ 290 h 310"/>
                <a:gd name="T8" fmla="*/ 250 w 260"/>
                <a:gd name="T9" fmla="*/ 134 h 310"/>
                <a:gd name="T10" fmla="*/ 242 w 260"/>
                <a:gd name="T11" fmla="*/ 106 h 310"/>
                <a:gd name="T12" fmla="*/ 136 w 260"/>
                <a:gd name="T13" fmla="*/ 0 h 310"/>
                <a:gd name="T14" fmla="*/ 8 w 260"/>
                <a:gd name="T15" fmla="*/ 83 h 310"/>
                <a:gd name="T16" fmla="*/ 194 w 260"/>
                <a:gd name="T17" fmla="*/ 139 h 310"/>
                <a:gd name="T18" fmla="*/ 73 w 260"/>
                <a:gd name="T19" fmla="*/ 249 h 310"/>
                <a:gd name="T20" fmla="*/ 48 w 260"/>
                <a:gd name="T21" fmla="*/ 224 h 310"/>
                <a:gd name="T22" fmla="*/ 62 w 260"/>
                <a:gd name="T23" fmla="*/ 115 h 310"/>
                <a:gd name="T24" fmla="*/ 129 w 260"/>
                <a:gd name="T25" fmla="*/ 74 h 310"/>
                <a:gd name="T26" fmla="*/ 194 w 260"/>
                <a:gd name="T27" fmla="*/ 13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310">
                  <a:moveTo>
                    <a:pt x="8" y="83"/>
                  </a:moveTo>
                  <a:cubicBezTo>
                    <a:pt x="8" y="83"/>
                    <a:pt x="0" y="201"/>
                    <a:pt x="2" y="211"/>
                  </a:cubicBezTo>
                  <a:cubicBezTo>
                    <a:pt x="4" y="222"/>
                    <a:pt x="73" y="282"/>
                    <a:pt x="73" y="282"/>
                  </a:cubicBezTo>
                  <a:cubicBezTo>
                    <a:pt x="73" y="282"/>
                    <a:pt x="105" y="310"/>
                    <a:pt x="125" y="290"/>
                  </a:cubicBezTo>
                  <a:cubicBezTo>
                    <a:pt x="145" y="270"/>
                    <a:pt x="250" y="134"/>
                    <a:pt x="250" y="134"/>
                  </a:cubicBezTo>
                  <a:cubicBezTo>
                    <a:pt x="250" y="134"/>
                    <a:pt x="260" y="125"/>
                    <a:pt x="242" y="106"/>
                  </a:cubicBezTo>
                  <a:cubicBezTo>
                    <a:pt x="223" y="88"/>
                    <a:pt x="136" y="0"/>
                    <a:pt x="136" y="0"/>
                  </a:cubicBezTo>
                  <a:lnTo>
                    <a:pt x="8" y="83"/>
                  </a:lnTo>
                  <a:close/>
                  <a:moveTo>
                    <a:pt x="194" y="139"/>
                  </a:moveTo>
                  <a:cubicBezTo>
                    <a:pt x="73" y="249"/>
                    <a:pt x="73" y="249"/>
                    <a:pt x="73" y="249"/>
                  </a:cubicBezTo>
                  <a:cubicBezTo>
                    <a:pt x="48" y="224"/>
                    <a:pt x="48" y="224"/>
                    <a:pt x="48" y="224"/>
                  </a:cubicBezTo>
                  <a:cubicBezTo>
                    <a:pt x="48" y="224"/>
                    <a:pt x="36" y="149"/>
                    <a:pt x="62" y="115"/>
                  </a:cubicBezTo>
                  <a:cubicBezTo>
                    <a:pt x="89" y="82"/>
                    <a:pt x="115" y="72"/>
                    <a:pt x="129" y="74"/>
                  </a:cubicBezTo>
                  <a:lnTo>
                    <a:pt x="194" y="139"/>
                  </a:ln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645525" y="5448300"/>
              <a:ext cx="26988" cy="25400"/>
            </a:xfrm>
            <a:custGeom>
              <a:avLst/>
              <a:gdLst>
                <a:gd name="T0" fmla="*/ 10 w 12"/>
                <a:gd name="T1" fmla="*/ 2 h 11"/>
                <a:gd name="T2" fmla="*/ 10 w 12"/>
                <a:gd name="T3" fmla="*/ 9 h 11"/>
                <a:gd name="T4" fmla="*/ 2 w 12"/>
                <a:gd name="T5" fmla="*/ 9 h 11"/>
                <a:gd name="T6" fmla="*/ 2 w 12"/>
                <a:gd name="T7" fmla="*/ 2 h 11"/>
                <a:gd name="T8" fmla="*/ 10 w 12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2"/>
                  </a:moveTo>
                  <a:cubicBezTo>
                    <a:pt x="12" y="4"/>
                    <a:pt x="12" y="7"/>
                    <a:pt x="10" y="9"/>
                  </a:cubicBezTo>
                  <a:cubicBezTo>
                    <a:pt x="8" y="11"/>
                    <a:pt x="5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5" y="0"/>
                    <a:pt x="8" y="0"/>
                    <a:pt x="10" y="2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8634413" y="5494338"/>
              <a:ext cx="25400" cy="25400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8621713" y="5540375"/>
              <a:ext cx="25400" cy="25400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8707438" y="5437188"/>
              <a:ext cx="579438" cy="585788"/>
            </a:xfrm>
            <a:custGeom>
              <a:avLst/>
              <a:gdLst>
                <a:gd name="T0" fmla="*/ 8 w 253"/>
                <a:gd name="T1" fmla="*/ 142 h 256"/>
                <a:gd name="T2" fmla="*/ 79 w 253"/>
                <a:gd name="T3" fmla="*/ 213 h 256"/>
                <a:gd name="T4" fmla="*/ 82 w 253"/>
                <a:gd name="T5" fmla="*/ 216 h 256"/>
                <a:gd name="T6" fmla="*/ 159 w 253"/>
                <a:gd name="T7" fmla="*/ 248 h 256"/>
                <a:gd name="T8" fmla="*/ 234 w 253"/>
                <a:gd name="T9" fmla="*/ 174 h 256"/>
                <a:gd name="T10" fmla="*/ 245 w 253"/>
                <a:gd name="T11" fmla="*/ 95 h 256"/>
                <a:gd name="T12" fmla="*/ 236 w 253"/>
                <a:gd name="T13" fmla="*/ 78 h 256"/>
                <a:gd name="T14" fmla="*/ 205 w 253"/>
                <a:gd name="T15" fmla="*/ 47 h 256"/>
                <a:gd name="T16" fmla="*/ 176 w 253"/>
                <a:gd name="T17" fmla="*/ 76 h 256"/>
                <a:gd name="T18" fmla="*/ 176 w 253"/>
                <a:gd name="T19" fmla="*/ 76 h 256"/>
                <a:gd name="T20" fmla="*/ 175 w 253"/>
                <a:gd name="T21" fmla="*/ 74 h 256"/>
                <a:gd name="T22" fmla="*/ 109 w 253"/>
                <a:gd name="T23" fmla="*/ 8 h 256"/>
                <a:gd name="T24" fmla="*/ 79 w 253"/>
                <a:gd name="T25" fmla="*/ 8 h 256"/>
                <a:gd name="T26" fmla="*/ 79 w 253"/>
                <a:gd name="T27" fmla="*/ 38 h 256"/>
                <a:gd name="T28" fmla="*/ 82 w 253"/>
                <a:gd name="T29" fmla="*/ 41 h 256"/>
                <a:gd name="T30" fmla="*/ 53 w 253"/>
                <a:gd name="T31" fmla="*/ 41 h 256"/>
                <a:gd name="T32" fmla="*/ 53 w 253"/>
                <a:gd name="T33" fmla="*/ 70 h 256"/>
                <a:gd name="T34" fmla="*/ 57 w 253"/>
                <a:gd name="T35" fmla="*/ 73 h 256"/>
                <a:gd name="T36" fmla="*/ 27 w 253"/>
                <a:gd name="T37" fmla="*/ 74 h 256"/>
                <a:gd name="T38" fmla="*/ 32 w 253"/>
                <a:gd name="T39" fmla="*/ 108 h 256"/>
                <a:gd name="T40" fmla="*/ 38 w 253"/>
                <a:gd name="T41" fmla="*/ 113 h 256"/>
                <a:gd name="T42" fmla="*/ 8 w 253"/>
                <a:gd name="T43" fmla="*/ 113 h 256"/>
                <a:gd name="T44" fmla="*/ 8 w 253"/>
                <a:gd name="T45" fmla="*/ 14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256">
                  <a:moveTo>
                    <a:pt x="8" y="142"/>
                  </a:moveTo>
                  <a:cubicBezTo>
                    <a:pt x="79" y="213"/>
                    <a:pt x="79" y="213"/>
                    <a:pt x="79" y="213"/>
                  </a:cubicBezTo>
                  <a:cubicBezTo>
                    <a:pt x="80" y="214"/>
                    <a:pt x="81" y="215"/>
                    <a:pt x="82" y="216"/>
                  </a:cubicBezTo>
                  <a:cubicBezTo>
                    <a:pt x="128" y="256"/>
                    <a:pt x="159" y="248"/>
                    <a:pt x="159" y="248"/>
                  </a:cubicBezTo>
                  <a:cubicBezTo>
                    <a:pt x="159" y="248"/>
                    <a:pt x="216" y="192"/>
                    <a:pt x="234" y="174"/>
                  </a:cubicBezTo>
                  <a:cubicBezTo>
                    <a:pt x="248" y="159"/>
                    <a:pt x="253" y="121"/>
                    <a:pt x="245" y="95"/>
                  </a:cubicBezTo>
                  <a:cubicBezTo>
                    <a:pt x="247" y="89"/>
                    <a:pt x="242" y="84"/>
                    <a:pt x="236" y="78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6"/>
                    <a:pt x="175" y="75"/>
                    <a:pt x="175" y="74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1" y="0"/>
                    <a:pt x="88" y="0"/>
                    <a:pt x="79" y="8"/>
                  </a:cubicBezTo>
                  <a:cubicBezTo>
                    <a:pt x="71" y="16"/>
                    <a:pt x="71" y="30"/>
                    <a:pt x="79" y="3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74" y="32"/>
                    <a:pt x="61" y="32"/>
                    <a:pt x="53" y="41"/>
                  </a:cubicBezTo>
                  <a:cubicBezTo>
                    <a:pt x="45" y="49"/>
                    <a:pt x="45" y="62"/>
                    <a:pt x="53" y="7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9" y="65"/>
                    <a:pt x="35" y="65"/>
                    <a:pt x="27" y="74"/>
                  </a:cubicBezTo>
                  <a:cubicBezTo>
                    <a:pt x="19" y="82"/>
                    <a:pt x="24" y="99"/>
                    <a:pt x="32" y="108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0" y="105"/>
                    <a:pt x="16" y="105"/>
                    <a:pt x="8" y="113"/>
                  </a:cubicBezTo>
                  <a:cubicBezTo>
                    <a:pt x="0" y="121"/>
                    <a:pt x="0" y="134"/>
                    <a:pt x="8" y="142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9045575" y="5768975"/>
              <a:ext cx="3498850" cy="3497263"/>
            </a:xfrm>
            <a:custGeom>
              <a:avLst/>
              <a:gdLst>
                <a:gd name="T0" fmla="*/ 2204 w 2204"/>
                <a:gd name="T1" fmla="*/ 2039 h 2203"/>
                <a:gd name="T2" fmla="*/ 2039 w 2204"/>
                <a:gd name="T3" fmla="*/ 2203 h 2203"/>
                <a:gd name="T4" fmla="*/ 0 w 2204"/>
                <a:gd name="T5" fmla="*/ 165 h 2203"/>
                <a:gd name="T6" fmla="*/ 166 w 2204"/>
                <a:gd name="T7" fmla="*/ 0 h 2203"/>
                <a:gd name="T8" fmla="*/ 2204 w 2204"/>
                <a:gd name="T9" fmla="*/ 2039 h 2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4" h="2203">
                  <a:moveTo>
                    <a:pt x="2204" y="2039"/>
                  </a:moveTo>
                  <a:lnTo>
                    <a:pt x="2039" y="2203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2204" y="2039"/>
                  </a:ln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8588375" y="3235325"/>
              <a:ext cx="465138" cy="557213"/>
            </a:xfrm>
            <a:custGeom>
              <a:avLst/>
              <a:gdLst>
                <a:gd name="T0" fmla="*/ 0 w 293"/>
                <a:gd name="T1" fmla="*/ 351 h 351"/>
                <a:gd name="T2" fmla="*/ 4 w 293"/>
                <a:gd name="T3" fmla="*/ 241 h 351"/>
                <a:gd name="T4" fmla="*/ 287 w 293"/>
                <a:gd name="T5" fmla="*/ 139 h 351"/>
                <a:gd name="T6" fmla="*/ 293 w 293"/>
                <a:gd name="T7" fmla="*/ 3 h 351"/>
                <a:gd name="T8" fmla="*/ 239 w 293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351">
                  <a:moveTo>
                    <a:pt x="0" y="351"/>
                  </a:moveTo>
                  <a:lnTo>
                    <a:pt x="4" y="241"/>
                  </a:lnTo>
                  <a:lnTo>
                    <a:pt x="287" y="139"/>
                  </a:lnTo>
                  <a:lnTo>
                    <a:pt x="293" y="3"/>
                  </a:lnTo>
                  <a:lnTo>
                    <a:pt x="239" y="0"/>
                  </a:lnTo>
                </a:path>
              </a:pathLst>
            </a:custGeom>
            <a:noFill/>
            <a:ln w="36513" cap="flat">
              <a:solidFill>
                <a:srgbClr val="80808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8478838" y="3724275"/>
              <a:ext cx="193675" cy="609600"/>
            </a:xfrm>
            <a:custGeom>
              <a:avLst/>
              <a:gdLst>
                <a:gd name="T0" fmla="*/ 11 w 85"/>
                <a:gd name="T1" fmla="*/ 27 h 266"/>
                <a:gd name="T2" fmla="*/ 32 w 85"/>
                <a:gd name="T3" fmla="*/ 1 h 266"/>
                <a:gd name="T4" fmla="*/ 65 w 85"/>
                <a:gd name="T5" fmla="*/ 3 h 266"/>
                <a:gd name="T6" fmla="*/ 85 w 85"/>
                <a:gd name="T7" fmla="*/ 31 h 266"/>
                <a:gd name="T8" fmla="*/ 75 w 85"/>
                <a:gd name="T9" fmla="*/ 239 h 266"/>
                <a:gd name="T10" fmla="*/ 53 w 85"/>
                <a:gd name="T11" fmla="*/ 265 h 266"/>
                <a:gd name="T12" fmla="*/ 20 w 85"/>
                <a:gd name="T13" fmla="*/ 264 h 266"/>
                <a:gd name="T14" fmla="*/ 1 w 85"/>
                <a:gd name="T15" fmla="*/ 236 h 266"/>
                <a:gd name="T16" fmla="*/ 11 w 85"/>
                <a:gd name="T17" fmla="*/ 2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66">
                  <a:moveTo>
                    <a:pt x="11" y="27"/>
                  </a:moveTo>
                  <a:cubicBezTo>
                    <a:pt x="11" y="12"/>
                    <a:pt x="21" y="0"/>
                    <a:pt x="32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77" y="3"/>
                    <a:pt x="85" y="16"/>
                    <a:pt x="85" y="31"/>
                  </a:cubicBezTo>
                  <a:cubicBezTo>
                    <a:pt x="75" y="239"/>
                    <a:pt x="75" y="239"/>
                    <a:pt x="75" y="239"/>
                  </a:cubicBezTo>
                  <a:cubicBezTo>
                    <a:pt x="74" y="254"/>
                    <a:pt x="64" y="266"/>
                    <a:pt x="53" y="265"/>
                  </a:cubicBezTo>
                  <a:cubicBezTo>
                    <a:pt x="20" y="264"/>
                    <a:pt x="20" y="264"/>
                    <a:pt x="20" y="264"/>
                  </a:cubicBezTo>
                  <a:cubicBezTo>
                    <a:pt x="9" y="263"/>
                    <a:pt x="0" y="251"/>
                    <a:pt x="1" y="236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615363" y="3794125"/>
              <a:ext cx="284163" cy="485775"/>
            </a:xfrm>
            <a:custGeom>
              <a:avLst/>
              <a:gdLst>
                <a:gd name="T0" fmla="*/ 15 w 124"/>
                <a:gd name="T1" fmla="*/ 41 h 212"/>
                <a:gd name="T2" fmla="*/ 17 w 124"/>
                <a:gd name="T3" fmla="*/ 0 h 212"/>
                <a:gd name="T4" fmla="*/ 61 w 124"/>
                <a:gd name="T5" fmla="*/ 2 h 212"/>
                <a:gd name="T6" fmla="*/ 79 w 124"/>
                <a:gd name="T7" fmla="*/ 9 h 212"/>
                <a:gd name="T8" fmla="*/ 123 w 124"/>
                <a:gd name="T9" fmla="*/ 75 h 212"/>
                <a:gd name="T10" fmla="*/ 118 w 124"/>
                <a:gd name="T11" fmla="*/ 180 h 212"/>
                <a:gd name="T12" fmla="*/ 0 w 124"/>
                <a:gd name="T13" fmla="*/ 206 h 212"/>
                <a:gd name="T14" fmla="*/ 15 w 124"/>
                <a:gd name="T15" fmla="*/ 4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212">
                  <a:moveTo>
                    <a:pt x="15" y="4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9" y="3"/>
                    <a:pt x="76" y="4"/>
                    <a:pt x="79" y="9"/>
                  </a:cubicBezTo>
                  <a:cubicBezTo>
                    <a:pt x="102" y="22"/>
                    <a:pt x="124" y="54"/>
                    <a:pt x="123" y="75"/>
                  </a:cubicBezTo>
                  <a:cubicBezTo>
                    <a:pt x="122" y="100"/>
                    <a:pt x="118" y="180"/>
                    <a:pt x="118" y="180"/>
                  </a:cubicBezTo>
                  <a:cubicBezTo>
                    <a:pt x="118" y="180"/>
                    <a:pt x="117" y="212"/>
                    <a:pt x="0" y="206"/>
                  </a:cubicBezTo>
                  <a:cubicBezTo>
                    <a:pt x="0" y="206"/>
                    <a:pt x="12" y="164"/>
                    <a:pt x="15" y="41"/>
                  </a:cubicBezTo>
                  <a:close/>
                </a:path>
              </a:pathLst>
            </a:custGeom>
            <a:solidFill>
              <a:srgbClr val="F7B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8382000" y="3829050"/>
              <a:ext cx="311150" cy="119063"/>
            </a:xfrm>
            <a:custGeom>
              <a:avLst/>
              <a:gdLst>
                <a:gd name="T0" fmla="*/ 114 w 136"/>
                <a:gd name="T1" fmla="*/ 51 h 52"/>
                <a:gd name="T2" fmla="*/ 135 w 136"/>
                <a:gd name="T3" fmla="*/ 29 h 52"/>
                <a:gd name="T4" fmla="*/ 135 w 136"/>
                <a:gd name="T5" fmla="*/ 29 h 52"/>
                <a:gd name="T6" fmla="*/ 116 w 136"/>
                <a:gd name="T7" fmla="*/ 4 h 52"/>
                <a:gd name="T8" fmla="*/ 22 w 136"/>
                <a:gd name="T9" fmla="*/ 0 h 52"/>
                <a:gd name="T10" fmla="*/ 1 w 136"/>
                <a:gd name="T11" fmla="*/ 23 h 52"/>
                <a:gd name="T12" fmla="*/ 1 w 136"/>
                <a:gd name="T13" fmla="*/ 23 h 52"/>
                <a:gd name="T14" fmla="*/ 20 w 136"/>
                <a:gd name="T15" fmla="*/ 47 h 52"/>
                <a:gd name="T16" fmla="*/ 114 w 136"/>
                <a:gd name="T1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52">
                  <a:moveTo>
                    <a:pt x="114" y="51"/>
                  </a:moveTo>
                  <a:cubicBezTo>
                    <a:pt x="125" y="52"/>
                    <a:pt x="135" y="42"/>
                    <a:pt x="135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6" y="16"/>
                    <a:pt x="127" y="5"/>
                    <a:pt x="116" y="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1" y="10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5"/>
                    <a:pt x="9" y="46"/>
                    <a:pt x="20" y="47"/>
                  </a:cubicBezTo>
                  <a:lnTo>
                    <a:pt x="114" y="51"/>
                  </a:ln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8386763" y="3937000"/>
              <a:ext cx="311150" cy="119063"/>
            </a:xfrm>
            <a:custGeom>
              <a:avLst/>
              <a:gdLst>
                <a:gd name="T0" fmla="*/ 114 w 136"/>
                <a:gd name="T1" fmla="*/ 51 h 52"/>
                <a:gd name="T2" fmla="*/ 135 w 136"/>
                <a:gd name="T3" fmla="*/ 29 h 52"/>
                <a:gd name="T4" fmla="*/ 135 w 136"/>
                <a:gd name="T5" fmla="*/ 29 h 52"/>
                <a:gd name="T6" fmla="*/ 116 w 136"/>
                <a:gd name="T7" fmla="*/ 4 h 52"/>
                <a:gd name="T8" fmla="*/ 22 w 136"/>
                <a:gd name="T9" fmla="*/ 0 h 52"/>
                <a:gd name="T10" fmla="*/ 1 w 136"/>
                <a:gd name="T11" fmla="*/ 22 h 52"/>
                <a:gd name="T12" fmla="*/ 1 w 136"/>
                <a:gd name="T13" fmla="*/ 22 h 52"/>
                <a:gd name="T14" fmla="*/ 20 w 136"/>
                <a:gd name="T15" fmla="*/ 47 h 52"/>
                <a:gd name="T16" fmla="*/ 114 w 136"/>
                <a:gd name="T1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52">
                  <a:moveTo>
                    <a:pt x="114" y="51"/>
                  </a:moveTo>
                  <a:cubicBezTo>
                    <a:pt x="125" y="52"/>
                    <a:pt x="135" y="42"/>
                    <a:pt x="135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6" y="16"/>
                    <a:pt x="127" y="5"/>
                    <a:pt x="116" y="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1" y="1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35"/>
                    <a:pt x="9" y="46"/>
                    <a:pt x="20" y="47"/>
                  </a:cubicBezTo>
                  <a:lnTo>
                    <a:pt x="114" y="51"/>
                  </a:ln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8407400" y="4044950"/>
              <a:ext cx="311150" cy="119063"/>
            </a:xfrm>
            <a:custGeom>
              <a:avLst/>
              <a:gdLst>
                <a:gd name="T0" fmla="*/ 114 w 136"/>
                <a:gd name="T1" fmla="*/ 51 h 52"/>
                <a:gd name="T2" fmla="*/ 136 w 136"/>
                <a:gd name="T3" fmla="*/ 29 h 52"/>
                <a:gd name="T4" fmla="*/ 136 w 136"/>
                <a:gd name="T5" fmla="*/ 29 h 52"/>
                <a:gd name="T6" fmla="*/ 116 w 136"/>
                <a:gd name="T7" fmla="*/ 5 h 52"/>
                <a:gd name="T8" fmla="*/ 23 w 136"/>
                <a:gd name="T9" fmla="*/ 0 h 52"/>
                <a:gd name="T10" fmla="*/ 1 w 136"/>
                <a:gd name="T11" fmla="*/ 23 h 52"/>
                <a:gd name="T12" fmla="*/ 1 w 136"/>
                <a:gd name="T13" fmla="*/ 23 h 52"/>
                <a:gd name="T14" fmla="*/ 21 w 136"/>
                <a:gd name="T15" fmla="*/ 47 h 52"/>
                <a:gd name="T16" fmla="*/ 114 w 136"/>
                <a:gd name="T17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52">
                  <a:moveTo>
                    <a:pt x="114" y="51"/>
                  </a:moveTo>
                  <a:cubicBezTo>
                    <a:pt x="125" y="52"/>
                    <a:pt x="135" y="42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6" y="16"/>
                    <a:pt x="128" y="5"/>
                    <a:pt x="116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2" y="10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6"/>
                    <a:pt x="9" y="47"/>
                    <a:pt x="21" y="47"/>
                  </a:cubicBezTo>
                  <a:lnTo>
                    <a:pt x="114" y="51"/>
                  </a:ln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37563" y="4152900"/>
              <a:ext cx="311150" cy="119063"/>
            </a:xfrm>
            <a:custGeom>
              <a:avLst/>
              <a:gdLst>
                <a:gd name="T0" fmla="*/ 113 w 136"/>
                <a:gd name="T1" fmla="*/ 52 h 52"/>
                <a:gd name="T2" fmla="*/ 135 w 136"/>
                <a:gd name="T3" fmla="*/ 30 h 52"/>
                <a:gd name="T4" fmla="*/ 135 w 136"/>
                <a:gd name="T5" fmla="*/ 30 h 52"/>
                <a:gd name="T6" fmla="*/ 116 w 136"/>
                <a:gd name="T7" fmla="*/ 5 h 52"/>
                <a:gd name="T8" fmla="*/ 22 w 136"/>
                <a:gd name="T9" fmla="*/ 1 h 52"/>
                <a:gd name="T10" fmla="*/ 0 w 136"/>
                <a:gd name="T11" fmla="*/ 23 h 52"/>
                <a:gd name="T12" fmla="*/ 0 w 136"/>
                <a:gd name="T13" fmla="*/ 23 h 52"/>
                <a:gd name="T14" fmla="*/ 20 w 136"/>
                <a:gd name="T15" fmla="*/ 48 h 52"/>
                <a:gd name="T16" fmla="*/ 113 w 136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52">
                  <a:moveTo>
                    <a:pt x="113" y="52"/>
                  </a:moveTo>
                  <a:cubicBezTo>
                    <a:pt x="125" y="52"/>
                    <a:pt x="135" y="42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6" y="17"/>
                    <a:pt x="127" y="6"/>
                    <a:pt x="116" y="5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6"/>
                    <a:pt x="9" y="47"/>
                    <a:pt x="20" y="48"/>
                  </a:cubicBezTo>
                  <a:lnTo>
                    <a:pt x="113" y="52"/>
                  </a:ln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8562975" y="3744913"/>
              <a:ext cx="200025" cy="317500"/>
            </a:xfrm>
            <a:custGeom>
              <a:avLst/>
              <a:gdLst>
                <a:gd name="T0" fmla="*/ 84 w 87"/>
                <a:gd name="T1" fmla="*/ 31 h 139"/>
                <a:gd name="T2" fmla="*/ 60 w 87"/>
                <a:gd name="T3" fmla="*/ 4 h 139"/>
                <a:gd name="T4" fmla="*/ 60 w 87"/>
                <a:gd name="T5" fmla="*/ 4 h 139"/>
                <a:gd name="T6" fmla="*/ 26 w 87"/>
                <a:gd name="T7" fmla="*/ 17 h 139"/>
                <a:gd name="T8" fmla="*/ 3 w 87"/>
                <a:gd name="T9" fmla="*/ 107 h 139"/>
                <a:gd name="T10" fmla="*/ 27 w 87"/>
                <a:gd name="T11" fmla="*/ 135 h 139"/>
                <a:gd name="T12" fmla="*/ 27 w 87"/>
                <a:gd name="T13" fmla="*/ 135 h 139"/>
                <a:gd name="T14" fmla="*/ 60 w 87"/>
                <a:gd name="T15" fmla="*/ 122 h 139"/>
                <a:gd name="T16" fmla="*/ 84 w 87"/>
                <a:gd name="T17" fmla="*/ 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39">
                  <a:moveTo>
                    <a:pt x="84" y="31"/>
                  </a:moveTo>
                  <a:cubicBezTo>
                    <a:pt x="87" y="20"/>
                    <a:pt x="76" y="8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44" y="0"/>
                    <a:pt x="29" y="6"/>
                    <a:pt x="26" y="1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0" y="118"/>
                    <a:pt x="11" y="131"/>
                    <a:pt x="27" y="13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42" y="139"/>
                    <a:pt x="58" y="133"/>
                    <a:pt x="60" y="122"/>
                  </a:cubicBezTo>
                  <a:lnTo>
                    <a:pt x="84" y="31"/>
                  </a:ln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040688" y="3051175"/>
              <a:ext cx="962025" cy="327025"/>
            </a:xfrm>
            <a:custGeom>
              <a:avLst/>
              <a:gdLst>
                <a:gd name="T0" fmla="*/ 394 w 420"/>
                <a:gd name="T1" fmla="*/ 18 h 143"/>
                <a:gd name="T2" fmla="*/ 420 w 420"/>
                <a:gd name="T3" fmla="*/ 46 h 143"/>
                <a:gd name="T4" fmla="*/ 416 w 420"/>
                <a:gd name="T5" fmla="*/ 117 h 143"/>
                <a:gd name="T6" fmla="*/ 388 w 420"/>
                <a:gd name="T7" fmla="*/ 142 h 143"/>
                <a:gd name="T8" fmla="*/ 26 w 420"/>
                <a:gd name="T9" fmla="*/ 125 h 143"/>
                <a:gd name="T10" fmla="*/ 0 w 420"/>
                <a:gd name="T11" fmla="*/ 97 h 143"/>
                <a:gd name="T12" fmla="*/ 4 w 420"/>
                <a:gd name="T13" fmla="*/ 27 h 143"/>
                <a:gd name="T14" fmla="*/ 32 w 420"/>
                <a:gd name="T15" fmla="*/ 1 h 143"/>
                <a:gd name="T16" fmla="*/ 394 w 420"/>
                <a:gd name="T17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43">
                  <a:moveTo>
                    <a:pt x="394" y="18"/>
                  </a:moveTo>
                  <a:cubicBezTo>
                    <a:pt x="409" y="19"/>
                    <a:pt x="420" y="31"/>
                    <a:pt x="420" y="46"/>
                  </a:cubicBezTo>
                  <a:cubicBezTo>
                    <a:pt x="416" y="117"/>
                    <a:pt x="416" y="117"/>
                    <a:pt x="416" y="117"/>
                  </a:cubicBezTo>
                  <a:cubicBezTo>
                    <a:pt x="416" y="132"/>
                    <a:pt x="403" y="143"/>
                    <a:pt x="388" y="142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11" y="125"/>
                    <a:pt x="0" y="112"/>
                    <a:pt x="0" y="9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2"/>
                    <a:pt x="17" y="0"/>
                    <a:pt x="32" y="1"/>
                  </a:cubicBezTo>
                  <a:lnTo>
                    <a:pt x="394" y="18"/>
                  </a:ln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885238" y="3859213"/>
              <a:ext cx="4589463" cy="584200"/>
            </a:xfrm>
            <a:custGeom>
              <a:avLst/>
              <a:gdLst>
                <a:gd name="T0" fmla="*/ 2891 w 2891"/>
                <a:gd name="T1" fmla="*/ 134 h 368"/>
                <a:gd name="T2" fmla="*/ 2879 w 2891"/>
                <a:gd name="T3" fmla="*/ 368 h 368"/>
                <a:gd name="T4" fmla="*/ 0 w 2891"/>
                <a:gd name="T5" fmla="*/ 232 h 368"/>
                <a:gd name="T6" fmla="*/ 11 w 2891"/>
                <a:gd name="T7" fmla="*/ 0 h 368"/>
                <a:gd name="T8" fmla="*/ 2891 w 2891"/>
                <a:gd name="T9" fmla="*/ 13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1" h="368">
                  <a:moveTo>
                    <a:pt x="2891" y="134"/>
                  </a:moveTo>
                  <a:lnTo>
                    <a:pt x="2879" y="368"/>
                  </a:lnTo>
                  <a:lnTo>
                    <a:pt x="0" y="232"/>
                  </a:lnTo>
                  <a:lnTo>
                    <a:pt x="11" y="0"/>
                  </a:lnTo>
                  <a:lnTo>
                    <a:pt x="2891" y="134"/>
                  </a:lnTo>
                  <a:close/>
                </a:path>
              </a:pathLst>
            </a:custGeom>
            <a:solidFill>
              <a:srgbClr val="FF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4016375" y="1428750"/>
              <a:ext cx="638175" cy="646113"/>
            </a:xfrm>
            <a:custGeom>
              <a:avLst/>
              <a:gdLst>
                <a:gd name="T0" fmla="*/ 268 w 279"/>
                <a:gd name="T1" fmla="*/ 280 h 282"/>
                <a:gd name="T2" fmla="*/ 268 w 279"/>
                <a:gd name="T3" fmla="*/ 280 h 282"/>
                <a:gd name="T4" fmla="*/ 7 w 279"/>
                <a:gd name="T5" fmla="*/ 206 h 282"/>
                <a:gd name="T6" fmla="*/ 1 w 279"/>
                <a:gd name="T7" fmla="*/ 200 h 282"/>
                <a:gd name="T8" fmla="*/ 3 w 279"/>
                <a:gd name="T9" fmla="*/ 192 h 282"/>
                <a:gd name="T10" fmla="*/ 198 w 279"/>
                <a:gd name="T11" fmla="*/ 3 h 282"/>
                <a:gd name="T12" fmla="*/ 206 w 279"/>
                <a:gd name="T13" fmla="*/ 1 h 282"/>
                <a:gd name="T14" fmla="*/ 212 w 279"/>
                <a:gd name="T15" fmla="*/ 7 h 282"/>
                <a:gd name="T16" fmla="*/ 278 w 279"/>
                <a:gd name="T17" fmla="*/ 269 h 282"/>
                <a:gd name="T18" fmla="*/ 278 w 279"/>
                <a:gd name="T19" fmla="*/ 275 h 282"/>
                <a:gd name="T20" fmla="*/ 268 w 279"/>
                <a:gd name="T21" fmla="*/ 28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282">
                  <a:moveTo>
                    <a:pt x="268" y="280"/>
                  </a:moveTo>
                  <a:cubicBezTo>
                    <a:pt x="268" y="280"/>
                    <a:pt x="268" y="280"/>
                    <a:pt x="268" y="280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4" y="205"/>
                    <a:pt x="2" y="203"/>
                    <a:pt x="1" y="200"/>
                  </a:cubicBezTo>
                  <a:cubicBezTo>
                    <a:pt x="0" y="197"/>
                    <a:pt x="1" y="194"/>
                    <a:pt x="3" y="192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200" y="1"/>
                    <a:pt x="204" y="0"/>
                    <a:pt x="206" y="1"/>
                  </a:cubicBezTo>
                  <a:cubicBezTo>
                    <a:pt x="209" y="2"/>
                    <a:pt x="212" y="4"/>
                    <a:pt x="212" y="7"/>
                  </a:cubicBezTo>
                  <a:cubicBezTo>
                    <a:pt x="278" y="269"/>
                    <a:pt x="278" y="269"/>
                    <a:pt x="278" y="269"/>
                  </a:cubicBezTo>
                  <a:cubicBezTo>
                    <a:pt x="279" y="271"/>
                    <a:pt x="279" y="273"/>
                    <a:pt x="278" y="275"/>
                  </a:cubicBezTo>
                  <a:cubicBezTo>
                    <a:pt x="277" y="279"/>
                    <a:pt x="272" y="282"/>
                    <a:pt x="268" y="28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4268787" y="1768475"/>
              <a:ext cx="125413" cy="363538"/>
            </a:xfrm>
            <a:custGeom>
              <a:avLst/>
              <a:gdLst>
                <a:gd name="T0" fmla="*/ 0 w 79"/>
                <a:gd name="T1" fmla="*/ 222 h 229"/>
                <a:gd name="T2" fmla="*/ 26 w 79"/>
                <a:gd name="T3" fmla="*/ 132 h 229"/>
                <a:gd name="T4" fmla="*/ 79 w 79"/>
                <a:gd name="T5" fmla="*/ 0 h 229"/>
                <a:gd name="T6" fmla="*/ 53 w 79"/>
                <a:gd name="T7" fmla="*/ 141 h 229"/>
                <a:gd name="T8" fmla="*/ 28 w 79"/>
                <a:gd name="T9" fmla="*/ 229 h 229"/>
                <a:gd name="T10" fmla="*/ 0 w 79"/>
                <a:gd name="T11" fmla="*/ 22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29">
                  <a:moveTo>
                    <a:pt x="0" y="222"/>
                  </a:moveTo>
                  <a:lnTo>
                    <a:pt x="26" y="132"/>
                  </a:lnTo>
                  <a:lnTo>
                    <a:pt x="79" y="0"/>
                  </a:lnTo>
                  <a:lnTo>
                    <a:pt x="53" y="141"/>
                  </a:lnTo>
                  <a:lnTo>
                    <a:pt x="28" y="22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4049712" y="2111375"/>
              <a:ext cx="314325" cy="614363"/>
            </a:xfrm>
            <a:custGeom>
              <a:avLst/>
              <a:gdLst>
                <a:gd name="T0" fmla="*/ 76 w 137"/>
                <a:gd name="T1" fmla="*/ 244 h 268"/>
                <a:gd name="T2" fmla="*/ 48 w 137"/>
                <a:gd name="T3" fmla="*/ 265 h 268"/>
                <a:gd name="T4" fmla="*/ 17 w 137"/>
                <a:gd name="T5" fmla="*/ 256 h 268"/>
                <a:gd name="T6" fmla="*/ 4 w 137"/>
                <a:gd name="T7" fmla="*/ 224 h 268"/>
                <a:gd name="T8" fmla="*/ 62 w 137"/>
                <a:gd name="T9" fmla="*/ 23 h 268"/>
                <a:gd name="T10" fmla="*/ 89 w 137"/>
                <a:gd name="T11" fmla="*/ 3 h 268"/>
                <a:gd name="T12" fmla="*/ 121 w 137"/>
                <a:gd name="T13" fmla="*/ 12 h 268"/>
                <a:gd name="T14" fmla="*/ 133 w 137"/>
                <a:gd name="T15" fmla="*/ 44 h 268"/>
                <a:gd name="T16" fmla="*/ 76 w 137"/>
                <a:gd name="T17" fmla="*/ 24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8">
                  <a:moveTo>
                    <a:pt x="76" y="244"/>
                  </a:moveTo>
                  <a:cubicBezTo>
                    <a:pt x="72" y="259"/>
                    <a:pt x="59" y="268"/>
                    <a:pt x="48" y="265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6" y="253"/>
                    <a:pt x="0" y="238"/>
                    <a:pt x="4" y="22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6" y="9"/>
                    <a:pt x="78" y="0"/>
                    <a:pt x="89" y="3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31" y="15"/>
                    <a:pt x="137" y="29"/>
                    <a:pt x="133" y="44"/>
                  </a:cubicBezTo>
                  <a:lnTo>
                    <a:pt x="76" y="244"/>
                  </a:lnTo>
                  <a:close/>
                </a:path>
              </a:pathLst>
            </a:custGeom>
            <a:solidFill>
              <a:srgbClr val="EC1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3841750" y="2127250"/>
              <a:ext cx="574675" cy="546100"/>
            </a:xfrm>
            <a:custGeom>
              <a:avLst/>
              <a:gdLst>
                <a:gd name="T0" fmla="*/ 191 w 251"/>
                <a:gd name="T1" fmla="*/ 220 h 238"/>
                <a:gd name="T2" fmla="*/ 177 w 251"/>
                <a:gd name="T3" fmla="*/ 195 h 238"/>
                <a:gd name="T4" fmla="*/ 185 w 251"/>
                <a:gd name="T5" fmla="*/ 197 h 238"/>
                <a:gd name="T6" fmla="*/ 217 w 251"/>
                <a:gd name="T7" fmla="*/ 184 h 238"/>
                <a:gd name="T8" fmla="*/ 202 w 251"/>
                <a:gd name="T9" fmla="*/ 159 h 238"/>
                <a:gd name="T10" fmla="*/ 207 w 251"/>
                <a:gd name="T11" fmla="*/ 160 h 238"/>
                <a:gd name="T12" fmla="*/ 233 w 251"/>
                <a:gd name="T13" fmla="*/ 146 h 238"/>
                <a:gd name="T14" fmla="*/ 219 w 251"/>
                <a:gd name="T15" fmla="*/ 120 h 238"/>
                <a:gd name="T16" fmla="*/ 222 w 251"/>
                <a:gd name="T17" fmla="*/ 121 h 238"/>
                <a:gd name="T18" fmla="*/ 248 w 251"/>
                <a:gd name="T19" fmla="*/ 107 h 238"/>
                <a:gd name="T20" fmla="*/ 234 w 251"/>
                <a:gd name="T21" fmla="*/ 82 h 238"/>
                <a:gd name="T22" fmla="*/ 144 w 251"/>
                <a:gd name="T23" fmla="*/ 56 h 238"/>
                <a:gd name="T24" fmla="*/ 142 w 251"/>
                <a:gd name="T25" fmla="*/ 56 h 238"/>
                <a:gd name="T26" fmla="*/ 142 w 251"/>
                <a:gd name="T27" fmla="*/ 55 h 238"/>
                <a:gd name="T28" fmla="*/ 153 w 251"/>
                <a:gd name="T29" fmla="*/ 16 h 238"/>
                <a:gd name="T30" fmla="*/ 111 w 251"/>
                <a:gd name="T31" fmla="*/ 4 h 238"/>
                <a:gd name="T32" fmla="*/ 92 w 251"/>
                <a:gd name="T33" fmla="*/ 4 h 238"/>
                <a:gd name="T34" fmla="*/ 29 w 251"/>
                <a:gd name="T35" fmla="*/ 53 h 238"/>
                <a:gd name="T36" fmla="*/ 0 w 251"/>
                <a:gd name="T37" fmla="*/ 154 h 238"/>
                <a:gd name="T38" fmla="*/ 65 w 251"/>
                <a:gd name="T39" fmla="*/ 206 h 238"/>
                <a:gd name="T40" fmla="*/ 69 w 251"/>
                <a:gd name="T41" fmla="*/ 207 h 238"/>
                <a:gd name="T42" fmla="*/ 166 w 251"/>
                <a:gd name="T43" fmla="*/ 235 h 238"/>
                <a:gd name="T44" fmla="*/ 191 w 251"/>
                <a:gd name="T45" fmla="*/ 2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238">
                  <a:moveTo>
                    <a:pt x="191" y="220"/>
                  </a:moveTo>
                  <a:cubicBezTo>
                    <a:pt x="194" y="209"/>
                    <a:pt x="188" y="198"/>
                    <a:pt x="177" y="195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96" y="200"/>
                    <a:pt x="213" y="195"/>
                    <a:pt x="217" y="184"/>
                  </a:cubicBezTo>
                  <a:cubicBezTo>
                    <a:pt x="220" y="173"/>
                    <a:pt x="213" y="162"/>
                    <a:pt x="202" y="159"/>
                  </a:cubicBezTo>
                  <a:cubicBezTo>
                    <a:pt x="207" y="160"/>
                    <a:pt x="207" y="160"/>
                    <a:pt x="207" y="160"/>
                  </a:cubicBezTo>
                  <a:cubicBezTo>
                    <a:pt x="218" y="163"/>
                    <a:pt x="230" y="157"/>
                    <a:pt x="233" y="146"/>
                  </a:cubicBezTo>
                  <a:cubicBezTo>
                    <a:pt x="236" y="135"/>
                    <a:pt x="230" y="123"/>
                    <a:pt x="219" y="120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33" y="125"/>
                    <a:pt x="245" y="118"/>
                    <a:pt x="248" y="107"/>
                  </a:cubicBezTo>
                  <a:cubicBezTo>
                    <a:pt x="251" y="96"/>
                    <a:pt x="245" y="85"/>
                    <a:pt x="234" y="8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3" y="56"/>
                    <a:pt x="143" y="56"/>
                    <a:pt x="142" y="56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3" y="2"/>
                    <a:pt x="96" y="0"/>
                    <a:pt x="92" y="4"/>
                  </a:cubicBezTo>
                  <a:cubicBezTo>
                    <a:pt x="66" y="10"/>
                    <a:pt x="34" y="33"/>
                    <a:pt x="29" y="53"/>
                  </a:cubicBezTo>
                  <a:cubicBezTo>
                    <a:pt x="22" y="77"/>
                    <a:pt x="0" y="154"/>
                    <a:pt x="0" y="154"/>
                  </a:cubicBezTo>
                  <a:cubicBezTo>
                    <a:pt x="0" y="154"/>
                    <a:pt x="8" y="185"/>
                    <a:pt x="65" y="206"/>
                  </a:cubicBezTo>
                  <a:cubicBezTo>
                    <a:pt x="67" y="206"/>
                    <a:pt x="68" y="207"/>
                    <a:pt x="69" y="207"/>
                  </a:cubicBezTo>
                  <a:cubicBezTo>
                    <a:pt x="166" y="235"/>
                    <a:pt x="166" y="235"/>
                    <a:pt x="166" y="235"/>
                  </a:cubicBezTo>
                  <a:cubicBezTo>
                    <a:pt x="177" y="238"/>
                    <a:pt x="188" y="231"/>
                    <a:pt x="191" y="220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-563563" y="917575"/>
              <a:ext cx="4502150" cy="1611313"/>
            </a:xfrm>
            <a:custGeom>
              <a:avLst/>
              <a:gdLst>
                <a:gd name="T0" fmla="*/ 0 w 2836"/>
                <a:gd name="T1" fmla="*/ 224 h 1015"/>
                <a:gd name="T2" fmla="*/ 64 w 2836"/>
                <a:gd name="T3" fmla="*/ 0 h 1015"/>
                <a:gd name="T4" fmla="*/ 2836 w 2836"/>
                <a:gd name="T5" fmla="*/ 790 h 1015"/>
                <a:gd name="T6" fmla="*/ 2772 w 2836"/>
                <a:gd name="T7" fmla="*/ 1015 h 1015"/>
                <a:gd name="T8" fmla="*/ 0 w 2836"/>
                <a:gd name="T9" fmla="*/ 224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6" h="1015">
                  <a:moveTo>
                    <a:pt x="0" y="224"/>
                  </a:moveTo>
                  <a:lnTo>
                    <a:pt x="64" y="0"/>
                  </a:lnTo>
                  <a:lnTo>
                    <a:pt x="2836" y="790"/>
                  </a:lnTo>
                  <a:lnTo>
                    <a:pt x="2772" y="1015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FF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5124450" y="1128713"/>
              <a:ext cx="623888" cy="646113"/>
            </a:xfrm>
            <a:custGeom>
              <a:avLst/>
              <a:gdLst>
                <a:gd name="T0" fmla="*/ 58 w 272"/>
                <a:gd name="T1" fmla="*/ 267 h 282"/>
                <a:gd name="T2" fmla="*/ 26 w 272"/>
                <a:gd name="T3" fmla="*/ 275 h 282"/>
                <a:gd name="T4" fmla="*/ 6 w 272"/>
                <a:gd name="T5" fmla="*/ 257 h 282"/>
                <a:gd name="T6" fmla="*/ 14 w 272"/>
                <a:gd name="T7" fmla="*/ 225 h 282"/>
                <a:gd name="T8" fmla="*/ 214 w 272"/>
                <a:gd name="T9" fmla="*/ 15 h 282"/>
                <a:gd name="T10" fmla="*/ 246 w 272"/>
                <a:gd name="T11" fmla="*/ 6 h 282"/>
                <a:gd name="T12" fmla="*/ 265 w 272"/>
                <a:gd name="T13" fmla="*/ 25 h 282"/>
                <a:gd name="T14" fmla="*/ 258 w 272"/>
                <a:gd name="T15" fmla="*/ 57 h 282"/>
                <a:gd name="T16" fmla="*/ 58 w 272"/>
                <a:gd name="T17" fmla="*/ 26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82">
                  <a:moveTo>
                    <a:pt x="58" y="267"/>
                  </a:moveTo>
                  <a:cubicBezTo>
                    <a:pt x="47" y="278"/>
                    <a:pt x="33" y="282"/>
                    <a:pt x="26" y="275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0" y="250"/>
                    <a:pt x="3" y="236"/>
                    <a:pt x="14" y="22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25" y="4"/>
                    <a:pt x="239" y="0"/>
                    <a:pt x="246" y="6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72" y="32"/>
                    <a:pt x="269" y="46"/>
                    <a:pt x="258" y="57"/>
                  </a:cubicBezTo>
                  <a:lnTo>
                    <a:pt x="58" y="267"/>
                  </a:ln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5124450" y="1366838"/>
              <a:ext cx="396875" cy="404813"/>
            </a:xfrm>
            <a:custGeom>
              <a:avLst/>
              <a:gdLst>
                <a:gd name="T0" fmla="*/ 58 w 173"/>
                <a:gd name="T1" fmla="*/ 163 h 177"/>
                <a:gd name="T2" fmla="*/ 170 w 173"/>
                <a:gd name="T3" fmla="*/ 46 h 177"/>
                <a:gd name="T4" fmla="*/ 173 w 173"/>
                <a:gd name="T5" fmla="*/ 42 h 177"/>
                <a:gd name="T6" fmla="*/ 129 w 173"/>
                <a:gd name="T7" fmla="*/ 0 h 177"/>
                <a:gd name="T8" fmla="*/ 125 w 173"/>
                <a:gd name="T9" fmla="*/ 4 h 177"/>
                <a:gd name="T10" fmla="*/ 14 w 173"/>
                <a:gd name="T11" fmla="*/ 121 h 177"/>
                <a:gd name="T12" fmla="*/ 7 w 173"/>
                <a:gd name="T13" fmla="*/ 154 h 177"/>
                <a:gd name="T14" fmla="*/ 25 w 173"/>
                <a:gd name="T15" fmla="*/ 170 h 177"/>
                <a:gd name="T16" fmla="*/ 58 w 173"/>
                <a:gd name="T17" fmla="*/ 16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77">
                  <a:moveTo>
                    <a:pt x="58" y="163"/>
                  </a:moveTo>
                  <a:cubicBezTo>
                    <a:pt x="170" y="46"/>
                    <a:pt x="170" y="46"/>
                    <a:pt x="170" y="46"/>
                  </a:cubicBezTo>
                  <a:cubicBezTo>
                    <a:pt x="171" y="45"/>
                    <a:pt x="172" y="43"/>
                    <a:pt x="173" y="42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8" y="1"/>
                    <a:pt x="127" y="2"/>
                    <a:pt x="125" y="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" y="132"/>
                    <a:pt x="0" y="147"/>
                    <a:pt x="7" y="154"/>
                  </a:cubicBezTo>
                  <a:cubicBezTo>
                    <a:pt x="25" y="170"/>
                    <a:pt x="25" y="170"/>
                    <a:pt x="25" y="170"/>
                  </a:cubicBezTo>
                  <a:cubicBezTo>
                    <a:pt x="32" y="177"/>
                    <a:pt x="47" y="174"/>
                    <a:pt x="58" y="16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5624512" y="868363"/>
              <a:ext cx="374650" cy="623888"/>
            </a:xfrm>
            <a:custGeom>
              <a:avLst/>
              <a:gdLst>
                <a:gd name="T0" fmla="*/ 51 w 164"/>
                <a:gd name="T1" fmla="*/ 159 h 273"/>
                <a:gd name="T2" fmla="*/ 107 w 164"/>
                <a:gd name="T3" fmla="*/ 131 h 273"/>
                <a:gd name="T4" fmla="*/ 130 w 164"/>
                <a:gd name="T5" fmla="*/ 234 h 273"/>
                <a:gd name="T6" fmla="*/ 145 w 164"/>
                <a:gd name="T7" fmla="*/ 238 h 273"/>
                <a:gd name="T8" fmla="*/ 152 w 164"/>
                <a:gd name="T9" fmla="*/ 102 h 273"/>
                <a:gd name="T10" fmla="*/ 81 w 164"/>
                <a:gd name="T11" fmla="*/ 23 h 273"/>
                <a:gd name="T12" fmla="*/ 35 w 164"/>
                <a:gd name="T13" fmla="*/ 0 h 273"/>
                <a:gd name="T14" fmla="*/ 0 w 164"/>
                <a:gd name="T15" fmla="*/ 36 h 273"/>
                <a:gd name="T16" fmla="*/ 26 w 164"/>
                <a:gd name="T17" fmla="*/ 56 h 273"/>
                <a:gd name="T18" fmla="*/ 8 w 164"/>
                <a:gd name="T19" fmla="*/ 117 h 273"/>
                <a:gd name="T20" fmla="*/ 51 w 164"/>
                <a:gd name="T21" fmla="*/ 15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73">
                  <a:moveTo>
                    <a:pt x="51" y="159"/>
                  </a:moveTo>
                  <a:cubicBezTo>
                    <a:pt x="51" y="159"/>
                    <a:pt x="90" y="115"/>
                    <a:pt x="107" y="131"/>
                  </a:cubicBezTo>
                  <a:cubicBezTo>
                    <a:pt x="124" y="146"/>
                    <a:pt x="128" y="161"/>
                    <a:pt x="130" y="234"/>
                  </a:cubicBezTo>
                  <a:cubicBezTo>
                    <a:pt x="130" y="234"/>
                    <a:pt x="134" y="273"/>
                    <a:pt x="145" y="238"/>
                  </a:cubicBezTo>
                  <a:cubicBezTo>
                    <a:pt x="157" y="203"/>
                    <a:pt x="164" y="139"/>
                    <a:pt x="152" y="102"/>
                  </a:cubicBezTo>
                  <a:cubicBezTo>
                    <a:pt x="139" y="66"/>
                    <a:pt x="81" y="23"/>
                    <a:pt x="81" y="23"/>
                  </a:cubicBezTo>
                  <a:cubicBezTo>
                    <a:pt x="81" y="23"/>
                    <a:pt x="70" y="33"/>
                    <a:pt x="35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9" y="39"/>
                    <a:pt x="26" y="56"/>
                  </a:cubicBezTo>
                  <a:cubicBezTo>
                    <a:pt x="32" y="72"/>
                    <a:pt x="32" y="92"/>
                    <a:pt x="8" y="117"/>
                  </a:cubicBezTo>
                  <a:lnTo>
                    <a:pt x="51" y="15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5538787" y="782638"/>
              <a:ext cx="190500" cy="192088"/>
            </a:xfrm>
            <a:custGeom>
              <a:avLst/>
              <a:gdLst>
                <a:gd name="T0" fmla="*/ 32 w 83"/>
                <a:gd name="T1" fmla="*/ 82 h 84"/>
                <a:gd name="T2" fmla="*/ 25 w 83"/>
                <a:gd name="T3" fmla="*/ 82 h 84"/>
                <a:gd name="T4" fmla="*/ 2 w 83"/>
                <a:gd name="T5" fmla="*/ 60 h 84"/>
                <a:gd name="T6" fmla="*/ 2 w 83"/>
                <a:gd name="T7" fmla="*/ 53 h 84"/>
                <a:gd name="T8" fmla="*/ 51 w 83"/>
                <a:gd name="T9" fmla="*/ 2 h 84"/>
                <a:gd name="T10" fmla="*/ 58 w 83"/>
                <a:gd name="T11" fmla="*/ 2 h 84"/>
                <a:gd name="T12" fmla="*/ 81 w 83"/>
                <a:gd name="T13" fmla="*/ 24 h 84"/>
                <a:gd name="T14" fmla="*/ 81 w 83"/>
                <a:gd name="T15" fmla="*/ 31 h 84"/>
                <a:gd name="T16" fmla="*/ 32 w 83"/>
                <a:gd name="T17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4">
                  <a:moveTo>
                    <a:pt x="32" y="82"/>
                  </a:moveTo>
                  <a:cubicBezTo>
                    <a:pt x="30" y="84"/>
                    <a:pt x="27" y="84"/>
                    <a:pt x="25" y="8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0" y="55"/>
                    <a:pt x="2" y="5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6" y="0"/>
                    <a:pt x="58" y="2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9"/>
                    <a:pt x="81" y="31"/>
                  </a:cubicBezTo>
                  <a:lnTo>
                    <a:pt x="32" y="8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5021262" y="1179513"/>
              <a:ext cx="588963" cy="579438"/>
            </a:xfrm>
            <a:custGeom>
              <a:avLst/>
              <a:gdLst>
                <a:gd name="T0" fmla="*/ 146 w 257"/>
                <a:gd name="T1" fmla="*/ 244 h 253"/>
                <a:gd name="T2" fmla="*/ 145 w 257"/>
                <a:gd name="T3" fmla="*/ 215 h 253"/>
                <a:gd name="T4" fmla="*/ 151 w 257"/>
                <a:gd name="T5" fmla="*/ 221 h 253"/>
                <a:gd name="T6" fmla="*/ 185 w 257"/>
                <a:gd name="T7" fmla="*/ 225 h 253"/>
                <a:gd name="T8" fmla="*/ 185 w 257"/>
                <a:gd name="T9" fmla="*/ 195 h 253"/>
                <a:gd name="T10" fmla="*/ 188 w 257"/>
                <a:gd name="T11" fmla="*/ 199 h 253"/>
                <a:gd name="T12" fmla="*/ 218 w 257"/>
                <a:gd name="T13" fmla="*/ 198 h 253"/>
                <a:gd name="T14" fmla="*/ 217 w 257"/>
                <a:gd name="T15" fmla="*/ 169 h 253"/>
                <a:gd name="T16" fmla="*/ 220 w 257"/>
                <a:gd name="T17" fmla="*/ 172 h 253"/>
                <a:gd name="T18" fmla="*/ 249 w 257"/>
                <a:gd name="T19" fmla="*/ 171 h 253"/>
                <a:gd name="T20" fmla="*/ 249 w 257"/>
                <a:gd name="T21" fmla="*/ 142 h 253"/>
                <a:gd name="T22" fmla="*/ 181 w 257"/>
                <a:gd name="T23" fmla="*/ 77 h 253"/>
                <a:gd name="T24" fmla="*/ 180 w 257"/>
                <a:gd name="T25" fmla="*/ 76 h 253"/>
                <a:gd name="T26" fmla="*/ 180 w 257"/>
                <a:gd name="T27" fmla="*/ 76 h 253"/>
                <a:gd name="T28" fmla="*/ 208 w 257"/>
                <a:gd name="T29" fmla="*/ 46 h 253"/>
                <a:gd name="T30" fmla="*/ 176 w 257"/>
                <a:gd name="T31" fmla="*/ 16 h 253"/>
                <a:gd name="T32" fmla="*/ 159 w 257"/>
                <a:gd name="T33" fmla="*/ 7 h 253"/>
                <a:gd name="T34" fmla="*/ 81 w 257"/>
                <a:gd name="T35" fmla="*/ 20 h 253"/>
                <a:gd name="T36" fmla="*/ 8 w 257"/>
                <a:gd name="T37" fmla="*/ 96 h 253"/>
                <a:gd name="T38" fmla="*/ 42 w 257"/>
                <a:gd name="T39" fmla="*/ 173 h 253"/>
                <a:gd name="T40" fmla="*/ 45 w 257"/>
                <a:gd name="T41" fmla="*/ 176 h 253"/>
                <a:gd name="T42" fmla="*/ 117 w 257"/>
                <a:gd name="T43" fmla="*/ 245 h 253"/>
                <a:gd name="T44" fmla="*/ 146 w 257"/>
                <a:gd name="T4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253">
                  <a:moveTo>
                    <a:pt x="146" y="244"/>
                  </a:moveTo>
                  <a:cubicBezTo>
                    <a:pt x="154" y="236"/>
                    <a:pt x="154" y="223"/>
                    <a:pt x="145" y="215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60" y="229"/>
                    <a:pt x="177" y="233"/>
                    <a:pt x="185" y="225"/>
                  </a:cubicBezTo>
                  <a:cubicBezTo>
                    <a:pt x="193" y="216"/>
                    <a:pt x="193" y="203"/>
                    <a:pt x="185" y="195"/>
                  </a:cubicBezTo>
                  <a:cubicBezTo>
                    <a:pt x="188" y="199"/>
                    <a:pt x="188" y="199"/>
                    <a:pt x="188" y="199"/>
                  </a:cubicBezTo>
                  <a:cubicBezTo>
                    <a:pt x="197" y="207"/>
                    <a:pt x="210" y="206"/>
                    <a:pt x="218" y="198"/>
                  </a:cubicBezTo>
                  <a:cubicBezTo>
                    <a:pt x="226" y="190"/>
                    <a:pt x="225" y="177"/>
                    <a:pt x="217" y="169"/>
                  </a:cubicBezTo>
                  <a:cubicBezTo>
                    <a:pt x="220" y="172"/>
                    <a:pt x="220" y="172"/>
                    <a:pt x="220" y="172"/>
                  </a:cubicBezTo>
                  <a:cubicBezTo>
                    <a:pt x="228" y="180"/>
                    <a:pt x="241" y="179"/>
                    <a:pt x="249" y="171"/>
                  </a:cubicBezTo>
                  <a:cubicBezTo>
                    <a:pt x="257" y="163"/>
                    <a:pt x="257" y="150"/>
                    <a:pt x="249" y="142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81" y="77"/>
                    <a:pt x="180" y="76"/>
                    <a:pt x="180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0" y="10"/>
                    <a:pt x="165" y="6"/>
                    <a:pt x="159" y="7"/>
                  </a:cubicBezTo>
                  <a:cubicBezTo>
                    <a:pt x="133" y="0"/>
                    <a:pt x="95" y="6"/>
                    <a:pt x="81" y="20"/>
                  </a:cubicBezTo>
                  <a:cubicBezTo>
                    <a:pt x="63" y="39"/>
                    <a:pt x="8" y="96"/>
                    <a:pt x="8" y="96"/>
                  </a:cubicBezTo>
                  <a:cubicBezTo>
                    <a:pt x="8" y="96"/>
                    <a:pt x="0" y="128"/>
                    <a:pt x="42" y="173"/>
                  </a:cubicBezTo>
                  <a:cubicBezTo>
                    <a:pt x="43" y="174"/>
                    <a:pt x="43" y="175"/>
                    <a:pt x="45" y="176"/>
                  </a:cubicBezTo>
                  <a:cubicBezTo>
                    <a:pt x="117" y="245"/>
                    <a:pt x="117" y="245"/>
                    <a:pt x="117" y="245"/>
                  </a:cubicBezTo>
                  <a:cubicBezTo>
                    <a:pt x="125" y="253"/>
                    <a:pt x="138" y="253"/>
                    <a:pt x="146" y="244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1695450" y="-1992313"/>
              <a:ext cx="3562350" cy="3432175"/>
            </a:xfrm>
            <a:custGeom>
              <a:avLst/>
              <a:gdLst>
                <a:gd name="T0" fmla="*/ 0 w 2244"/>
                <a:gd name="T1" fmla="*/ 168 h 2162"/>
                <a:gd name="T2" fmla="*/ 162 w 2244"/>
                <a:gd name="T3" fmla="*/ 0 h 2162"/>
                <a:gd name="T4" fmla="*/ 2244 w 2244"/>
                <a:gd name="T5" fmla="*/ 1993 h 2162"/>
                <a:gd name="T6" fmla="*/ 2082 w 2244"/>
                <a:gd name="T7" fmla="*/ 2162 h 2162"/>
                <a:gd name="T8" fmla="*/ 0 w 2244"/>
                <a:gd name="T9" fmla="*/ 168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4" h="2162">
                  <a:moveTo>
                    <a:pt x="0" y="168"/>
                  </a:moveTo>
                  <a:lnTo>
                    <a:pt x="162" y="0"/>
                  </a:lnTo>
                  <a:lnTo>
                    <a:pt x="2244" y="1993"/>
                  </a:lnTo>
                  <a:lnTo>
                    <a:pt x="2082" y="2162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260475" y="4594226"/>
              <a:ext cx="3817938" cy="4376738"/>
              <a:chOff x="1512887" y="4946650"/>
              <a:chExt cx="3817938" cy="4376738"/>
            </a:xfrm>
          </p:grpSpPr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4699000" y="5303838"/>
                <a:ext cx="631825" cy="630238"/>
              </a:xfrm>
              <a:custGeom>
                <a:avLst/>
                <a:gdLst>
                  <a:gd name="T0" fmla="*/ 264 w 276"/>
                  <a:gd name="T1" fmla="*/ 210 h 275"/>
                  <a:gd name="T2" fmla="*/ 268 w 276"/>
                  <a:gd name="T3" fmla="*/ 243 h 275"/>
                  <a:gd name="T4" fmla="*/ 245 w 276"/>
                  <a:gd name="T5" fmla="*/ 267 h 275"/>
                  <a:gd name="T6" fmla="*/ 212 w 276"/>
                  <a:gd name="T7" fmla="*/ 262 h 275"/>
                  <a:gd name="T8" fmla="*/ 13 w 276"/>
                  <a:gd name="T9" fmla="*/ 65 h 275"/>
                  <a:gd name="T10" fmla="*/ 8 w 276"/>
                  <a:gd name="T11" fmla="*/ 31 h 275"/>
                  <a:gd name="T12" fmla="*/ 31 w 276"/>
                  <a:gd name="T13" fmla="*/ 8 h 275"/>
                  <a:gd name="T14" fmla="*/ 65 w 276"/>
                  <a:gd name="T15" fmla="*/ 12 h 275"/>
                  <a:gd name="T16" fmla="*/ 264 w 276"/>
                  <a:gd name="T17" fmla="*/ 21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75">
                    <a:moveTo>
                      <a:pt x="264" y="210"/>
                    </a:moveTo>
                    <a:cubicBezTo>
                      <a:pt x="274" y="220"/>
                      <a:pt x="276" y="235"/>
                      <a:pt x="268" y="243"/>
                    </a:cubicBezTo>
                    <a:cubicBezTo>
                      <a:pt x="245" y="267"/>
                      <a:pt x="245" y="267"/>
                      <a:pt x="245" y="267"/>
                    </a:cubicBezTo>
                    <a:cubicBezTo>
                      <a:pt x="237" y="275"/>
                      <a:pt x="222" y="273"/>
                      <a:pt x="212" y="262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2" y="54"/>
                      <a:pt x="0" y="39"/>
                      <a:pt x="8" y="3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9" y="0"/>
                      <a:pt x="54" y="2"/>
                      <a:pt x="65" y="12"/>
                    </a:cubicBezTo>
                    <a:lnTo>
                      <a:pt x="264" y="210"/>
                    </a:lnTo>
                    <a:close/>
                  </a:path>
                </a:pathLst>
              </a:custGeom>
              <a:solidFill>
                <a:srgbClr val="8BC5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4605337" y="5208588"/>
                <a:ext cx="423863" cy="423863"/>
              </a:xfrm>
              <a:custGeom>
                <a:avLst/>
                <a:gdLst>
                  <a:gd name="T0" fmla="*/ 0 w 185"/>
                  <a:gd name="T1" fmla="*/ 137 h 185"/>
                  <a:gd name="T2" fmla="*/ 38 w 185"/>
                  <a:gd name="T3" fmla="*/ 175 h 185"/>
                  <a:gd name="T4" fmla="*/ 70 w 185"/>
                  <a:gd name="T5" fmla="*/ 177 h 185"/>
                  <a:gd name="T6" fmla="*/ 177 w 185"/>
                  <a:gd name="T7" fmla="*/ 69 h 185"/>
                  <a:gd name="T8" fmla="*/ 175 w 185"/>
                  <a:gd name="T9" fmla="*/ 38 h 185"/>
                  <a:gd name="T10" fmla="*/ 136 w 185"/>
                  <a:gd name="T11" fmla="*/ 0 h 185"/>
                  <a:gd name="T12" fmla="*/ 0 w 185"/>
                  <a:gd name="T13" fmla="*/ 13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5">
                    <a:moveTo>
                      <a:pt x="0" y="137"/>
                    </a:moveTo>
                    <a:cubicBezTo>
                      <a:pt x="38" y="175"/>
                      <a:pt x="38" y="175"/>
                      <a:pt x="38" y="175"/>
                    </a:cubicBezTo>
                    <a:cubicBezTo>
                      <a:pt x="48" y="185"/>
                      <a:pt x="62" y="185"/>
                      <a:pt x="70" y="177"/>
                    </a:cubicBezTo>
                    <a:cubicBezTo>
                      <a:pt x="177" y="69"/>
                      <a:pt x="177" y="69"/>
                      <a:pt x="177" y="69"/>
                    </a:cubicBezTo>
                    <a:cubicBezTo>
                      <a:pt x="185" y="61"/>
                      <a:pt x="184" y="47"/>
                      <a:pt x="175" y="38"/>
                    </a:cubicBezTo>
                    <a:cubicBezTo>
                      <a:pt x="136" y="0"/>
                      <a:pt x="136" y="0"/>
                      <a:pt x="136" y="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8BC5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4538662" y="5141913"/>
                <a:ext cx="377825" cy="379413"/>
              </a:xfrm>
              <a:custGeom>
                <a:avLst/>
                <a:gdLst>
                  <a:gd name="T0" fmla="*/ 196 w 238"/>
                  <a:gd name="T1" fmla="*/ 0 h 239"/>
                  <a:gd name="T2" fmla="*/ 0 w 238"/>
                  <a:gd name="T3" fmla="*/ 198 h 239"/>
                  <a:gd name="T4" fmla="*/ 42 w 238"/>
                  <a:gd name="T5" fmla="*/ 239 h 239"/>
                  <a:gd name="T6" fmla="*/ 238 w 238"/>
                  <a:gd name="T7" fmla="*/ 42 h 239"/>
                  <a:gd name="T8" fmla="*/ 196 w 238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39">
                    <a:moveTo>
                      <a:pt x="196" y="0"/>
                    </a:moveTo>
                    <a:lnTo>
                      <a:pt x="0" y="198"/>
                    </a:lnTo>
                    <a:lnTo>
                      <a:pt x="42" y="239"/>
                    </a:lnTo>
                    <a:lnTo>
                      <a:pt x="238" y="42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341812" y="4946650"/>
                <a:ext cx="508000" cy="509588"/>
              </a:xfrm>
              <a:custGeom>
                <a:avLst/>
                <a:gdLst>
                  <a:gd name="T0" fmla="*/ 197 w 320"/>
                  <a:gd name="T1" fmla="*/ 0 h 321"/>
                  <a:gd name="T2" fmla="*/ 0 w 320"/>
                  <a:gd name="T3" fmla="*/ 198 h 321"/>
                  <a:gd name="T4" fmla="*/ 124 w 320"/>
                  <a:gd name="T5" fmla="*/ 321 h 321"/>
                  <a:gd name="T6" fmla="*/ 320 w 320"/>
                  <a:gd name="T7" fmla="*/ 123 h 321"/>
                  <a:gd name="T8" fmla="*/ 197 w 320"/>
                  <a:gd name="T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321">
                    <a:moveTo>
                      <a:pt x="197" y="0"/>
                    </a:moveTo>
                    <a:lnTo>
                      <a:pt x="0" y="198"/>
                    </a:lnTo>
                    <a:lnTo>
                      <a:pt x="124" y="321"/>
                    </a:lnTo>
                    <a:lnTo>
                      <a:pt x="320" y="123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4341812" y="4946650"/>
                <a:ext cx="336550" cy="373063"/>
              </a:xfrm>
              <a:custGeom>
                <a:avLst/>
                <a:gdLst>
                  <a:gd name="T0" fmla="*/ 0 w 147"/>
                  <a:gd name="T1" fmla="*/ 137 h 163"/>
                  <a:gd name="T2" fmla="*/ 34 w 147"/>
                  <a:gd name="T3" fmla="*/ 150 h 163"/>
                  <a:gd name="T4" fmla="*/ 63 w 147"/>
                  <a:gd name="T5" fmla="*/ 160 h 163"/>
                  <a:gd name="T6" fmla="*/ 76 w 147"/>
                  <a:gd name="T7" fmla="*/ 125 h 163"/>
                  <a:gd name="T8" fmla="*/ 86 w 147"/>
                  <a:gd name="T9" fmla="*/ 91 h 163"/>
                  <a:gd name="T10" fmla="*/ 120 w 147"/>
                  <a:gd name="T11" fmla="*/ 84 h 163"/>
                  <a:gd name="T12" fmla="*/ 123 w 147"/>
                  <a:gd name="T13" fmla="*/ 53 h 163"/>
                  <a:gd name="T14" fmla="*/ 136 w 147"/>
                  <a:gd name="T15" fmla="*/ 21 h 163"/>
                  <a:gd name="T16" fmla="*/ 137 w 147"/>
                  <a:gd name="T17" fmla="*/ 0 h 163"/>
                  <a:gd name="T18" fmla="*/ 0 w 147"/>
                  <a:gd name="T19" fmla="*/ 1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" h="163">
                    <a:moveTo>
                      <a:pt x="0" y="137"/>
                    </a:moveTo>
                    <a:cubicBezTo>
                      <a:pt x="0" y="137"/>
                      <a:pt x="20" y="155"/>
                      <a:pt x="34" y="150"/>
                    </a:cubicBezTo>
                    <a:cubicBezTo>
                      <a:pt x="48" y="145"/>
                      <a:pt x="51" y="156"/>
                      <a:pt x="63" y="160"/>
                    </a:cubicBezTo>
                    <a:cubicBezTo>
                      <a:pt x="76" y="163"/>
                      <a:pt x="91" y="143"/>
                      <a:pt x="76" y="125"/>
                    </a:cubicBezTo>
                    <a:cubicBezTo>
                      <a:pt x="61" y="108"/>
                      <a:pt x="76" y="96"/>
                      <a:pt x="86" y="91"/>
                    </a:cubicBezTo>
                    <a:cubicBezTo>
                      <a:pt x="96" y="86"/>
                      <a:pt x="110" y="97"/>
                      <a:pt x="120" y="84"/>
                    </a:cubicBezTo>
                    <a:cubicBezTo>
                      <a:pt x="130" y="71"/>
                      <a:pt x="119" y="67"/>
                      <a:pt x="123" y="53"/>
                    </a:cubicBezTo>
                    <a:cubicBezTo>
                      <a:pt x="128" y="40"/>
                      <a:pt x="125" y="32"/>
                      <a:pt x="136" y="21"/>
                    </a:cubicBezTo>
                    <a:cubicBezTo>
                      <a:pt x="147" y="10"/>
                      <a:pt x="137" y="0"/>
                      <a:pt x="137" y="0"/>
                    </a:cubicBezTo>
                    <a:cubicBezTo>
                      <a:pt x="137" y="0"/>
                      <a:pt x="68" y="49"/>
                      <a:pt x="0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4735512" y="5457825"/>
                <a:ext cx="579438" cy="588963"/>
              </a:xfrm>
              <a:custGeom>
                <a:avLst/>
                <a:gdLst>
                  <a:gd name="T0" fmla="*/ 245 w 253"/>
                  <a:gd name="T1" fmla="*/ 113 h 257"/>
                  <a:gd name="T2" fmla="*/ 215 w 253"/>
                  <a:gd name="T3" fmla="*/ 113 h 257"/>
                  <a:gd name="T4" fmla="*/ 221 w 253"/>
                  <a:gd name="T5" fmla="*/ 107 h 257"/>
                  <a:gd name="T6" fmla="*/ 225 w 253"/>
                  <a:gd name="T7" fmla="*/ 73 h 257"/>
                  <a:gd name="T8" fmla="*/ 196 w 253"/>
                  <a:gd name="T9" fmla="*/ 73 h 257"/>
                  <a:gd name="T10" fmla="*/ 200 w 253"/>
                  <a:gd name="T11" fmla="*/ 70 h 257"/>
                  <a:gd name="T12" fmla="*/ 200 w 253"/>
                  <a:gd name="T13" fmla="*/ 41 h 257"/>
                  <a:gd name="T14" fmla="*/ 170 w 253"/>
                  <a:gd name="T15" fmla="*/ 41 h 257"/>
                  <a:gd name="T16" fmla="*/ 173 w 253"/>
                  <a:gd name="T17" fmla="*/ 38 h 257"/>
                  <a:gd name="T18" fmla="*/ 173 w 253"/>
                  <a:gd name="T19" fmla="*/ 8 h 257"/>
                  <a:gd name="T20" fmla="*/ 144 w 253"/>
                  <a:gd name="T21" fmla="*/ 8 h 257"/>
                  <a:gd name="T22" fmla="*/ 78 w 253"/>
                  <a:gd name="T23" fmla="*/ 75 h 257"/>
                  <a:gd name="T24" fmla="*/ 77 w 253"/>
                  <a:gd name="T25" fmla="*/ 76 h 257"/>
                  <a:gd name="T26" fmla="*/ 76 w 253"/>
                  <a:gd name="T27" fmla="*/ 76 h 257"/>
                  <a:gd name="T28" fmla="*/ 48 w 253"/>
                  <a:gd name="T29" fmla="*/ 48 h 257"/>
                  <a:gd name="T30" fmla="*/ 17 w 253"/>
                  <a:gd name="T31" fmla="*/ 79 h 257"/>
                  <a:gd name="T32" fmla="*/ 7 w 253"/>
                  <a:gd name="T33" fmla="*/ 96 h 257"/>
                  <a:gd name="T34" fmla="*/ 19 w 253"/>
                  <a:gd name="T35" fmla="*/ 174 h 257"/>
                  <a:gd name="T36" fmla="*/ 94 w 253"/>
                  <a:gd name="T37" fmla="*/ 248 h 257"/>
                  <a:gd name="T38" fmla="*/ 171 w 253"/>
                  <a:gd name="T39" fmla="*/ 216 h 257"/>
                  <a:gd name="T40" fmla="*/ 174 w 253"/>
                  <a:gd name="T41" fmla="*/ 213 h 257"/>
                  <a:gd name="T42" fmla="*/ 245 w 253"/>
                  <a:gd name="T43" fmla="*/ 142 h 257"/>
                  <a:gd name="T44" fmla="*/ 245 w 253"/>
                  <a:gd name="T45" fmla="*/ 11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257">
                    <a:moveTo>
                      <a:pt x="245" y="113"/>
                    </a:moveTo>
                    <a:cubicBezTo>
                      <a:pt x="236" y="105"/>
                      <a:pt x="223" y="105"/>
                      <a:pt x="215" y="113"/>
                    </a:cubicBezTo>
                    <a:cubicBezTo>
                      <a:pt x="221" y="107"/>
                      <a:pt x="221" y="107"/>
                      <a:pt x="221" y="107"/>
                    </a:cubicBezTo>
                    <a:cubicBezTo>
                      <a:pt x="229" y="99"/>
                      <a:pt x="234" y="81"/>
                      <a:pt x="225" y="73"/>
                    </a:cubicBezTo>
                    <a:cubicBezTo>
                      <a:pt x="217" y="65"/>
                      <a:pt x="204" y="65"/>
                      <a:pt x="196" y="73"/>
                    </a:cubicBezTo>
                    <a:cubicBezTo>
                      <a:pt x="200" y="70"/>
                      <a:pt x="200" y="70"/>
                      <a:pt x="200" y="70"/>
                    </a:cubicBezTo>
                    <a:cubicBezTo>
                      <a:pt x="208" y="62"/>
                      <a:pt x="208" y="49"/>
                      <a:pt x="200" y="41"/>
                    </a:cubicBezTo>
                    <a:cubicBezTo>
                      <a:pt x="192" y="32"/>
                      <a:pt x="178" y="32"/>
                      <a:pt x="170" y="41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81" y="30"/>
                      <a:pt x="181" y="16"/>
                      <a:pt x="173" y="8"/>
                    </a:cubicBezTo>
                    <a:cubicBezTo>
                      <a:pt x="165" y="0"/>
                      <a:pt x="152" y="0"/>
                      <a:pt x="144" y="8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7" y="75"/>
                      <a:pt x="77" y="76"/>
                      <a:pt x="77" y="76"/>
                    </a:cubicBezTo>
                    <a:cubicBezTo>
                      <a:pt x="77" y="76"/>
                      <a:pt x="77" y="76"/>
                      <a:pt x="76" y="76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1" y="85"/>
                      <a:pt x="6" y="90"/>
                      <a:pt x="7" y="96"/>
                    </a:cubicBezTo>
                    <a:cubicBezTo>
                      <a:pt x="0" y="121"/>
                      <a:pt x="5" y="160"/>
                      <a:pt x="19" y="174"/>
                    </a:cubicBezTo>
                    <a:cubicBezTo>
                      <a:pt x="38" y="192"/>
                      <a:pt x="94" y="248"/>
                      <a:pt x="94" y="248"/>
                    </a:cubicBezTo>
                    <a:cubicBezTo>
                      <a:pt x="94" y="248"/>
                      <a:pt x="125" y="257"/>
                      <a:pt x="171" y="216"/>
                    </a:cubicBezTo>
                    <a:cubicBezTo>
                      <a:pt x="172" y="215"/>
                      <a:pt x="173" y="214"/>
                      <a:pt x="174" y="213"/>
                    </a:cubicBezTo>
                    <a:cubicBezTo>
                      <a:pt x="245" y="142"/>
                      <a:pt x="245" y="142"/>
                      <a:pt x="245" y="142"/>
                    </a:cubicBezTo>
                    <a:cubicBezTo>
                      <a:pt x="253" y="134"/>
                      <a:pt x="253" y="121"/>
                      <a:pt x="245" y="113"/>
                    </a:cubicBez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1512887" y="5816600"/>
                <a:ext cx="3490913" cy="3506788"/>
              </a:xfrm>
              <a:custGeom>
                <a:avLst/>
                <a:gdLst>
                  <a:gd name="T0" fmla="*/ 166 w 2199"/>
                  <a:gd name="T1" fmla="*/ 2209 h 2209"/>
                  <a:gd name="T2" fmla="*/ 0 w 2199"/>
                  <a:gd name="T3" fmla="*/ 2045 h 2209"/>
                  <a:gd name="T4" fmla="*/ 2033 w 2199"/>
                  <a:gd name="T5" fmla="*/ 0 h 2209"/>
                  <a:gd name="T6" fmla="*/ 2199 w 2199"/>
                  <a:gd name="T7" fmla="*/ 165 h 2209"/>
                  <a:gd name="T8" fmla="*/ 166 w 2199"/>
                  <a:gd name="T9" fmla="*/ 2209 h 2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9" h="2209">
                    <a:moveTo>
                      <a:pt x="166" y="2209"/>
                    </a:moveTo>
                    <a:lnTo>
                      <a:pt x="0" y="2045"/>
                    </a:lnTo>
                    <a:lnTo>
                      <a:pt x="2033" y="0"/>
                    </a:lnTo>
                    <a:lnTo>
                      <a:pt x="2199" y="165"/>
                    </a:lnTo>
                    <a:lnTo>
                      <a:pt x="166" y="2209"/>
                    </a:lnTo>
                    <a:close/>
                  </a:path>
                </a:pathLst>
              </a:custGeom>
              <a:solidFill>
                <a:srgbClr val="3FA8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-1406527" y="3214688"/>
              <a:ext cx="6134101" cy="936625"/>
              <a:chOff x="-1285876" y="3379788"/>
              <a:chExt cx="6134101" cy="936625"/>
            </a:xfrm>
          </p:grpSpPr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3767137" y="3832225"/>
                <a:ext cx="276225" cy="290513"/>
              </a:xfrm>
              <a:custGeom>
                <a:avLst/>
                <a:gdLst>
                  <a:gd name="T0" fmla="*/ 121 w 121"/>
                  <a:gd name="T1" fmla="*/ 50 h 127"/>
                  <a:gd name="T2" fmla="*/ 71 w 121"/>
                  <a:gd name="T3" fmla="*/ 93 h 127"/>
                  <a:gd name="T4" fmla="*/ 27 w 121"/>
                  <a:gd name="T5" fmla="*/ 53 h 127"/>
                  <a:gd name="T6" fmla="*/ 86 w 121"/>
                  <a:gd name="T7" fmla="*/ 0 h 127"/>
                  <a:gd name="T8" fmla="*/ 121 w 121"/>
                  <a:gd name="T9" fmla="*/ 5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7">
                    <a:moveTo>
                      <a:pt x="121" y="50"/>
                    </a:moveTo>
                    <a:cubicBezTo>
                      <a:pt x="121" y="50"/>
                      <a:pt x="84" y="59"/>
                      <a:pt x="71" y="93"/>
                    </a:cubicBezTo>
                    <a:cubicBezTo>
                      <a:pt x="59" y="127"/>
                      <a:pt x="54" y="64"/>
                      <a:pt x="27" y="53"/>
                    </a:cubicBezTo>
                    <a:cubicBezTo>
                      <a:pt x="0" y="41"/>
                      <a:pt x="86" y="0"/>
                      <a:pt x="86" y="0"/>
                    </a:cubicBezTo>
                    <a:lnTo>
                      <a:pt x="121" y="5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4181475" y="3633788"/>
                <a:ext cx="512763" cy="520700"/>
              </a:xfrm>
              <a:custGeom>
                <a:avLst/>
                <a:gdLst>
                  <a:gd name="T0" fmla="*/ 232 w 323"/>
                  <a:gd name="T1" fmla="*/ 328 h 328"/>
                  <a:gd name="T2" fmla="*/ 0 w 323"/>
                  <a:gd name="T3" fmla="*/ 88 h 328"/>
                  <a:gd name="T4" fmla="*/ 91 w 323"/>
                  <a:gd name="T5" fmla="*/ 0 h 328"/>
                  <a:gd name="T6" fmla="*/ 323 w 323"/>
                  <a:gd name="T7" fmla="*/ 240 h 328"/>
                  <a:gd name="T8" fmla="*/ 232 w 323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328">
                    <a:moveTo>
                      <a:pt x="232" y="328"/>
                    </a:moveTo>
                    <a:lnTo>
                      <a:pt x="0" y="88"/>
                    </a:lnTo>
                    <a:lnTo>
                      <a:pt x="91" y="0"/>
                    </a:lnTo>
                    <a:lnTo>
                      <a:pt x="323" y="240"/>
                    </a:lnTo>
                    <a:lnTo>
                      <a:pt x="232" y="328"/>
                    </a:lnTo>
                    <a:close/>
                  </a:path>
                </a:pathLst>
              </a:custGeom>
              <a:solidFill>
                <a:srgbClr val="FAAF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3375025" y="3576638"/>
                <a:ext cx="692150" cy="682625"/>
              </a:xfrm>
              <a:custGeom>
                <a:avLst/>
                <a:gdLst>
                  <a:gd name="T0" fmla="*/ 107 w 302"/>
                  <a:gd name="T1" fmla="*/ 288 h 298"/>
                  <a:gd name="T2" fmla="*/ 69 w 302"/>
                  <a:gd name="T3" fmla="*/ 287 h 298"/>
                  <a:gd name="T4" fmla="*/ 10 w 302"/>
                  <a:gd name="T5" fmla="*/ 226 h 298"/>
                  <a:gd name="T6" fmla="*/ 11 w 302"/>
                  <a:gd name="T7" fmla="*/ 188 h 298"/>
                  <a:gd name="T8" fmla="*/ 195 w 302"/>
                  <a:gd name="T9" fmla="*/ 10 h 298"/>
                  <a:gd name="T10" fmla="*/ 233 w 302"/>
                  <a:gd name="T11" fmla="*/ 11 h 298"/>
                  <a:gd name="T12" fmla="*/ 292 w 302"/>
                  <a:gd name="T13" fmla="*/ 72 h 298"/>
                  <a:gd name="T14" fmla="*/ 291 w 302"/>
                  <a:gd name="T15" fmla="*/ 110 h 298"/>
                  <a:gd name="T16" fmla="*/ 179 w 302"/>
                  <a:gd name="T17" fmla="*/ 178 h 298"/>
                  <a:gd name="T18" fmla="*/ 107 w 302"/>
                  <a:gd name="T19" fmla="*/ 28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2" h="298">
                    <a:moveTo>
                      <a:pt x="107" y="288"/>
                    </a:moveTo>
                    <a:cubicBezTo>
                      <a:pt x="97" y="298"/>
                      <a:pt x="80" y="298"/>
                      <a:pt x="69" y="287"/>
                    </a:cubicBezTo>
                    <a:cubicBezTo>
                      <a:pt x="10" y="226"/>
                      <a:pt x="10" y="226"/>
                      <a:pt x="10" y="226"/>
                    </a:cubicBezTo>
                    <a:cubicBezTo>
                      <a:pt x="0" y="216"/>
                      <a:pt x="0" y="199"/>
                      <a:pt x="11" y="188"/>
                    </a:cubicBezTo>
                    <a:cubicBezTo>
                      <a:pt x="195" y="10"/>
                      <a:pt x="195" y="10"/>
                      <a:pt x="195" y="10"/>
                    </a:cubicBezTo>
                    <a:cubicBezTo>
                      <a:pt x="205" y="0"/>
                      <a:pt x="222" y="0"/>
                      <a:pt x="233" y="11"/>
                    </a:cubicBezTo>
                    <a:cubicBezTo>
                      <a:pt x="292" y="72"/>
                      <a:pt x="292" y="72"/>
                      <a:pt x="292" y="72"/>
                    </a:cubicBezTo>
                    <a:cubicBezTo>
                      <a:pt x="302" y="82"/>
                      <a:pt x="302" y="100"/>
                      <a:pt x="291" y="110"/>
                    </a:cubicBezTo>
                    <a:cubicBezTo>
                      <a:pt x="291" y="110"/>
                      <a:pt x="247" y="112"/>
                      <a:pt x="179" y="178"/>
                    </a:cubicBezTo>
                    <a:cubicBezTo>
                      <a:pt x="111" y="244"/>
                      <a:pt x="107" y="288"/>
                      <a:pt x="107" y="28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767137" y="3379788"/>
                <a:ext cx="771525" cy="779463"/>
              </a:xfrm>
              <a:custGeom>
                <a:avLst/>
                <a:gdLst>
                  <a:gd name="T0" fmla="*/ 337 w 337"/>
                  <a:gd name="T1" fmla="*/ 207 h 340"/>
                  <a:gd name="T2" fmla="*/ 146 w 337"/>
                  <a:gd name="T3" fmla="*/ 10 h 340"/>
                  <a:gd name="T4" fmla="*/ 113 w 337"/>
                  <a:gd name="T5" fmla="*/ 9 h 340"/>
                  <a:gd name="T6" fmla="*/ 10 w 337"/>
                  <a:gd name="T7" fmla="*/ 109 h 340"/>
                  <a:gd name="T8" fmla="*/ 9 w 337"/>
                  <a:gd name="T9" fmla="*/ 143 h 340"/>
                  <a:gd name="T10" fmla="*/ 200 w 337"/>
                  <a:gd name="T11" fmla="*/ 340 h 340"/>
                  <a:gd name="T12" fmla="*/ 337 w 337"/>
                  <a:gd name="T13" fmla="*/ 207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7" h="340">
                    <a:moveTo>
                      <a:pt x="337" y="207"/>
                    </a:moveTo>
                    <a:cubicBezTo>
                      <a:pt x="146" y="10"/>
                      <a:pt x="146" y="10"/>
                      <a:pt x="146" y="10"/>
                    </a:cubicBezTo>
                    <a:cubicBezTo>
                      <a:pt x="137" y="1"/>
                      <a:pt x="122" y="0"/>
                      <a:pt x="113" y="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" y="118"/>
                      <a:pt x="0" y="133"/>
                      <a:pt x="9" y="143"/>
                    </a:cubicBezTo>
                    <a:cubicBezTo>
                      <a:pt x="200" y="340"/>
                      <a:pt x="200" y="340"/>
                      <a:pt x="200" y="340"/>
                    </a:cubicBezTo>
                    <a:lnTo>
                      <a:pt x="337" y="207"/>
                    </a:lnTo>
                    <a:close/>
                  </a:path>
                </a:pathLst>
              </a:custGeom>
              <a:solidFill>
                <a:srgbClr val="FBED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6"/>
              <p:cNvSpPr>
                <a:spLocks/>
              </p:cNvSpPr>
              <p:nvPr/>
            </p:nvSpPr>
            <p:spPr bwMode="auto">
              <a:xfrm>
                <a:off x="4210050" y="3840163"/>
                <a:ext cx="422275" cy="396875"/>
              </a:xfrm>
              <a:custGeom>
                <a:avLst/>
                <a:gdLst>
                  <a:gd name="T0" fmla="*/ 167 w 184"/>
                  <a:gd name="T1" fmla="*/ 31 h 173"/>
                  <a:gd name="T2" fmla="*/ 137 w 184"/>
                  <a:gd name="T3" fmla="*/ 0 h 173"/>
                  <a:gd name="T4" fmla="*/ 0 w 184"/>
                  <a:gd name="T5" fmla="*/ 132 h 173"/>
                  <a:gd name="T6" fmla="*/ 31 w 184"/>
                  <a:gd name="T7" fmla="*/ 164 h 173"/>
                  <a:gd name="T8" fmla="*/ 64 w 184"/>
                  <a:gd name="T9" fmla="*/ 164 h 173"/>
                  <a:gd name="T10" fmla="*/ 184 w 184"/>
                  <a:gd name="T11" fmla="*/ 48 h 173"/>
                  <a:gd name="T12" fmla="*/ 167 w 184"/>
                  <a:gd name="T13" fmla="*/ 3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173">
                    <a:moveTo>
                      <a:pt x="167" y="31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31" y="164"/>
                      <a:pt x="31" y="164"/>
                      <a:pt x="31" y="164"/>
                    </a:cubicBezTo>
                    <a:cubicBezTo>
                      <a:pt x="40" y="173"/>
                      <a:pt x="54" y="173"/>
                      <a:pt x="64" y="164"/>
                    </a:cubicBezTo>
                    <a:cubicBezTo>
                      <a:pt x="184" y="48"/>
                      <a:pt x="184" y="48"/>
                      <a:pt x="184" y="48"/>
                    </a:cubicBezTo>
                    <a:cubicBezTo>
                      <a:pt x="184" y="48"/>
                      <a:pt x="176" y="41"/>
                      <a:pt x="167" y="31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7"/>
              <p:cNvSpPr>
                <a:spLocks/>
              </p:cNvSpPr>
              <p:nvPr/>
            </p:nvSpPr>
            <p:spPr bwMode="auto">
              <a:xfrm>
                <a:off x="3767137" y="3379788"/>
                <a:ext cx="403225" cy="584200"/>
              </a:xfrm>
              <a:custGeom>
                <a:avLst/>
                <a:gdLst>
                  <a:gd name="T0" fmla="*/ 109 w 176"/>
                  <a:gd name="T1" fmla="*/ 245 h 255"/>
                  <a:gd name="T2" fmla="*/ 9 w 176"/>
                  <a:gd name="T3" fmla="*/ 143 h 255"/>
                  <a:gd name="T4" fmla="*/ 10 w 176"/>
                  <a:gd name="T5" fmla="*/ 109 h 255"/>
                  <a:gd name="T6" fmla="*/ 113 w 176"/>
                  <a:gd name="T7" fmla="*/ 9 h 255"/>
                  <a:gd name="T8" fmla="*/ 146 w 176"/>
                  <a:gd name="T9" fmla="*/ 10 h 255"/>
                  <a:gd name="T10" fmla="*/ 132 w 176"/>
                  <a:gd name="T11" fmla="*/ 133 h 255"/>
                  <a:gd name="T12" fmla="*/ 109 w 176"/>
                  <a:gd name="T13" fmla="*/ 24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255">
                    <a:moveTo>
                      <a:pt x="109" y="245"/>
                    </a:moveTo>
                    <a:cubicBezTo>
                      <a:pt x="9" y="143"/>
                      <a:pt x="9" y="143"/>
                      <a:pt x="9" y="143"/>
                    </a:cubicBezTo>
                    <a:cubicBezTo>
                      <a:pt x="0" y="133"/>
                      <a:pt x="1" y="118"/>
                      <a:pt x="10" y="10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22" y="0"/>
                      <a:pt x="137" y="1"/>
                      <a:pt x="146" y="10"/>
                    </a:cubicBezTo>
                    <a:cubicBezTo>
                      <a:pt x="146" y="10"/>
                      <a:pt x="88" y="87"/>
                      <a:pt x="132" y="133"/>
                    </a:cubicBezTo>
                    <a:cubicBezTo>
                      <a:pt x="176" y="178"/>
                      <a:pt x="118" y="255"/>
                      <a:pt x="109" y="245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4203700" y="3968750"/>
                <a:ext cx="184150" cy="184150"/>
              </a:xfrm>
              <a:custGeom>
                <a:avLst/>
                <a:gdLst>
                  <a:gd name="T0" fmla="*/ 42 w 80"/>
                  <a:gd name="T1" fmla="*/ 76 h 80"/>
                  <a:gd name="T2" fmla="*/ 27 w 80"/>
                  <a:gd name="T3" fmla="*/ 76 h 80"/>
                  <a:gd name="T4" fmla="*/ 4 w 80"/>
                  <a:gd name="T5" fmla="*/ 52 h 80"/>
                  <a:gd name="T6" fmla="*/ 4 w 80"/>
                  <a:gd name="T7" fmla="*/ 37 h 80"/>
                  <a:gd name="T8" fmla="*/ 38 w 80"/>
                  <a:gd name="T9" fmla="*/ 4 h 80"/>
                  <a:gd name="T10" fmla="*/ 53 w 80"/>
                  <a:gd name="T11" fmla="*/ 5 h 80"/>
                  <a:gd name="T12" fmla="*/ 76 w 80"/>
                  <a:gd name="T13" fmla="*/ 28 h 80"/>
                  <a:gd name="T14" fmla="*/ 76 w 80"/>
                  <a:gd name="T15" fmla="*/ 44 h 80"/>
                  <a:gd name="T16" fmla="*/ 42 w 80"/>
                  <a:gd name="T1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0">
                    <a:moveTo>
                      <a:pt x="42" y="76"/>
                    </a:moveTo>
                    <a:cubicBezTo>
                      <a:pt x="38" y="80"/>
                      <a:pt x="31" y="80"/>
                      <a:pt x="27" y="76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0" y="48"/>
                      <a:pt x="0" y="41"/>
                      <a:pt x="4" y="37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2" y="0"/>
                      <a:pt x="49" y="0"/>
                      <a:pt x="53" y="5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0" y="32"/>
                      <a:pt x="80" y="39"/>
                      <a:pt x="76" y="44"/>
                    </a:cubicBezTo>
                    <a:lnTo>
                      <a:pt x="42" y="76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4357687" y="3890963"/>
                <a:ext cx="109538" cy="114300"/>
              </a:xfrm>
              <a:custGeom>
                <a:avLst/>
                <a:gdLst>
                  <a:gd name="T0" fmla="*/ 40 w 48"/>
                  <a:gd name="T1" fmla="*/ 48 h 50"/>
                  <a:gd name="T2" fmla="*/ 32 w 48"/>
                  <a:gd name="T3" fmla="*/ 47 h 50"/>
                  <a:gd name="T4" fmla="*/ 2 w 48"/>
                  <a:gd name="T5" fmla="*/ 16 h 50"/>
                  <a:gd name="T6" fmla="*/ 2 w 48"/>
                  <a:gd name="T7" fmla="*/ 8 h 50"/>
                  <a:gd name="T8" fmla="*/ 8 w 48"/>
                  <a:gd name="T9" fmla="*/ 2 h 50"/>
                  <a:gd name="T10" fmla="*/ 16 w 48"/>
                  <a:gd name="T11" fmla="*/ 2 h 50"/>
                  <a:gd name="T12" fmla="*/ 46 w 48"/>
                  <a:gd name="T13" fmla="*/ 34 h 50"/>
                  <a:gd name="T14" fmla="*/ 46 w 48"/>
                  <a:gd name="T15" fmla="*/ 41 h 50"/>
                  <a:gd name="T16" fmla="*/ 40 w 48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0">
                    <a:moveTo>
                      <a:pt x="40" y="48"/>
                    </a:moveTo>
                    <a:cubicBezTo>
                      <a:pt x="38" y="50"/>
                      <a:pt x="34" y="50"/>
                      <a:pt x="32" y="4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1" y="0"/>
                      <a:pt x="14" y="0"/>
                      <a:pt x="16" y="2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8" y="36"/>
                      <a:pt x="48" y="39"/>
                      <a:pt x="46" y="41"/>
                    </a:cubicBezTo>
                    <a:lnTo>
                      <a:pt x="40" y="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4395787" y="3852863"/>
                <a:ext cx="112713" cy="114300"/>
              </a:xfrm>
              <a:custGeom>
                <a:avLst/>
                <a:gdLst>
                  <a:gd name="T0" fmla="*/ 40 w 49"/>
                  <a:gd name="T1" fmla="*/ 48 h 50"/>
                  <a:gd name="T2" fmla="*/ 32 w 49"/>
                  <a:gd name="T3" fmla="*/ 48 h 50"/>
                  <a:gd name="T4" fmla="*/ 2 w 49"/>
                  <a:gd name="T5" fmla="*/ 16 h 50"/>
                  <a:gd name="T6" fmla="*/ 2 w 49"/>
                  <a:gd name="T7" fmla="*/ 9 h 50"/>
                  <a:gd name="T8" fmla="*/ 9 w 49"/>
                  <a:gd name="T9" fmla="*/ 2 h 50"/>
                  <a:gd name="T10" fmla="*/ 16 w 49"/>
                  <a:gd name="T11" fmla="*/ 2 h 50"/>
                  <a:gd name="T12" fmla="*/ 47 w 49"/>
                  <a:gd name="T13" fmla="*/ 34 h 50"/>
                  <a:gd name="T14" fmla="*/ 47 w 49"/>
                  <a:gd name="T15" fmla="*/ 41 h 50"/>
                  <a:gd name="T16" fmla="*/ 40 w 49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50">
                    <a:moveTo>
                      <a:pt x="40" y="48"/>
                    </a:moveTo>
                    <a:cubicBezTo>
                      <a:pt x="38" y="50"/>
                      <a:pt x="34" y="50"/>
                      <a:pt x="32" y="4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4"/>
                      <a:pt x="0" y="11"/>
                      <a:pt x="2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0"/>
                      <a:pt x="14" y="0"/>
                      <a:pt x="16" y="2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9" y="36"/>
                      <a:pt x="49" y="39"/>
                      <a:pt x="47" y="41"/>
                    </a:cubicBezTo>
                    <a:lnTo>
                      <a:pt x="40" y="4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4572000" y="4037013"/>
                <a:ext cx="252413" cy="252413"/>
              </a:xfrm>
              <a:custGeom>
                <a:avLst/>
                <a:gdLst>
                  <a:gd name="T0" fmla="*/ 61 w 159"/>
                  <a:gd name="T1" fmla="*/ 159 h 159"/>
                  <a:gd name="T2" fmla="*/ 0 w 159"/>
                  <a:gd name="T3" fmla="*/ 96 h 159"/>
                  <a:gd name="T4" fmla="*/ 97 w 159"/>
                  <a:gd name="T5" fmla="*/ 0 h 159"/>
                  <a:gd name="T6" fmla="*/ 159 w 159"/>
                  <a:gd name="T7" fmla="*/ 64 h 159"/>
                  <a:gd name="T8" fmla="*/ 61 w 159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59">
                    <a:moveTo>
                      <a:pt x="61" y="159"/>
                    </a:moveTo>
                    <a:lnTo>
                      <a:pt x="0" y="96"/>
                    </a:lnTo>
                    <a:lnTo>
                      <a:pt x="97" y="0"/>
                    </a:lnTo>
                    <a:lnTo>
                      <a:pt x="159" y="64"/>
                    </a:lnTo>
                    <a:lnTo>
                      <a:pt x="61" y="159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4668837" y="4138613"/>
                <a:ext cx="179388" cy="177800"/>
              </a:xfrm>
              <a:custGeom>
                <a:avLst/>
                <a:gdLst>
                  <a:gd name="T0" fmla="*/ 98 w 113"/>
                  <a:gd name="T1" fmla="*/ 0 h 112"/>
                  <a:gd name="T2" fmla="*/ 113 w 113"/>
                  <a:gd name="T3" fmla="*/ 112 h 112"/>
                  <a:gd name="T4" fmla="*/ 0 w 113"/>
                  <a:gd name="T5" fmla="*/ 95 h 112"/>
                  <a:gd name="T6" fmla="*/ 98 w 113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12">
                    <a:moveTo>
                      <a:pt x="98" y="0"/>
                    </a:moveTo>
                    <a:lnTo>
                      <a:pt x="113" y="112"/>
                    </a:lnTo>
                    <a:lnTo>
                      <a:pt x="0" y="95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4700587" y="4170363"/>
                <a:ext cx="147638" cy="146050"/>
              </a:xfrm>
              <a:custGeom>
                <a:avLst/>
                <a:gdLst>
                  <a:gd name="T0" fmla="*/ 81 w 93"/>
                  <a:gd name="T1" fmla="*/ 0 h 92"/>
                  <a:gd name="T2" fmla="*/ 0 w 93"/>
                  <a:gd name="T3" fmla="*/ 78 h 92"/>
                  <a:gd name="T4" fmla="*/ 93 w 93"/>
                  <a:gd name="T5" fmla="*/ 92 h 92"/>
                  <a:gd name="T6" fmla="*/ 81 w 93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" h="92">
                    <a:moveTo>
                      <a:pt x="81" y="0"/>
                    </a:moveTo>
                    <a:lnTo>
                      <a:pt x="0" y="78"/>
                    </a:lnTo>
                    <a:lnTo>
                      <a:pt x="93" y="9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4797425" y="4267200"/>
                <a:ext cx="50800" cy="49213"/>
              </a:xfrm>
              <a:custGeom>
                <a:avLst/>
                <a:gdLst>
                  <a:gd name="T0" fmla="*/ 27 w 32"/>
                  <a:gd name="T1" fmla="*/ 0 h 31"/>
                  <a:gd name="T2" fmla="*/ 0 w 32"/>
                  <a:gd name="T3" fmla="*/ 27 h 31"/>
                  <a:gd name="T4" fmla="*/ 32 w 32"/>
                  <a:gd name="T5" fmla="*/ 31 h 31"/>
                  <a:gd name="T6" fmla="*/ 27 w 32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27" y="0"/>
                    </a:moveTo>
                    <a:lnTo>
                      <a:pt x="0" y="27"/>
                    </a:lnTo>
                    <a:lnTo>
                      <a:pt x="32" y="3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4487862" y="3951288"/>
                <a:ext cx="258763" cy="258763"/>
              </a:xfrm>
              <a:custGeom>
                <a:avLst/>
                <a:gdLst>
                  <a:gd name="T0" fmla="*/ 48 w 163"/>
                  <a:gd name="T1" fmla="*/ 163 h 163"/>
                  <a:gd name="T2" fmla="*/ 0 w 163"/>
                  <a:gd name="T3" fmla="*/ 112 h 163"/>
                  <a:gd name="T4" fmla="*/ 116 w 163"/>
                  <a:gd name="T5" fmla="*/ 0 h 163"/>
                  <a:gd name="T6" fmla="*/ 163 w 163"/>
                  <a:gd name="T7" fmla="*/ 50 h 163"/>
                  <a:gd name="T8" fmla="*/ 48 w 163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63">
                    <a:moveTo>
                      <a:pt x="48" y="163"/>
                    </a:moveTo>
                    <a:lnTo>
                      <a:pt x="0" y="112"/>
                    </a:lnTo>
                    <a:lnTo>
                      <a:pt x="116" y="0"/>
                    </a:lnTo>
                    <a:lnTo>
                      <a:pt x="163" y="50"/>
                    </a:lnTo>
                    <a:lnTo>
                      <a:pt x="48" y="163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3260725" y="3636963"/>
                <a:ext cx="809625" cy="585788"/>
              </a:xfrm>
              <a:custGeom>
                <a:avLst/>
                <a:gdLst>
                  <a:gd name="T0" fmla="*/ 184 w 354"/>
                  <a:gd name="T1" fmla="*/ 241 h 256"/>
                  <a:gd name="T2" fmla="*/ 182 w 354"/>
                  <a:gd name="T3" fmla="*/ 220 h 256"/>
                  <a:gd name="T4" fmla="*/ 187 w 354"/>
                  <a:gd name="T5" fmla="*/ 222 h 256"/>
                  <a:gd name="T6" fmla="*/ 212 w 354"/>
                  <a:gd name="T7" fmla="*/ 212 h 256"/>
                  <a:gd name="T8" fmla="*/ 210 w 354"/>
                  <a:gd name="T9" fmla="*/ 191 h 256"/>
                  <a:gd name="T10" fmla="*/ 218 w 354"/>
                  <a:gd name="T11" fmla="*/ 194 h 256"/>
                  <a:gd name="T12" fmla="*/ 244 w 354"/>
                  <a:gd name="T13" fmla="*/ 184 h 256"/>
                  <a:gd name="T14" fmla="*/ 239 w 354"/>
                  <a:gd name="T15" fmla="*/ 160 h 256"/>
                  <a:gd name="T16" fmla="*/ 324 w 354"/>
                  <a:gd name="T17" fmla="*/ 201 h 256"/>
                  <a:gd name="T18" fmla="*/ 349 w 354"/>
                  <a:gd name="T19" fmla="*/ 191 h 256"/>
                  <a:gd name="T20" fmla="*/ 341 w 354"/>
                  <a:gd name="T21" fmla="*/ 165 h 256"/>
                  <a:gd name="T22" fmla="*/ 206 w 354"/>
                  <a:gd name="T23" fmla="*/ 99 h 256"/>
                  <a:gd name="T24" fmla="*/ 206 w 354"/>
                  <a:gd name="T25" fmla="*/ 99 h 256"/>
                  <a:gd name="T26" fmla="*/ 175 w 354"/>
                  <a:gd name="T27" fmla="*/ 51 h 256"/>
                  <a:gd name="T28" fmla="*/ 205 w 354"/>
                  <a:gd name="T29" fmla="*/ 23 h 256"/>
                  <a:gd name="T30" fmla="*/ 125 w 354"/>
                  <a:gd name="T31" fmla="*/ 11 h 256"/>
                  <a:gd name="T32" fmla="*/ 48 w 354"/>
                  <a:gd name="T33" fmla="*/ 45 h 256"/>
                  <a:gd name="T34" fmla="*/ 8 w 354"/>
                  <a:gd name="T35" fmla="*/ 43 h 256"/>
                  <a:gd name="T36" fmla="*/ 4 w 354"/>
                  <a:gd name="T37" fmla="*/ 144 h 256"/>
                  <a:gd name="T38" fmla="*/ 42 w 354"/>
                  <a:gd name="T39" fmla="*/ 190 h 256"/>
                  <a:gd name="T40" fmla="*/ 117 w 354"/>
                  <a:gd name="T41" fmla="*/ 232 h 256"/>
                  <a:gd name="T42" fmla="*/ 158 w 354"/>
                  <a:gd name="T43" fmla="*/ 252 h 256"/>
                  <a:gd name="T44" fmla="*/ 184 w 354"/>
                  <a:gd name="T45" fmla="*/ 24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4" h="256">
                    <a:moveTo>
                      <a:pt x="184" y="241"/>
                    </a:moveTo>
                    <a:cubicBezTo>
                      <a:pt x="187" y="234"/>
                      <a:pt x="186" y="226"/>
                      <a:pt x="182" y="220"/>
                    </a:cubicBezTo>
                    <a:cubicBezTo>
                      <a:pt x="187" y="222"/>
                      <a:pt x="187" y="222"/>
                      <a:pt x="187" y="222"/>
                    </a:cubicBezTo>
                    <a:cubicBezTo>
                      <a:pt x="196" y="227"/>
                      <a:pt x="208" y="222"/>
                      <a:pt x="212" y="212"/>
                    </a:cubicBezTo>
                    <a:cubicBezTo>
                      <a:pt x="216" y="205"/>
                      <a:pt x="215" y="196"/>
                      <a:pt x="210" y="191"/>
                    </a:cubicBezTo>
                    <a:cubicBezTo>
                      <a:pt x="218" y="194"/>
                      <a:pt x="218" y="194"/>
                      <a:pt x="218" y="194"/>
                    </a:cubicBezTo>
                    <a:cubicBezTo>
                      <a:pt x="228" y="199"/>
                      <a:pt x="239" y="194"/>
                      <a:pt x="244" y="184"/>
                    </a:cubicBezTo>
                    <a:cubicBezTo>
                      <a:pt x="248" y="176"/>
                      <a:pt x="246" y="165"/>
                      <a:pt x="239" y="160"/>
                    </a:cubicBezTo>
                    <a:cubicBezTo>
                      <a:pt x="324" y="201"/>
                      <a:pt x="324" y="201"/>
                      <a:pt x="324" y="201"/>
                    </a:cubicBezTo>
                    <a:cubicBezTo>
                      <a:pt x="333" y="206"/>
                      <a:pt x="344" y="201"/>
                      <a:pt x="349" y="191"/>
                    </a:cubicBezTo>
                    <a:cubicBezTo>
                      <a:pt x="354" y="181"/>
                      <a:pt x="351" y="169"/>
                      <a:pt x="341" y="165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206" y="99"/>
                      <a:pt x="206" y="99"/>
                      <a:pt x="206" y="99"/>
                    </a:cubicBezTo>
                    <a:cubicBezTo>
                      <a:pt x="154" y="74"/>
                      <a:pt x="175" y="51"/>
                      <a:pt x="175" y="51"/>
                    </a:cubicBezTo>
                    <a:cubicBezTo>
                      <a:pt x="205" y="23"/>
                      <a:pt x="205" y="23"/>
                      <a:pt x="205" y="23"/>
                    </a:cubicBezTo>
                    <a:cubicBezTo>
                      <a:pt x="182" y="0"/>
                      <a:pt x="160" y="3"/>
                      <a:pt x="125" y="11"/>
                    </a:cubicBezTo>
                    <a:cubicBezTo>
                      <a:pt x="89" y="19"/>
                      <a:pt x="48" y="45"/>
                      <a:pt x="48" y="45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0" y="111"/>
                      <a:pt x="4" y="144"/>
                    </a:cubicBezTo>
                    <a:cubicBezTo>
                      <a:pt x="9" y="176"/>
                      <a:pt x="42" y="190"/>
                      <a:pt x="42" y="190"/>
                    </a:cubicBezTo>
                    <a:cubicBezTo>
                      <a:pt x="117" y="232"/>
                      <a:pt x="117" y="232"/>
                      <a:pt x="117" y="232"/>
                    </a:cubicBezTo>
                    <a:cubicBezTo>
                      <a:pt x="158" y="252"/>
                      <a:pt x="158" y="252"/>
                      <a:pt x="158" y="252"/>
                    </a:cubicBezTo>
                    <a:cubicBezTo>
                      <a:pt x="167" y="256"/>
                      <a:pt x="179" y="252"/>
                      <a:pt x="184" y="241"/>
                    </a:cubicBezTo>
                    <a:close/>
                  </a:path>
                </a:pathLst>
              </a:custGeom>
              <a:solidFill>
                <a:srgbClr val="FEC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Rectangle 77"/>
              <p:cNvSpPr>
                <a:spLocks noChangeArrowheads="1"/>
              </p:cNvSpPr>
              <p:nvPr/>
            </p:nvSpPr>
            <p:spPr bwMode="auto">
              <a:xfrm>
                <a:off x="-1285876" y="3683000"/>
                <a:ext cx="4575175" cy="371475"/>
              </a:xfrm>
              <a:prstGeom prst="rect">
                <a:avLst/>
              </a:prstGeom>
              <a:solidFill>
                <a:srgbClr val="7AC8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6681788" y="966788"/>
              <a:ext cx="350838" cy="395288"/>
            </a:xfrm>
            <a:custGeom>
              <a:avLst/>
              <a:gdLst>
                <a:gd name="T0" fmla="*/ 221 w 221"/>
                <a:gd name="T1" fmla="*/ 230 h 249"/>
                <a:gd name="T2" fmla="*/ 22 w 221"/>
                <a:gd name="T3" fmla="*/ 0 h 249"/>
                <a:gd name="T4" fmla="*/ 0 w 221"/>
                <a:gd name="T5" fmla="*/ 18 h 249"/>
                <a:gd name="T6" fmla="*/ 199 w 221"/>
                <a:gd name="T7" fmla="*/ 249 h 249"/>
                <a:gd name="T8" fmla="*/ 221 w 221"/>
                <a:gd name="T9" fmla="*/ 23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49">
                  <a:moveTo>
                    <a:pt x="221" y="230"/>
                  </a:moveTo>
                  <a:lnTo>
                    <a:pt x="22" y="0"/>
                  </a:lnTo>
                  <a:lnTo>
                    <a:pt x="0" y="18"/>
                  </a:lnTo>
                  <a:lnTo>
                    <a:pt x="199" y="249"/>
                  </a:lnTo>
                  <a:lnTo>
                    <a:pt x="221" y="23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6969125" y="1308100"/>
              <a:ext cx="490538" cy="538163"/>
            </a:xfrm>
            <a:custGeom>
              <a:avLst/>
              <a:gdLst>
                <a:gd name="T0" fmla="*/ 147 w 214"/>
                <a:gd name="T1" fmla="*/ 221 h 235"/>
                <a:gd name="T2" fmla="*/ 180 w 214"/>
                <a:gd name="T3" fmla="*/ 228 h 235"/>
                <a:gd name="T4" fmla="*/ 205 w 214"/>
                <a:gd name="T5" fmla="*/ 206 h 235"/>
                <a:gd name="T6" fmla="*/ 203 w 214"/>
                <a:gd name="T7" fmla="*/ 173 h 235"/>
                <a:gd name="T8" fmla="*/ 67 w 214"/>
                <a:gd name="T9" fmla="*/ 15 h 235"/>
                <a:gd name="T10" fmla="*/ 33 w 214"/>
                <a:gd name="T11" fmla="*/ 8 h 235"/>
                <a:gd name="T12" fmla="*/ 9 w 214"/>
                <a:gd name="T13" fmla="*/ 29 h 235"/>
                <a:gd name="T14" fmla="*/ 11 w 214"/>
                <a:gd name="T15" fmla="*/ 63 h 235"/>
                <a:gd name="T16" fmla="*/ 147 w 214"/>
                <a:gd name="T17" fmla="*/ 22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35">
                  <a:moveTo>
                    <a:pt x="147" y="221"/>
                  </a:moveTo>
                  <a:cubicBezTo>
                    <a:pt x="157" y="232"/>
                    <a:pt x="172" y="235"/>
                    <a:pt x="180" y="228"/>
                  </a:cubicBezTo>
                  <a:cubicBezTo>
                    <a:pt x="205" y="206"/>
                    <a:pt x="205" y="206"/>
                    <a:pt x="205" y="206"/>
                  </a:cubicBezTo>
                  <a:cubicBezTo>
                    <a:pt x="214" y="199"/>
                    <a:pt x="213" y="184"/>
                    <a:pt x="203" y="173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57" y="3"/>
                    <a:pt x="42" y="0"/>
                    <a:pt x="33" y="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0" y="36"/>
                    <a:pt x="1" y="52"/>
                    <a:pt x="11" y="63"/>
                  </a:cubicBezTo>
                  <a:lnTo>
                    <a:pt x="147" y="221"/>
                  </a:ln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6923088" y="1266825"/>
              <a:ext cx="203200" cy="187325"/>
            </a:xfrm>
            <a:custGeom>
              <a:avLst/>
              <a:gdLst>
                <a:gd name="T0" fmla="*/ 3 w 89"/>
                <a:gd name="T1" fmla="*/ 69 h 82"/>
                <a:gd name="T2" fmla="*/ 0 w 89"/>
                <a:gd name="T3" fmla="*/ 65 h 82"/>
                <a:gd name="T4" fmla="*/ 76 w 89"/>
                <a:gd name="T5" fmla="*/ 0 h 82"/>
                <a:gd name="T6" fmla="*/ 79 w 89"/>
                <a:gd name="T7" fmla="*/ 3 h 82"/>
                <a:gd name="T8" fmla="*/ 77 w 89"/>
                <a:gd name="T9" fmla="*/ 41 h 82"/>
                <a:gd name="T10" fmla="*/ 41 w 89"/>
                <a:gd name="T11" fmla="*/ 72 h 82"/>
                <a:gd name="T12" fmla="*/ 3 w 89"/>
                <a:gd name="T13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82">
                  <a:moveTo>
                    <a:pt x="3" y="69"/>
                  </a:moveTo>
                  <a:cubicBezTo>
                    <a:pt x="1" y="68"/>
                    <a:pt x="1" y="67"/>
                    <a:pt x="0" y="6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9" y="14"/>
                    <a:pt x="88" y="32"/>
                    <a:pt x="77" y="4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29" y="82"/>
                    <a:pt x="12" y="81"/>
                    <a:pt x="3" y="69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6565900" y="838200"/>
              <a:ext cx="169863" cy="180975"/>
            </a:xfrm>
            <a:custGeom>
              <a:avLst/>
              <a:gdLst>
                <a:gd name="T0" fmla="*/ 107 w 107"/>
                <a:gd name="T1" fmla="*/ 92 h 114"/>
                <a:gd name="T2" fmla="*/ 96 w 107"/>
                <a:gd name="T3" fmla="*/ 45 h 114"/>
                <a:gd name="T4" fmla="*/ 37 w 107"/>
                <a:gd name="T5" fmla="*/ 0 h 114"/>
                <a:gd name="T6" fmla="*/ 0 w 107"/>
                <a:gd name="T7" fmla="*/ 32 h 114"/>
                <a:gd name="T8" fmla="*/ 36 w 107"/>
                <a:gd name="T9" fmla="*/ 97 h 114"/>
                <a:gd name="T10" fmla="*/ 82 w 107"/>
                <a:gd name="T11" fmla="*/ 114 h 114"/>
                <a:gd name="T12" fmla="*/ 107 w 107"/>
                <a:gd name="T13" fmla="*/ 9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14">
                  <a:moveTo>
                    <a:pt x="107" y="92"/>
                  </a:moveTo>
                  <a:lnTo>
                    <a:pt x="96" y="45"/>
                  </a:lnTo>
                  <a:lnTo>
                    <a:pt x="37" y="0"/>
                  </a:lnTo>
                  <a:lnTo>
                    <a:pt x="0" y="32"/>
                  </a:lnTo>
                  <a:lnTo>
                    <a:pt x="36" y="97"/>
                  </a:lnTo>
                  <a:lnTo>
                    <a:pt x="82" y="114"/>
                  </a:lnTo>
                  <a:lnTo>
                    <a:pt x="107" y="9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6565900" y="838200"/>
              <a:ext cx="74613" cy="68263"/>
            </a:xfrm>
            <a:custGeom>
              <a:avLst/>
              <a:gdLst>
                <a:gd name="T0" fmla="*/ 7 w 47"/>
                <a:gd name="T1" fmla="*/ 43 h 43"/>
                <a:gd name="T2" fmla="*/ 0 w 47"/>
                <a:gd name="T3" fmla="*/ 32 h 43"/>
                <a:gd name="T4" fmla="*/ 37 w 47"/>
                <a:gd name="T5" fmla="*/ 0 h 43"/>
                <a:gd name="T6" fmla="*/ 47 w 47"/>
                <a:gd name="T7" fmla="*/ 7 h 43"/>
                <a:gd name="T8" fmla="*/ 7 w 47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7" y="43"/>
                  </a:moveTo>
                  <a:lnTo>
                    <a:pt x="0" y="32"/>
                  </a:lnTo>
                  <a:lnTo>
                    <a:pt x="37" y="0"/>
                  </a:lnTo>
                  <a:lnTo>
                    <a:pt x="47" y="7"/>
                  </a:lnTo>
                  <a:lnTo>
                    <a:pt x="7" y="4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6994525" y="1243013"/>
              <a:ext cx="590550" cy="579438"/>
            </a:xfrm>
            <a:custGeom>
              <a:avLst/>
              <a:gdLst>
                <a:gd name="T0" fmla="*/ 136 w 258"/>
                <a:gd name="T1" fmla="*/ 246 h 253"/>
                <a:gd name="T2" fmla="*/ 212 w 258"/>
                <a:gd name="T3" fmla="*/ 180 h 253"/>
                <a:gd name="T4" fmla="*/ 215 w 258"/>
                <a:gd name="T5" fmla="*/ 177 h 253"/>
                <a:gd name="T6" fmla="*/ 252 w 258"/>
                <a:gd name="T7" fmla="*/ 103 h 253"/>
                <a:gd name="T8" fmla="*/ 184 w 258"/>
                <a:gd name="T9" fmla="*/ 23 h 253"/>
                <a:gd name="T10" fmla="*/ 106 w 258"/>
                <a:gd name="T11" fmla="*/ 6 h 253"/>
                <a:gd name="T12" fmla="*/ 89 w 258"/>
                <a:gd name="T13" fmla="*/ 14 h 253"/>
                <a:gd name="T14" fmla="*/ 55 w 258"/>
                <a:gd name="T15" fmla="*/ 43 h 253"/>
                <a:gd name="T16" fmla="*/ 82 w 258"/>
                <a:gd name="T17" fmla="*/ 74 h 253"/>
                <a:gd name="T18" fmla="*/ 82 w 258"/>
                <a:gd name="T19" fmla="*/ 74 h 253"/>
                <a:gd name="T20" fmla="*/ 80 w 258"/>
                <a:gd name="T21" fmla="*/ 75 h 253"/>
                <a:gd name="T22" fmla="*/ 10 w 258"/>
                <a:gd name="T23" fmla="*/ 136 h 253"/>
                <a:gd name="T24" fmla="*/ 8 w 258"/>
                <a:gd name="T25" fmla="*/ 165 h 253"/>
                <a:gd name="T26" fmla="*/ 37 w 258"/>
                <a:gd name="T27" fmla="*/ 167 h 253"/>
                <a:gd name="T28" fmla="*/ 40 w 258"/>
                <a:gd name="T29" fmla="*/ 165 h 253"/>
                <a:gd name="T30" fmla="*/ 38 w 258"/>
                <a:gd name="T31" fmla="*/ 194 h 253"/>
                <a:gd name="T32" fmla="*/ 67 w 258"/>
                <a:gd name="T33" fmla="*/ 196 h 253"/>
                <a:gd name="T34" fmla="*/ 71 w 258"/>
                <a:gd name="T35" fmla="*/ 193 h 253"/>
                <a:gd name="T36" fmla="*/ 69 w 258"/>
                <a:gd name="T37" fmla="*/ 222 h 253"/>
                <a:gd name="T38" fmla="*/ 103 w 258"/>
                <a:gd name="T39" fmla="*/ 220 h 253"/>
                <a:gd name="T40" fmla="*/ 109 w 258"/>
                <a:gd name="T41" fmla="*/ 215 h 253"/>
                <a:gd name="T42" fmla="*/ 107 w 258"/>
                <a:gd name="T43" fmla="*/ 244 h 253"/>
                <a:gd name="T44" fmla="*/ 136 w 258"/>
                <a:gd name="T45" fmla="*/ 24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8" h="253">
                  <a:moveTo>
                    <a:pt x="136" y="246"/>
                  </a:moveTo>
                  <a:cubicBezTo>
                    <a:pt x="212" y="180"/>
                    <a:pt x="212" y="180"/>
                    <a:pt x="212" y="180"/>
                  </a:cubicBezTo>
                  <a:cubicBezTo>
                    <a:pt x="213" y="180"/>
                    <a:pt x="214" y="179"/>
                    <a:pt x="215" y="177"/>
                  </a:cubicBezTo>
                  <a:cubicBezTo>
                    <a:pt x="258" y="135"/>
                    <a:pt x="252" y="103"/>
                    <a:pt x="252" y="103"/>
                  </a:cubicBezTo>
                  <a:cubicBezTo>
                    <a:pt x="252" y="103"/>
                    <a:pt x="200" y="43"/>
                    <a:pt x="184" y="23"/>
                  </a:cubicBezTo>
                  <a:cubicBezTo>
                    <a:pt x="170" y="8"/>
                    <a:pt x="132" y="0"/>
                    <a:pt x="106" y="6"/>
                  </a:cubicBezTo>
                  <a:cubicBezTo>
                    <a:pt x="100" y="4"/>
                    <a:pt x="95" y="9"/>
                    <a:pt x="89" y="14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1" y="74"/>
                    <a:pt x="81" y="74"/>
                    <a:pt x="80" y="75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" y="143"/>
                    <a:pt x="0" y="157"/>
                    <a:pt x="8" y="165"/>
                  </a:cubicBezTo>
                  <a:cubicBezTo>
                    <a:pt x="15" y="174"/>
                    <a:pt x="28" y="175"/>
                    <a:pt x="37" y="167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31" y="172"/>
                    <a:pt x="30" y="185"/>
                    <a:pt x="38" y="194"/>
                  </a:cubicBezTo>
                  <a:cubicBezTo>
                    <a:pt x="45" y="203"/>
                    <a:pt x="58" y="204"/>
                    <a:pt x="67" y="196"/>
                  </a:cubicBezTo>
                  <a:cubicBezTo>
                    <a:pt x="71" y="193"/>
                    <a:pt x="71" y="193"/>
                    <a:pt x="71" y="193"/>
                  </a:cubicBezTo>
                  <a:cubicBezTo>
                    <a:pt x="62" y="200"/>
                    <a:pt x="61" y="213"/>
                    <a:pt x="69" y="222"/>
                  </a:cubicBezTo>
                  <a:cubicBezTo>
                    <a:pt x="76" y="231"/>
                    <a:pt x="94" y="227"/>
                    <a:pt x="103" y="220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0" y="222"/>
                    <a:pt x="99" y="235"/>
                    <a:pt x="107" y="244"/>
                  </a:cubicBezTo>
                  <a:cubicBezTo>
                    <a:pt x="114" y="252"/>
                    <a:pt x="127" y="253"/>
                    <a:pt x="136" y="246"/>
                  </a:cubicBezTo>
                  <a:close/>
                </a:path>
              </a:pathLst>
            </a:custGeom>
            <a:solidFill>
              <a:srgbClr val="FE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7356475" y="-1751012"/>
              <a:ext cx="3703638" cy="3273425"/>
            </a:xfrm>
            <a:custGeom>
              <a:avLst/>
              <a:gdLst>
                <a:gd name="T0" fmla="*/ 2333 w 2333"/>
                <a:gd name="T1" fmla="*/ 178 h 2062"/>
                <a:gd name="T2" fmla="*/ 2180 w 2333"/>
                <a:gd name="T3" fmla="*/ 0 h 2062"/>
                <a:gd name="T4" fmla="*/ 0 w 2333"/>
                <a:gd name="T5" fmla="*/ 1886 h 2062"/>
                <a:gd name="T6" fmla="*/ 151 w 2333"/>
                <a:gd name="T7" fmla="*/ 2062 h 2062"/>
                <a:gd name="T8" fmla="*/ 2333 w 2333"/>
                <a:gd name="T9" fmla="*/ 178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3" h="2062">
                  <a:moveTo>
                    <a:pt x="2333" y="178"/>
                  </a:moveTo>
                  <a:lnTo>
                    <a:pt x="2180" y="0"/>
                  </a:lnTo>
                  <a:lnTo>
                    <a:pt x="0" y="1886"/>
                  </a:lnTo>
                  <a:lnTo>
                    <a:pt x="151" y="2062"/>
                  </a:lnTo>
                  <a:lnTo>
                    <a:pt x="2333" y="178"/>
                  </a:lnTo>
                  <a:close/>
                </a:path>
              </a:pathLst>
            </a:custGeom>
            <a:solidFill>
              <a:srgbClr val="3FA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4593024" y="2361311"/>
            <a:ext cx="300595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algn="ctr"/>
            <a:r>
              <a:rPr lang="zh-CN" altLang="en-US" sz="5500" dirty="0" smtClean="0"/>
              <a:t>淘汰删除</a:t>
            </a:r>
            <a:endParaRPr lang="zh-CN" altLang="en-US" sz="5500" dirty="0"/>
          </a:p>
        </p:txBody>
      </p:sp>
      <p:sp>
        <p:nvSpPr>
          <p:cNvPr id="93" name="文本框 92"/>
          <p:cNvSpPr txBox="1"/>
          <p:nvPr/>
        </p:nvSpPr>
        <p:spPr>
          <a:xfrm>
            <a:off x="4430507" y="3337279"/>
            <a:ext cx="3330986" cy="94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</a:lvl1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不要成为收藏爱好者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而</a:t>
            </a:r>
            <a:r>
              <a:rPr lang="zh-CN" altLang="en-US" sz="2400" dirty="0" smtClean="0">
                <a:solidFill>
                  <a:schemeClr val="bg1"/>
                </a:solidFill>
              </a:rPr>
              <a:t>要成为实用主义者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21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71750" y="968991"/>
            <a:ext cx="7545655" cy="574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rgbClr val="EE3C8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做完教程，真的</a:t>
            </a:r>
            <a:endParaRPr lang="en-US" altLang="zh-CN" sz="8000" dirty="0" smtClean="0">
              <a:solidFill>
                <a:srgbClr val="EE3C8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r>
              <a:rPr lang="zh-CN" altLang="en-US" sz="28700" dirty="0" smtClean="0">
                <a:solidFill>
                  <a:srgbClr val="341769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好累</a:t>
            </a:r>
            <a:endParaRPr lang="zh-CN" altLang="en-US" sz="28700" dirty="0">
              <a:solidFill>
                <a:srgbClr val="341769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75687" y="6086901"/>
            <a:ext cx="7137780" cy="341194"/>
          </a:xfrm>
          <a:prstGeom prst="rect">
            <a:avLst/>
          </a:prstGeom>
          <a:solidFill>
            <a:srgbClr val="EE3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苏州布衣公子信息技术有限公司 预祝您中秋快乐！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7625" y="0"/>
            <a:ext cx="113874" cy="6858000"/>
          </a:xfrm>
          <a:prstGeom prst="rect">
            <a:avLst/>
          </a:prstGeom>
          <a:solidFill>
            <a:srgbClr val="EE3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8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137"/>
          <p:cNvSpPr>
            <a:spLocks noChangeAspect="1" noEditPoints="1"/>
          </p:cNvSpPr>
          <p:nvPr/>
        </p:nvSpPr>
        <p:spPr bwMode="auto">
          <a:xfrm>
            <a:off x="2599306" y="5313925"/>
            <a:ext cx="856371" cy="560611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40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40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7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40" y="45"/>
                  <a:pt x="40" y="45"/>
                  <a:pt x="40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2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lnTo>
                  <a:pt x="120" y="68"/>
                </a:ln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8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7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5" name="组合 134"/>
          <p:cNvGrpSpPr>
            <a:grpSpLocks noChangeAspect="1"/>
          </p:cNvGrpSpPr>
          <p:nvPr/>
        </p:nvGrpSpPr>
        <p:grpSpPr>
          <a:xfrm>
            <a:off x="4609486" y="5214389"/>
            <a:ext cx="942008" cy="759682"/>
            <a:chOff x="2482850" y="17463"/>
            <a:chExt cx="442913" cy="357188"/>
          </a:xfrm>
          <a:solidFill>
            <a:srgbClr val="333333"/>
          </a:solidFill>
        </p:grpSpPr>
        <p:sp>
          <p:nvSpPr>
            <p:cNvPr id="136" name="Freeform 14"/>
            <p:cNvSpPr>
              <a:spLocks/>
            </p:cNvSpPr>
            <p:nvPr/>
          </p:nvSpPr>
          <p:spPr bwMode="auto">
            <a:xfrm>
              <a:off x="2482850" y="17463"/>
              <a:ext cx="442913" cy="204788"/>
            </a:xfrm>
            <a:custGeom>
              <a:avLst/>
              <a:gdLst>
                <a:gd name="T0" fmla="*/ 553 w 558"/>
                <a:gd name="T1" fmla="*/ 229 h 257"/>
                <a:gd name="T2" fmla="*/ 354 w 558"/>
                <a:gd name="T3" fmla="*/ 30 h 257"/>
                <a:gd name="T4" fmla="*/ 354 w 558"/>
                <a:gd name="T5" fmla="*/ 30 h 257"/>
                <a:gd name="T6" fmla="*/ 346 w 558"/>
                <a:gd name="T7" fmla="*/ 24 h 257"/>
                <a:gd name="T8" fmla="*/ 339 w 558"/>
                <a:gd name="T9" fmla="*/ 17 h 257"/>
                <a:gd name="T10" fmla="*/ 329 w 558"/>
                <a:gd name="T11" fmla="*/ 12 h 257"/>
                <a:gd name="T12" fmla="*/ 320 w 558"/>
                <a:gd name="T13" fmla="*/ 7 h 257"/>
                <a:gd name="T14" fmla="*/ 310 w 558"/>
                <a:gd name="T15" fmla="*/ 3 h 257"/>
                <a:gd name="T16" fmla="*/ 300 w 558"/>
                <a:gd name="T17" fmla="*/ 1 h 257"/>
                <a:gd name="T18" fmla="*/ 290 w 558"/>
                <a:gd name="T19" fmla="*/ 0 h 257"/>
                <a:gd name="T20" fmla="*/ 280 w 558"/>
                <a:gd name="T21" fmla="*/ 0 h 257"/>
                <a:gd name="T22" fmla="*/ 280 w 558"/>
                <a:gd name="T23" fmla="*/ 0 h 257"/>
                <a:gd name="T24" fmla="*/ 268 w 558"/>
                <a:gd name="T25" fmla="*/ 0 h 257"/>
                <a:gd name="T26" fmla="*/ 258 w 558"/>
                <a:gd name="T27" fmla="*/ 1 h 257"/>
                <a:gd name="T28" fmla="*/ 248 w 558"/>
                <a:gd name="T29" fmla="*/ 3 h 257"/>
                <a:gd name="T30" fmla="*/ 238 w 558"/>
                <a:gd name="T31" fmla="*/ 7 h 257"/>
                <a:gd name="T32" fmla="*/ 229 w 558"/>
                <a:gd name="T33" fmla="*/ 12 h 257"/>
                <a:gd name="T34" fmla="*/ 220 w 558"/>
                <a:gd name="T35" fmla="*/ 17 h 257"/>
                <a:gd name="T36" fmla="*/ 212 w 558"/>
                <a:gd name="T37" fmla="*/ 24 h 257"/>
                <a:gd name="T38" fmla="*/ 204 w 558"/>
                <a:gd name="T39" fmla="*/ 30 h 257"/>
                <a:gd name="T40" fmla="*/ 169 w 558"/>
                <a:gd name="T41" fmla="*/ 65 h 257"/>
                <a:gd name="T42" fmla="*/ 169 w 558"/>
                <a:gd name="T43" fmla="*/ 17 h 257"/>
                <a:gd name="T44" fmla="*/ 84 w 558"/>
                <a:gd name="T45" fmla="*/ 17 h 257"/>
                <a:gd name="T46" fmla="*/ 84 w 558"/>
                <a:gd name="T47" fmla="*/ 151 h 257"/>
                <a:gd name="T48" fmla="*/ 5 w 558"/>
                <a:gd name="T49" fmla="*/ 229 h 257"/>
                <a:gd name="T50" fmla="*/ 5 w 558"/>
                <a:gd name="T51" fmla="*/ 229 h 257"/>
                <a:gd name="T52" fmla="*/ 1 w 558"/>
                <a:gd name="T53" fmla="*/ 234 h 257"/>
                <a:gd name="T54" fmla="*/ 0 w 558"/>
                <a:gd name="T55" fmla="*/ 240 h 257"/>
                <a:gd name="T56" fmla="*/ 1 w 558"/>
                <a:gd name="T57" fmla="*/ 247 h 257"/>
                <a:gd name="T58" fmla="*/ 5 w 558"/>
                <a:gd name="T59" fmla="*/ 252 h 257"/>
                <a:gd name="T60" fmla="*/ 5 w 558"/>
                <a:gd name="T61" fmla="*/ 252 h 257"/>
                <a:gd name="T62" fmla="*/ 10 w 558"/>
                <a:gd name="T63" fmla="*/ 255 h 257"/>
                <a:gd name="T64" fmla="*/ 16 w 558"/>
                <a:gd name="T65" fmla="*/ 257 h 257"/>
                <a:gd name="T66" fmla="*/ 23 w 558"/>
                <a:gd name="T67" fmla="*/ 255 h 257"/>
                <a:gd name="T68" fmla="*/ 29 w 558"/>
                <a:gd name="T69" fmla="*/ 252 h 257"/>
                <a:gd name="T70" fmla="*/ 227 w 558"/>
                <a:gd name="T71" fmla="*/ 54 h 257"/>
                <a:gd name="T72" fmla="*/ 227 w 558"/>
                <a:gd name="T73" fmla="*/ 54 h 257"/>
                <a:gd name="T74" fmla="*/ 238 w 558"/>
                <a:gd name="T75" fmla="*/ 45 h 257"/>
                <a:gd name="T76" fmla="*/ 251 w 558"/>
                <a:gd name="T77" fmla="*/ 37 h 257"/>
                <a:gd name="T78" fmla="*/ 265 w 558"/>
                <a:gd name="T79" fmla="*/ 34 h 257"/>
                <a:gd name="T80" fmla="*/ 280 w 558"/>
                <a:gd name="T81" fmla="*/ 32 h 257"/>
                <a:gd name="T82" fmla="*/ 280 w 558"/>
                <a:gd name="T83" fmla="*/ 32 h 257"/>
                <a:gd name="T84" fmla="*/ 293 w 558"/>
                <a:gd name="T85" fmla="*/ 34 h 257"/>
                <a:gd name="T86" fmla="*/ 307 w 558"/>
                <a:gd name="T87" fmla="*/ 37 h 257"/>
                <a:gd name="T88" fmla="*/ 320 w 558"/>
                <a:gd name="T89" fmla="*/ 45 h 257"/>
                <a:gd name="T90" fmla="*/ 331 w 558"/>
                <a:gd name="T91" fmla="*/ 54 h 257"/>
                <a:gd name="T92" fmla="*/ 530 w 558"/>
                <a:gd name="T93" fmla="*/ 252 h 257"/>
                <a:gd name="T94" fmla="*/ 530 w 558"/>
                <a:gd name="T95" fmla="*/ 252 h 257"/>
                <a:gd name="T96" fmla="*/ 535 w 558"/>
                <a:gd name="T97" fmla="*/ 255 h 257"/>
                <a:gd name="T98" fmla="*/ 542 w 558"/>
                <a:gd name="T99" fmla="*/ 257 h 257"/>
                <a:gd name="T100" fmla="*/ 548 w 558"/>
                <a:gd name="T101" fmla="*/ 255 h 257"/>
                <a:gd name="T102" fmla="*/ 553 w 558"/>
                <a:gd name="T103" fmla="*/ 252 h 257"/>
                <a:gd name="T104" fmla="*/ 553 w 558"/>
                <a:gd name="T105" fmla="*/ 252 h 257"/>
                <a:gd name="T106" fmla="*/ 557 w 558"/>
                <a:gd name="T107" fmla="*/ 247 h 257"/>
                <a:gd name="T108" fmla="*/ 558 w 558"/>
                <a:gd name="T109" fmla="*/ 240 h 257"/>
                <a:gd name="T110" fmla="*/ 557 w 558"/>
                <a:gd name="T111" fmla="*/ 234 h 257"/>
                <a:gd name="T112" fmla="*/ 553 w 558"/>
                <a:gd name="T113" fmla="*/ 229 h 257"/>
                <a:gd name="T114" fmla="*/ 553 w 558"/>
                <a:gd name="T115" fmla="*/ 2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8" h="257">
                  <a:moveTo>
                    <a:pt x="553" y="229"/>
                  </a:moveTo>
                  <a:lnTo>
                    <a:pt x="354" y="30"/>
                  </a:lnTo>
                  <a:lnTo>
                    <a:pt x="354" y="30"/>
                  </a:lnTo>
                  <a:lnTo>
                    <a:pt x="346" y="24"/>
                  </a:lnTo>
                  <a:lnTo>
                    <a:pt x="339" y="17"/>
                  </a:lnTo>
                  <a:lnTo>
                    <a:pt x="329" y="12"/>
                  </a:lnTo>
                  <a:lnTo>
                    <a:pt x="320" y="7"/>
                  </a:lnTo>
                  <a:lnTo>
                    <a:pt x="310" y="3"/>
                  </a:lnTo>
                  <a:lnTo>
                    <a:pt x="300" y="1"/>
                  </a:lnTo>
                  <a:lnTo>
                    <a:pt x="29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68" y="0"/>
                  </a:lnTo>
                  <a:lnTo>
                    <a:pt x="258" y="1"/>
                  </a:lnTo>
                  <a:lnTo>
                    <a:pt x="248" y="3"/>
                  </a:lnTo>
                  <a:lnTo>
                    <a:pt x="238" y="7"/>
                  </a:lnTo>
                  <a:lnTo>
                    <a:pt x="229" y="12"/>
                  </a:lnTo>
                  <a:lnTo>
                    <a:pt x="220" y="17"/>
                  </a:lnTo>
                  <a:lnTo>
                    <a:pt x="212" y="24"/>
                  </a:lnTo>
                  <a:lnTo>
                    <a:pt x="204" y="30"/>
                  </a:lnTo>
                  <a:lnTo>
                    <a:pt x="169" y="65"/>
                  </a:lnTo>
                  <a:lnTo>
                    <a:pt x="169" y="17"/>
                  </a:lnTo>
                  <a:lnTo>
                    <a:pt x="84" y="17"/>
                  </a:lnTo>
                  <a:lnTo>
                    <a:pt x="84" y="151"/>
                  </a:lnTo>
                  <a:lnTo>
                    <a:pt x="5" y="229"/>
                  </a:lnTo>
                  <a:lnTo>
                    <a:pt x="5" y="229"/>
                  </a:lnTo>
                  <a:lnTo>
                    <a:pt x="1" y="234"/>
                  </a:lnTo>
                  <a:lnTo>
                    <a:pt x="0" y="240"/>
                  </a:lnTo>
                  <a:lnTo>
                    <a:pt x="1" y="247"/>
                  </a:lnTo>
                  <a:lnTo>
                    <a:pt x="5" y="252"/>
                  </a:lnTo>
                  <a:lnTo>
                    <a:pt x="5" y="252"/>
                  </a:lnTo>
                  <a:lnTo>
                    <a:pt x="10" y="255"/>
                  </a:lnTo>
                  <a:lnTo>
                    <a:pt x="16" y="257"/>
                  </a:lnTo>
                  <a:lnTo>
                    <a:pt x="23" y="255"/>
                  </a:lnTo>
                  <a:lnTo>
                    <a:pt x="29" y="252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38" y="45"/>
                  </a:lnTo>
                  <a:lnTo>
                    <a:pt x="251" y="37"/>
                  </a:lnTo>
                  <a:lnTo>
                    <a:pt x="265" y="34"/>
                  </a:lnTo>
                  <a:lnTo>
                    <a:pt x="280" y="32"/>
                  </a:lnTo>
                  <a:lnTo>
                    <a:pt x="280" y="32"/>
                  </a:lnTo>
                  <a:lnTo>
                    <a:pt x="293" y="34"/>
                  </a:lnTo>
                  <a:lnTo>
                    <a:pt x="307" y="37"/>
                  </a:lnTo>
                  <a:lnTo>
                    <a:pt x="320" y="45"/>
                  </a:lnTo>
                  <a:lnTo>
                    <a:pt x="331" y="54"/>
                  </a:lnTo>
                  <a:lnTo>
                    <a:pt x="530" y="252"/>
                  </a:lnTo>
                  <a:lnTo>
                    <a:pt x="530" y="252"/>
                  </a:lnTo>
                  <a:lnTo>
                    <a:pt x="535" y="255"/>
                  </a:lnTo>
                  <a:lnTo>
                    <a:pt x="542" y="257"/>
                  </a:lnTo>
                  <a:lnTo>
                    <a:pt x="548" y="255"/>
                  </a:lnTo>
                  <a:lnTo>
                    <a:pt x="553" y="252"/>
                  </a:lnTo>
                  <a:lnTo>
                    <a:pt x="553" y="252"/>
                  </a:lnTo>
                  <a:lnTo>
                    <a:pt x="557" y="247"/>
                  </a:lnTo>
                  <a:lnTo>
                    <a:pt x="558" y="240"/>
                  </a:lnTo>
                  <a:lnTo>
                    <a:pt x="557" y="234"/>
                  </a:lnTo>
                  <a:lnTo>
                    <a:pt x="553" y="229"/>
                  </a:lnTo>
                  <a:lnTo>
                    <a:pt x="553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7" name="Freeform 15"/>
            <p:cNvSpPr>
              <a:spLocks/>
            </p:cNvSpPr>
            <p:nvPr/>
          </p:nvSpPr>
          <p:spPr bwMode="auto">
            <a:xfrm>
              <a:off x="2543175" y="65088"/>
              <a:ext cx="322263" cy="309563"/>
            </a:xfrm>
            <a:custGeom>
              <a:avLst/>
              <a:gdLst>
                <a:gd name="T0" fmla="*/ 249 w 404"/>
                <a:gd name="T1" fmla="*/ 20 h 389"/>
                <a:gd name="T2" fmla="*/ 249 w 404"/>
                <a:gd name="T3" fmla="*/ 20 h 389"/>
                <a:gd name="T4" fmla="*/ 239 w 404"/>
                <a:gd name="T5" fmla="*/ 11 h 389"/>
                <a:gd name="T6" fmla="*/ 228 w 404"/>
                <a:gd name="T7" fmla="*/ 5 h 389"/>
                <a:gd name="T8" fmla="*/ 215 w 404"/>
                <a:gd name="T9" fmla="*/ 1 h 389"/>
                <a:gd name="T10" fmla="*/ 203 w 404"/>
                <a:gd name="T11" fmla="*/ 0 h 389"/>
                <a:gd name="T12" fmla="*/ 203 w 404"/>
                <a:gd name="T13" fmla="*/ 0 h 389"/>
                <a:gd name="T14" fmla="*/ 189 w 404"/>
                <a:gd name="T15" fmla="*/ 1 h 389"/>
                <a:gd name="T16" fmla="*/ 177 w 404"/>
                <a:gd name="T17" fmla="*/ 5 h 389"/>
                <a:gd name="T18" fmla="*/ 166 w 404"/>
                <a:gd name="T19" fmla="*/ 11 h 389"/>
                <a:gd name="T20" fmla="*/ 156 w 404"/>
                <a:gd name="T21" fmla="*/ 20 h 389"/>
                <a:gd name="T22" fmla="*/ 0 w 404"/>
                <a:gd name="T23" fmla="*/ 175 h 389"/>
                <a:gd name="T24" fmla="*/ 0 w 404"/>
                <a:gd name="T25" fmla="*/ 354 h 389"/>
                <a:gd name="T26" fmla="*/ 0 w 404"/>
                <a:gd name="T27" fmla="*/ 354 h 389"/>
                <a:gd name="T28" fmla="*/ 1 w 404"/>
                <a:gd name="T29" fmla="*/ 360 h 389"/>
                <a:gd name="T30" fmla="*/ 2 w 404"/>
                <a:gd name="T31" fmla="*/ 367 h 389"/>
                <a:gd name="T32" fmla="*/ 6 w 404"/>
                <a:gd name="T33" fmla="*/ 373 h 389"/>
                <a:gd name="T34" fmla="*/ 10 w 404"/>
                <a:gd name="T35" fmla="*/ 378 h 389"/>
                <a:gd name="T36" fmla="*/ 16 w 404"/>
                <a:gd name="T37" fmla="*/ 383 h 389"/>
                <a:gd name="T38" fmla="*/ 21 w 404"/>
                <a:gd name="T39" fmla="*/ 385 h 389"/>
                <a:gd name="T40" fmla="*/ 29 w 404"/>
                <a:gd name="T41" fmla="*/ 388 h 389"/>
                <a:gd name="T42" fmla="*/ 35 w 404"/>
                <a:gd name="T43" fmla="*/ 389 h 389"/>
                <a:gd name="T44" fmla="*/ 122 w 404"/>
                <a:gd name="T45" fmla="*/ 389 h 389"/>
                <a:gd name="T46" fmla="*/ 122 w 404"/>
                <a:gd name="T47" fmla="*/ 283 h 389"/>
                <a:gd name="T48" fmla="*/ 122 w 404"/>
                <a:gd name="T49" fmla="*/ 283 h 389"/>
                <a:gd name="T50" fmla="*/ 122 w 404"/>
                <a:gd name="T51" fmla="*/ 278 h 389"/>
                <a:gd name="T52" fmla="*/ 123 w 404"/>
                <a:gd name="T53" fmla="*/ 275 h 389"/>
                <a:gd name="T54" fmla="*/ 126 w 404"/>
                <a:gd name="T55" fmla="*/ 271 h 389"/>
                <a:gd name="T56" fmla="*/ 128 w 404"/>
                <a:gd name="T57" fmla="*/ 267 h 389"/>
                <a:gd name="T58" fmla="*/ 132 w 404"/>
                <a:gd name="T59" fmla="*/ 264 h 389"/>
                <a:gd name="T60" fmla="*/ 136 w 404"/>
                <a:gd name="T61" fmla="*/ 262 h 389"/>
                <a:gd name="T62" fmla="*/ 140 w 404"/>
                <a:gd name="T63" fmla="*/ 261 h 389"/>
                <a:gd name="T64" fmla="*/ 145 w 404"/>
                <a:gd name="T65" fmla="*/ 259 h 389"/>
                <a:gd name="T66" fmla="*/ 259 w 404"/>
                <a:gd name="T67" fmla="*/ 259 h 389"/>
                <a:gd name="T68" fmla="*/ 259 w 404"/>
                <a:gd name="T69" fmla="*/ 259 h 389"/>
                <a:gd name="T70" fmla="*/ 264 w 404"/>
                <a:gd name="T71" fmla="*/ 261 h 389"/>
                <a:gd name="T72" fmla="*/ 268 w 404"/>
                <a:gd name="T73" fmla="*/ 262 h 389"/>
                <a:gd name="T74" fmla="*/ 272 w 404"/>
                <a:gd name="T75" fmla="*/ 264 h 389"/>
                <a:gd name="T76" fmla="*/ 276 w 404"/>
                <a:gd name="T77" fmla="*/ 267 h 389"/>
                <a:gd name="T78" fmla="*/ 278 w 404"/>
                <a:gd name="T79" fmla="*/ 271 h 389"/>
                <a:gd name="T80" fmla="*/ 281 w 404"/>
                <a:gd name="T81" fmla="*/ 275 h 389"/>
                <a:gd name="T82" fmla="*/ 282 w 404"/>
                <a:gd name="T83" fmla="*/ 278 h 389"/>
                <a:gd name="T84" fmla="*/ 283 w 404"/>
                <a:gd name="T85" fmla="*/ 283 h 389"/>
                <a:gd name="T86" fmla="*/ 283 w 404"/>
                <a:gd name="T87" fmla="*/ 389 h 389"/>
                <a:gd name="T88" fmla="*/ 369 w 404"/>
                <a:gd name="T89" fmla="*/ 389 h 389"/>
                <a:gd name="T90" fmla="*/ 369 w 404"/>
                <a:gd name="T91" fmla="*/ 389 h 389"/>
                <a:gd name="T92" fmla="*/ 376 w 404"/>
                <a:gd name="T93" fmla="*/ 388 h 389"/>
                <a:gd name="T94" fmla="*/ 383 w 404"/>
                <a:gd name="T95" fmla="*/ 385 h 389"/>
                <a:gd name="T96" fmla="*/ 389 w 404"/>
                <a:gd name="T97" fmla="*/ 383 h 389"/>
                <a:gd name="T98" fmla="*/ 394 w 404"/>
                <a:gd name="T99" fmla="*/ 378 h 389"/>
                <a:gd name="T100" fmla="*/ 398 w 404"/>
                <a:gd name="T101" fmla="*/ 373 h 389"/>
                <a:gd name="T102" fmla="*/ 402 w 404"/>
                <a:gd name="T103" fmla="*/ 367 h 389"/>
                <a:gd name="T104" fmla="*/ 403 w 404"/>
                <a:gd name="T105" fmla="*/ 360 h 389"/>
                <a:gd name="T106" fmla="*/ 404 w 404"/>
                <a:gd name="T107" fmla="*/ 354 h 389"/>
                <a:gd name="T108" fmla="*/ 404 w 404"/>
                <a:gd name="T109" fmla="*/ 175 h 389"/>
                <a:gd name="T110" fmla="*/ 249 w 404"/>
                <a:gd name="T111" fmla="*/ 2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4" h="389">
                  <a:moveTo>
                    <a:pt x="249" y="20"/>
                  </a:moveTo>
                  <a:lnTo>
                    <a:pt x="249" y="20"/>
                  </a:lnTo>
                  <a:lnTo>
                    <a:pt x="239" y="11"/>
                  </a:lnTo>
                  <a:lnTo>
                    <a:pt x="228" y="5"/>
                  </a:lnTo>
                  <a:lnTo>
                    <a:pt x="215" y="1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9" y="1"/>
                  </a:lnTo>
                  <a:lnTo>
                    <a:pt x="177" y="5"/>
                  </a:lnTo>
                  <a:lnTo>
                    <a:pt x="166" y="11"/>
                  </a:lnTo>
                  <a:lnTo>
                    <a:pt x="156" y="20"/>
                  </a:lnTo>
                  <a:lnTo>
                    <a:pt x="0" y="175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1" y="360"/>
                  </a:lnTo>
                  <a:lnTo>
                    <a:pt x="2" y="367"/>
                  </a:lnTo>
                  <a:lnTo>
                    <a:pt x="6" y="373"/>
                  </a:lnTo>
                  <a:lnTo>
                    <a:pt x="10" y="378"/>
                  </a:lnTo>
                  <a:lnTo>
                    <a:pt x="16" y="383"/>
                  </a:lnTo>
                  <a:lnTo>
                    <a:pt x="21" y="385"/>
                  </a:lnTo>
                  <a:lnTo>
                    <a:pt x="29" y="388"/>
                  </a:lnTo>
                  <a:lnTo>
                    <a:pt x="35" y="389"/>
                  </a:lnTo>
                  <a:lnTo>
                    <a:pt x="122" y="389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2" y="278"/>
                  </a:lnTo>
                  <a:lnTo>
                    <a:pt x="123" y="275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32" y="264"/>
                  </a:lnTo>
                  <a:lnTo>
                    <a:pt x="136" y="262"/>
                  </a:lnTo>
                  <a:lnTo>
                    <a:pt x="140" y="261"/>
                  </a:lnTo>
                  <a:lnTo>
                    <a:pt x="145" y="259"/>
                  </a:lnTo>
                  <a:lnTo>
                    <a:pt x="259" y="259"/>
                  </a:lnTo>
                  <a:lnTo>
                    <a:pt x="259" y="259"/>
                  </a:lnTo>
                  <a:lnTo>
                    <a:pt x="264" y="261"/>
                  </a:lnTo>
                  <a:lnTo>
                    <a:pt x="268" y="262"/>
                  </a:lnTo>
                  <a:lnTo>
                    <a:pt x="272" y="264"/>
                  </a:lnTo>
                  <a:lnTo>
                    <a:pt x="276" y="267"/>
                  </a:lnTo>
                  <a:lnTo>
                    <a:pt x="278" y="271"/>
                  </a:lnTo>
                  <a:lnTo>
                    <a:pt x="281" y="275"/>
                  </a:lnTo>
                  <a:lnTo>
                    <a:pt x="282" y="278"/>
                  </a:lnTo>
                  <a:lnTo>
                    <a:pt x="283" y="283"/>
                  </a:lnTo>
                  <a:lnTo>
                    <a:pt x="283" y="389"/>
                  </a:lnTo>
                  <a:lnTo>
                    <a:pt x="369" y="389"/>
                  </a:lnTo>
                  <a:lnTo>
                    <a:pt x="369" y="389"/>
                  </a:lnTo>
                  <a:lnTo>
                    <a:pt x="376" y="388"/>
                  </a:lnTo>
                  <a:lnTo>
                    <a:pt x="383" y="385"/>
                  </a:lnTo>
                  <a:lnTo>
                    <a:pt x="389" y="383"/>
                  </a:lnTo>
                  <a:lnTo>
                    <a:pt x="394" y="378"/>
                  </a:lnTo>
                  <a:lnTo>
                    <a:pt x="398" y="373"/>
                  </a:lnTo>
                  <a:lnTo>
                    <a:pt x="402" y="367"/>
                  </a:lnTo>
                  <a:lnTo>
                    <a:pt x="403" y="360"/>
                  </a:lnTo>
                  <a:lnTo>
                    <a:pt x="404" y="354"/>
                  </a:lnTo>
                  <a:lnTo>
                    <a:pt x="404" y="175"/>
                  </a:lnTo>
                  <a:lnTo>
                    <a:pt x="24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8" name="组合 137"/>
          <p:cNvGrpSpPr>
            <a:grpSpLocks noChangeAspect="1"/>
          </p:cNvGrpSpPr>
          <p:nvPr/>
        </p:nvGrpSpPr>
        <p:grpSpPr>
          <a:xfrm>
            <a:off x="6726211" y="5211762"/>
            <a:ext cx="942008" cy="764937"/>
            <a:chOff x="3175" y="295276"/>
            <a:chExt cx="4856163" cy="3943350"/>
          </a:xfrm>
          <a:solidFill>
            <a:srgbClr val="333333"/>
          </a:solidFill>
        </p:grpSpPr>
        <p:sp>
          <p:nvSpPr>
            <p:cNvPr id="139" name="Freeform 10"/>
            <p:cNvSpPr>
              <a:spLocks noEditPoints="1"/>
            </p:cNvSpPr>
            <p:nvPr/>
          </p:nvSpPr>
          <p:spPr bwMode="auto">
            <a:xfrm>
              <a:off x="3175" y="741363"/>
              <a:ext cx="4173538" cy="3497263"/>
            </a:xfrm>
            <a:custGeom>
              <a:avLst/>
              <a:gdLst>
                <a:gd name="T0" fmla="*/ 957 w 1111"/>
                <a:gd name="T1" fmla="*/ 394 h 930"/>
                <a:gd name="T2" fmla="*/ 936 w 1111"/>
                <a:gd name="T3" fmla="*/ 362 h 930"/>
                <a:gd name="T4" fmla="*/ 936 w 1111"/>
                <a:gd name="T5" fmla="*/ 235 h 930"/>
                <a:gd name="T6" fmla="*/ 652 w 1111"/>
                <a:gd name="T7" fmla="*/ 233 h 930"/>
                <a:gd name="T8" fmla="*/ 622 w 1111"/>
                <a:gd name="T9" fmla="*/ 219 h 930"/>
                <a:gd name="T10" fmla="*/ 608 w 1111"/>
                <a:gd name="T11" fmla="*/ 70 h 930"/>
                <a:gd name="T12" fmla="*/ 190 w 1111"/>
                <a:gd name="T13" fmla="*/ 233 h 930"/>
                <a:gd name="T14" fmla="*/ 0 w 1111"/>
                <a:gd name="T15" fmla="*/ 591 h 930"/>
                <a:gd name="T16" fmla="*/ 534 w 1111"/>
                <a:gd name="T17" fmla="*/ 930 h 930"/>
                <a:gd name="T18" fmla="*/ 1111 w 1111"/>
                <a:gd name="T19" fmla="*/ 568 h 930"/>
                <a:gd name="T20" fmla="*/ 957 w 1111"/>
                <a:gd name="T21" fmla="*/ 394 h 930"/>
                <a:gd name="T22" fmla="*/ 535 w 1111"/>
                <a:gd name="T23" fmla="*/ 854 h 930"/>
                <a:gd name="T24" fmla="*/ 128 w 1111"/>
                <a:gd name="T25" fmla="*/ 641 h 930"/>
                <a:gd name="T26" fmla="*/ 485 w 1111"/>
                <a:gd name="T27" fmla="*/ 353 h 930"/>
                <a:gd name="T28" fmla="*/ 892 w 1111"/>
                <a:gd name="T29" fmla="*/ 565 h 930"/>
                <a:gd name="T30" fmla="*/ 535 w 1111"/>
                <a:gd name="T31" fmla="*/ 854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1" h="930">
                  <a:moveTo>
                    <a:pt x="957" y="394"/>
                  </a:moveTo>
                  <a:cubicBezTo>
                    <a:pt x="939" y="389"/>
                    <a:pt x="926" y="385"/>
                    <a:pt x="936" y="362"/>
                  </a:cubicBezTo>
                  <a:cubicBezTo>
                    <a:pt x="956" y="311"/>
                    <a:pt x="958" y="266"/>
                    <a:pt x="936" y="235"/>
                  </a:cubicBezTo>
                  <a:cubicBezTo>
                    <a:pt x="895" y="176"/>
                    <a:pt x="782" y="179"/>
                    <a:pt x="652" y="233"/>
                  </a:cubicBezTo>
                  <a:cubicBezTo>
                    <a:pt x="652" y="233"/>
                    <a:pt x="611" y="251"/>
                    <a:pt x="622" y="219"/>
                  </a:cubicBezTo>
                  <a:cubicBezTo>
                    <a:pt x="642" y="155"/>
                    <a:pt x="639" y="101"/>
                    <a:pt x="608" y="70"/>
                  </a:cubicBezTo>
                  <a:cubicBezTo>
                    <a:pt x="537" y="0"/>
                    <a:pt x="350" y="73"/>
                    <a:pt x="190" y="233"/>
                  </a:cubicBezTo>
                  <a:cubicBezTo>
                    <a:pt x="69" y="353"/>
                    <a:pt x="0" y="481"/>
                    <a:pt x="0" y="591"/>
                  </a:cubicBezTo>
                  <a:cubicBezTo>
                    <a:pt x="0" y="801"/>
                    <a:pt x="270" y="930"/>
                    <a:pt x="534" y="930"/>
                  </a:cubicBezTo>
                  <a:cubicBezTo>
                    <a:pt x="881" y="930"/>
                    <a:pt x="1111" y="728"/>
                    <a:pt x="1111" y="568"/>
                  </a:cubicBezTo>
                  <a:cubicBezTo>
                    <a:pt x="1111" y="472"/>
                    <a:pt x="1030" y="417"/>
                    <a:pt x="957" y="394"/>
                  </a:cubicBezTo>
                  <a:close/>
                  <a:moveTo>
                    <a:pt x="535" y="854"/>
                  </a:moveTo>
                  <a:cubicBezTo>
                    <a:pt x="324" y="875"/>
                    <a:pt x="142" y="779"/>
                    <a:pt x="128" y="641"/>
                  </a:cubicBezTo>
                  <a:cubicBezTo>
                    <a:pt x="114" y="503"/>
                    <a:pt x="274" y="373"/>
                    <a:pt x="485" y="353"/>
                  </a:cubicBezTo>
                  <a:cubicBezTo>
                    <a:pt x="696" y="332"/>
                    <a:pt x="878" y="427"/>
                    <a:pt x="892" y="565"/>
                  </a:cubicBezTo>
                  <a:cubicBezTo>
                    <a:pt x="906" y="704"/>
                    <a:pt x="746" y="833"/>
                    <a:pt x="535" y="8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Freeform 11"/>
            <p:cNvSpPr>
              <a:spLocks/>
            </p:cNvSpPr>
            <p:nvPr/>
          </p:nvSpPr>
          <p:spPr bwMode="auto">
            <a:xfrm>
              <a:off x="3094038" y="295276"/>
              <a:ext cx="1765300" cy="1868488"/>
            </a:xfrm>
            <a:custGeom>
              <a:avLst/>
              <a:gdLst>
                <a:gd name="T0" fmla="*/ 364 w 470"/>
                <a:gd name="T1" fmla="*/ 128 h 497"/>
                <a:gd name="T2" fmla="*/ 43 w 470"/>
                <a:gd name="T3" fmla="*/ 24 h 497"/>
                <a:gd name="T4" fmla="*/ 43 w 470"/>
                <a:gd name="T5" fmla="*/ 24 h 497"/>
                <a:gd name="T6" fmla="*/ 5 w 470"/>
                <a:gd name="T7" fmla="*/ 82 h 497"/>
                <a:gd name="T8" fmla="*/ 63 w 470"/>
                <a:gd name="T9" fmla="*/ 119 h 497"/>
                <a:gd name="T10" fmla="*/ 291 w 470"/>
                <a:gd name="T11" fmla="*/ 193 h 497"/>
                <a:gd name="T12" fmla="*/ 341 w 470"/>
                <a:gd name="T13" fmla="*/ 428 h 497"/>
                <a:gd name="T14" fmla="*/ 341 w 470"/>
                <a:gd name="T15" fmla="*/ 428 h 497"/>
                <a:gd name="T16" fmla="*/ 373 w 470"/>
                <a:gd name="T17" fmla="*/ 489 h 497"/>
                <a:gd name="T18" fmla="*/ 434 w 470"/>
                <a:gd name="T19" fmla="*/ 458 h 497"/>
                <a:gd name="T20" fmla="*/ 434 w 470"/>
                <a:gd name="T21" fmla="*/ 458 h 497"/>
                <a:gd name="T22" fmla="*/ 364 w 470"/>
                <a:gd name="T23" fmla="*/ 12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497">
                  <a:moveTo>
                    <a:pt x="364" y="128"/>
                  </a:moveTo>
                  <a:cubicBezTo>
                    <a:pt x="280" y="35"/>
                    <a:pt x="157" y="0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16" y="30"/>
                    <a:pt x="0" y="55"/>
                    <a:pt x="5" y="82"/>
                  </a:cubicBezTo>
                  <a:cubicBezTo>
                    <a:pt x="11" y="108"/>
                    <a:pt x="37" y="125"/>
                    <a:pt x="63" y="119"/>
                  </a:cubicBezTo>
                  <a:cubicBezTo>
                    <a:pt x="144" y="102"/>
                    <a:pt x="232" y="127"/>
                    <a:pt x="291" y="193"/>
                  </a:cubicBezTo>
                  <a:cubicBezTo>
                    <a:pt x="351" y="259"/>
                    <a:pt x="367" y="349"/>
                    <a:pt x="341" y="428"/>
                  </a:cubicBezTo>
                  <a:cubicBezTo>
                    <a:pt x="341" y="428"/>
                    <a:pt x="341" y="428"/>
                    <a:pt x="341" y="428"/>
                  </a:cubicBezTo>
                  <a:cubicBezTo>
                    <a:pt x="333" y="453"/>
                    <a:pt x="347" y="481"/>
                    <a:pt x="373" y="489"/>
                  </a:cubicBezTo>
                  <a:cubicBezTo>
                    <a:pt x="398" y="497"/>
                    <a:pt x="426" y="483"/>
                    <a:pt x="434" y="458"/>
                  </a:cubicBezTo>
                  <a:cubicBezTo>
                    <a:pt x="434" y="458"/>
                    <a:pt x="434" y="458"/>
                    <a:pt x="434" y="458"/>
                  </a:cubicBezTo>
                  <a:cubicBezTo>
                    <a:pt x="470" y="347"/>
                    <a:pt x="447" y="220"/>
                    <a:pt x="364" y="1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1" name="Freeform 12"/>
            <p:cNvSpPr>
              <a:spLocks/>
            </p:cNvSpPr>
            <p:nvPr/>
          </p:nvSpPr>
          <p:spPr bwMode="auto">
            <a:xfrm>
              <a:off x="3252788" y="974726"/>
              <a:ext cx="919163" cy="969963"/>
            </a:xfrm>
            <a:custGeom>
              <a:avLst/>
              <a:gdLst>
                <a:gd name="T0" fmla="*/ 193 w 245"/>
                <a:gd name="T1" fmla="*/ 63 h 258"/>
                <a:gd name="T2" fmla="*/ 37 w 245"/>
                <a:gd name="T3" fmla="*/ 12 h 258"/>
                <a:gd name="T4" fmla="*/ 5 w 245"/>
                <a:gd name="T5" fmla="*/ 62 h 258"/>
                <a:gd name="T6" fmla="*/ 54 w 245"/>
                <a:gd name="T7" fmla="*/ 94 h 258"/>
                <a:gd name="T8" fmla="*/ 54 w 245"/>
                <a:gd name="T9" fmla="*/ 94 h 258"/>
                <a:gd name="T10" fmla="*/ 131 w 245"/>
                <a:gd name="T11" fmla="*/ 119 h 258"/>
                <a:gd name="T12" fmla="*/ 148 w 245"/>
                <a:gd name="T13" fmla="*/ 198 h 258"/>
                <a:gd name="T14" fmla="*/ 148 w 245"/>
                <a:gd name="T15" fmla="*/ 198 h 258"/>
                <a:gd name="T16" fmla="*/ 175 w 245"/>
                <a:gd name="T17" fmla="*/ 251 h 258"/>
                <a:gd name="T18" fmla="*/ 228 w 245"/>
                <a:gd name="T19" fmla="*/ 223 h 258"/>
                <a:gd name="T20" fmla="*/ 193 w 245"/>
                <a:gd name="T21" fmla="*/ 6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258">
                  <a:moveTo>
                    <a:pt x="193" y="63"/>
                  </a:moveTo>
                  <a:cubicBezTo>
                    <a:pt x="153" y="18"/>
                    <a:pt x="92" y="0"/>
                    <a:pt x="37" y="12"/>
                  </a:cubicBezTo>
                  <a:cubicBezTo>
                    <a:pt x="14" y="17"/>
                    <a:pt x="0" y="39"/>
                    <a:pt x="5" y="62"/>
                  </a:cubicBezTo>
                  <a:cubicBezTo>
                    <a:pt x="9" y="85"/>
                    <a:pt x="32" y="99"/>
                    <a:pt x="54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82" y="89"/>
                    <a:pt x="111" y="97"/>
                    <a:pt x="131" y="119"/>
                  </a:cubicBezTo>
                  <a:cubicBezTo>
                    <a:pt x="151" y="141"/>
                    <a:pt x="156" y="171"/>
                    <a:pt x="148" y="198"/>
                  </a:cubicBezTo>
                  <a:cubicBezTo>
                    <a:pt x="148" y="198"/>
                    <a:pt x="148" y="198"/>
                    <a:pt x="148" y="198"/>
                  </a:cubicBezTo>
                  <a:cubicBezTo>
                    <a:pt x="141" y="220"/>
                    <a:pt x="153" y="243"/>
                    <a:pt x="175" y="251"/>
                  </a:cubicBezTo>
                  <a:cubicBezTo>
                    <a:pt x="197" y="258"/>
                    <a:pt x="220" y="246"/>
                    <a:pt x="228" y="223"/>
                  </a:cubicBezTo>
                  <a:cubicBezTo>
                    <a:pt x="245" y="169"/>
                    <a:pt x="234" y="108"/>
                    <a:pt x="193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Freeform 13"/>
            <p:cNvSpPr>
              <a:spLocks noEditPoints="1"/>
            </p:cNvSpPr>
            <p:nvPr/>
          </p:nvSpPr>
          <p:spPr bwMode="auto">
            <a:xfrm>
              <a:off x="957263" y="2370138"/>
              <a:ext cx="1724025" cy="1485900"/>
            </a:xfrm>
            <a:custGeom>
              <a:avLst/>
              <a:gdLst>
                <a:gd name="T0" fmla="*/ 302 w 459"/>
                <a:gd name="T1" fmla="*/ 26 h 395"/>
                <a:gd name="T2" fmla="*/ 45 w 459"/>
                <a:gd name="T3" fmla="*/ 138 h 395"/>
                <a:gd name="T4" fmla="*/ 144 w 459"/>
                <a:gd name="T5" fmla="*/ 362 h 395"/>
                <a:gd name="T6" fmla="*/ 416 w 459"/>
                <a:gd name="T7" fmla="*/ 246 h 395"/>
                <a:gd name="T8" fmla="*/ 302 w 459"/>
                <a:gd name="T9" fmla="*/ 26 h 395"/>
                <a:gd name="T10" fmla="*/ 225 w 459"/>
                <a:gd name="T11" fmla="*/ 256 h 395"/>
                <a:gd name="T12" fmla="*/ 128 w 459"/>
                <a:gd name="T13" fmla="*/ 288 h 395"/>
                <a:gd name="T14" fmla="*/ 107 w 459"/>
                <a:gd name="T15" fmla="*/ 204 h 395"/>
                <a:gd name="T16" fmla="*/ 202 w 459"/>
                <a:gd name="T17" fmla="*/ 172 h 395"/>
                <a:gd name="T18" fmla="*/ 225 w 459"/>
                <a:gd name="T19" fmla="*/ 256 h 395"/>
                <a:gd name="T20" fmla="*/ 292 w 459"/>
                <a:gd name="T21" fmla="*/ 170 h 395"/>
                <a:gd name="T22" fmla="*/ 256 w 459"/>
                <a:gd name="T23" fmla="*/ 184 h 395"/>
                <a:gd name="T24" fmla="*/ 247 w 459"/>
                <a:gd name="T25" fmla="*/ 152 h 395"/>
                <a:gd name="T26" fmla="*/ 282 w 459"/>
                <a:gd name="T27" fmla="*/ 139 h 395"/>
                <a:gd name="T28" fmla="*/ 292 w 459"/>
                <a:gd name="T29" fmla="*/ 17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" h="395">
                  <a:moveTo>
                    <a:pt x="302" y="26"/>
                  </a:moveTo>
                  <a:cubicBezTo>
                    <a:pt x="202" y="0"/>
                    <a:pt x="88" y="50"/>
                    <a:pt x="45" y="138"/>
                  </a:cubicBezTo>
                  <a:cubicBezTo>
                    <a:pt x="0" y="229"/>
                    <a:pt x="43" y="329"/>
                    <a:pt x="144" y="362"/>
                  </a:cubicBezTo>
                  <a:cubicBezTo>
                    <a:pt x="249" y="395"/>
                    <a:pt x="373" y="343"/>
                    <a:pt x="416" y="246"/>
                  </a:cubicBezTo>
                  <a:cubicBezTo>
                    <a:pt x="459" y="151"/>
                    <a:pt x="406" y="53"/>
                    <a:pt x="302" y="26"/>
                  </a:cubicBezTo>
                  <a:close/>
                  <a:moveTo>
                    <a:pt x="225" y="256"/>
                  </a:moveTo>
                  <a:cubicBezTo>
                    <a:pt x="205" y="289"/>
                    <a:pt x="161" y="303"/>
                    <a:pt x="128" y="288"/>
                  </a:cubicBezTo>
                  <a:cubicBezTo>
                    <a:pt x="96" y="273"/>
                    <a:pt x="86" y="236"/>
                    <a:pt x="107" y="204"/>
                  </a:cubicBezTo>
                  <a:cubicBezTo>
                    <a:pt x="127" y="172"/>
                    <a:pt x="169" y="158"/>
                    <a:pt x="202" y="172"/>
                  </a:cubicBezTo>
                  <a:cubicBezTo>
                    <a:pt x="235" y="186"/>
                    <a:pt x="245" y="224"/>
                    <a:pt x="225" y="256"/>
                  </a:cubicBezTo>
                  <a:close/>
                  <a:moveTo>
                    <a:pt x="292" y="170"/>
                  </a:moveTo>
                  <a:cubicBezTo>
                    <a:pt x="285" y="183"/>
                    <a:pt x="269" y="189"/>
                    <a:pt x="256" y="184"/>
                  </a:cubicBezTo>
                  <a:cubicBezTo>
                    <a:pt x="243" y="178"/>
                    <a:pt x="240" y="164"/>
                    <a:pt x="247" y="152"/>
                  </a:cubicBezTo>
                  <a:cubicBezTo>
                    <a:pt x="254" y="140"/>
                    <a:pt x="270" y="134"/>
                    <a:pt x="282" y="139"/>
                  </a:cubicBezTo>
                  <a:cubicBezTo>
                    <a:pt x="295" y="143"/>
                    <a:pt x="300" y="158"/>
                    <a:pt x="29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8680924" y="5238234"/>
            <a:ext cx="862220" cy="711992"/>
            <a:chOff x="-5596126" y="683524"/>
            <a:chExt cx="8983663" cy="7418388"/>
          </a:xfrm>
          <a:solidFill>
            <a:srgbClr val="333333"/>
          </a:solidFill>
        </p:grpSpPr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-5596126" y="683524"/>
              <a:ext cx="8983663" cy="7418388"/>
            </a:xfrm>
            <a:custGeom>
              <a:avLst/>
              <a:gdLst>
                <a:gd name="T0" fmla="*/ 2393 w 2393"/>
                <a:gd name="T1" fmla="*/ 528 h 1975"/>
                <a:gd name="T2" fmla="*/ 762 w 2393"/>
                <a:gd name="T3" fmla="*/ 528 h 1975"/>
                <a:gd name="T4" fmla="*/ 697 w 2393"/>
                <a:gd name="T5" fmla="*/ 593 h 1975"/>
                <a:gd name="T6" fmla="*/ 762 w 2393"/>
                <a:gd name="T7" fmla="*/ 658 h 1975"/>
                <a:gd name="T8" fmla="*/ 2237 w 2393"/>
                <a:gd name="T9" fmla="*/ 658 h 1975"/>
                <a:gd name="T10" fmla="*/ 2105 w 2393"/>
                <a:gd name="T11" fmla="*/ 1392 h 1975"/>
                <a:gd name="T12" fmla="*/ 810 w 2393"/>
                <a:gd name="T13" fmla="*/ 1392 h 1975"/>
                <a:gd name="T14" fmla="*/ 567 w 2393"/>
                <a:gd name="T15" fmla="*/ 595 h 1975"/>
                <a:gd name="T16" fmla="*/ 124 w 2393"/>
                <a:gd name="T17" fmla="*/ 33 h 1975"/>
                <a:gd name="T18" fmla="*/ 33 w 2393"/>
                <a:gd name="T19" fmla="*/ 22 h 1975"/>
                <a:gd name="T20" fmla="*/ 22 w 2393"/>
                <a:gd name="T21" fmla="*/ 114 h 1975"/>
                <a:gd name="T22" fmla="*/ 450 w 2393"/>
                <a:gd name="T23" fmla="*/ 656 h 1975"/>
                <a:gd name="T24" fmla="*/ 714 w 2393"/>
                <a:gd name="T25" fmla="*/ 1522 h 1975"/>
                <a:gd name="T26" fmla="*/ 875 w 2393"/>
                <a:gd name="T27" fmla="*/ 1522 h 1975"/>
                <a:gd name="T28" fmla="*/ 822 w 2393"/>
                <a:gd name="T29" fmla="*/ 1689 h 1975"/>
                <a:gd name="T30" fmla="*/ 1108 w 2393"/>
                <a:gd name="T31" fmla="*/ 1975 h 1975"/>
                <a:gd name="T32" fmla="*/ 1393 w 2393"/>
                <a:gd name="T33" fmla="*/ 1689 h 1975"/>
                <a:gd name="T34" fmla="*/ 1340 w 2393"/>
                <a:gd name="T35" fmla="*/ 1522 h 1975"/>
                <a:gd name="T36" fmla="*/ 1586 w 2393"/>
                <a:gd name="T37" fmla="*/ 1522 h 1975"/>
                <a:gd name="T38" fmla="*/ 1532 w 2393"/>
                <a:gd name="T39" fmla="*/ 1689 h 1975"/>
                <a:gd name="T40" fmla="*/ 1818 w 2393"/>
                <a:gd name="T41" fmla="*/ 1975 h 1975"/>
                <a:gd name="T42" fmla="*/ 2104 w 2393"/>
                <a:gd name="T43" fmla="*/ 1689 h 1975"/>
                <a:gd name="T44" fmla="*/ 2050 w 2393"/>
                <a:gd name="T45" fmla="*/ 1522 h 1975"/>
                <a:gd name="T46" fmla="*/ 2213 w 2393"/>
                <a:gd name="T47" fmla="*/ 1522 h 1975"/>
                <a:gd name="T48" fmla="*/ 2393 w 2393"/>
                <a:gd name="T49" fmla="*/ 528 h 1975"/>
                <a:gd name="T50" fmla="*/ 1108 w 2393"/>
                <a:gd name="T51" fmla="*/ 1845 h 1975"/>
                <a:gd name="T52" fmla="*/ 952 w 2393"/>
                <a:gd name="T53" fmla="*/ 1689 h 1975"/>
                <a:gd name="T54" fmla="*/ 1108 w 2393"/>
                <a:gd name="T55" fmla="*/ 1533 h 1975"/>
                <a:gd name="T56" fmla="*/ 1263 w 2393"/>
                <a:gd name="T57" fmla="*/ 1689 h 1975"/>
                <a:gd name="T58" fmla="*/ 1108 w 2393"/>
                <a:gd name="T59" fmla="*/ 1845 h 1975"/>
                <a:gd name="T60" fmla="*/ 1818 w 2393"/>
                <a:gd name="T61" fmla="*/ 1845 h 1975"/>
                <a:gd name="T62" fmla="*/ 1662 w 2393"/>
                <a:gd name="T63" fmla="*/ 1689 h 1975"/>
                <a:gd name="T64" fmla="*/ 1818 w 2393"/>
                <a:gd name="T65" fmla="*/ 1533 h 1975"/>
                <a:gd name="T66" fmla="*/ 1974 w 2393"/>
                <a:gd name="T67" fmla="*/ 1689 h 1975"/>
                <a:gd name="T68" fmla="*/ 1818 w 2393"/>
                <a:gd name="T69" fmla="*/ 1845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975">
                  <a:moveTo>
                    <a:pt x="2393" y="528"/>
                  </a:moveTo>
                  <a:cubicBezTo>
                    <a:pt x="762" y="528"/>
                    <a:pt x="762" y="528"/>
                    <a:pt x="762" y="528"/>
                  </a:cubicBezTo>
                  <a:cubicBezTo>
                    <a:pt x="726" y="528"/>
                    <a:pt x="697" y="557"/>
                    <a:pt x="697" y="593"/>
                  </a:cubicBezTo>
                  <a:cubicBezTo>
                    <a:pt x="697" y="629"/>
                    <a:pt x="726" y="658"/>
                    <a:pt x="762" y="658"/>
                  </a:cubicBezTo>
                  <a:cubicBezTo>
                    <a:pt x="2237" y="658"/>
                    <a:pt x="2237" y="658"/>
                    <a:pt x="2237" y="658"/>
                  </a:cubicBezTo>
                  <a:cubicBezTo>
                    <a:pt x="2105" y="1392"/>
                    <a:pt x="2105" y="1392"/>
                    <a:pt x="2105" y="1392"/>
                  </a:cubicBezTo>
                  <a:cubicBezTo>
                    <a:pt x="810" y="1392"/>
                    <a:pt x="810" y="1392"/>
                    <a:pt x="810" y="1392"/>
                  </a:cubicBezTo>
                  <a:cubicBezTo>
                    <a:pt x="567" y="595"/>
                    <a:pt x="567" y="595"/>
                    <a:pt x="567" y="595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02" y="5"/>
                    <a:pt x="61" y="0"/>
                    <a:pt x="33" y="22"/>
                  </a:cubicBezTo>
                  <a:cubicBezTo>
                    <a:pt x="5" y="44"/>
                    <a:pt x="0" y="85"/>
                    <a:pt x="22" y="114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714" y="1522"/>
                    <a:pt x="714" y="1522"/>
                    <a:pt x="714" y="1522"/>
                  </a:cubicBezTo>
                  <a:cubicBezTo>
                    <a:pt x="875" y="1522"/>
                    <a:pt x="875" y="1522"/>
                    <a:pt x="875" y="1522"/>
                  </a:cubicBezTo>
                  <a:cubicBezTo>
                    <a:pt x="842" y="1569"/>
                    <a:pt x="822" y="1627"/>
                    <a:pt x="822" y="1689"/>
                  </a:cubicBezTo>
                  <a:cubicBezTo>
                    <a:pt x="822" y="1847"/>
                    <a:pt x="950" y="1975"/>
                    <a:pt x="1108" y="1975"/>
                  </a:cubicBezTo>
                  <a:cubicBezTo>
                    <a:pt x="1265" y="1975"/>
                    <a:pt x="1393" y="1847"/>
                    <a:pt x="1393" y="1689"/>
                  </a:cubicBezTo>
                  <a:cubicBezTo>
                    <a:pt x="1393" y="1627"/>
                    <a:pt x="1373" y="1569"/>
                    <a:pt x="1340" y="1522"/>
                  </a:cubicBezTo>
                  <a:cubicBezTo>
                    <a:pt x="1586" y="1522"/>
                    <a:pt x="1586" y="1522"/>
                    <a:pt x="1586" y="1522"/>
                  </a:cubicBezTo>
                  <a:cubicBezTo>
                    <a:pt x="1552" y="1569"/>
                    <a:pt x="1532" y="1627"/>
                    <a:pt x="1532" y="1689"/>
                  </a:cubicBezTo>
                  <a:cubicBezTo>
                    <a:pt x="1532" y="1847"/>
                    <a:pt x="1660" y="1975"/>
                    <a:pt x="1818" y="1975"/>
                  </a:cubicBezTo>
                  <a:cubicBezTo>
                    <a:pt x="1976" y="1975"/>
                    <a:pt x="2104" y="1847"/>
                    <a:pt x="2104" y="1689"/>
                  </a:cubicBezTo>
                  <a:cubicBezTo>
                    <a:pt x="2104" y="1627"/>
                    <a:pt x="2084" y="1569"/>
                    <a:pt x="2050" y="1522"/>
                  </a:cubicBezTo>
                  <a:cubicBezTo>
                    <a:pt x="2213" y="1522"/>
                    <a:pt x="2213" y="1522"/>
                    <a:pt x="2213" y="1522"/>
                  </a:cubicBezTo>
                  <a:lnTo>
                    <a:pt x="2393" y="528"/>
                  </a:lnTo>
                  <a:close/>
                  <a:moveTo>
                    <a:pt x="1108" y="1845"/>
                  </a:moveTo>
                  <a:cubicBezTo>
                    <a:pt x="1021" y="1845"/>
                    <a:pt x="952" y="1775"/>
                    <a:pt x="952" y="1689"/>
                  </a:cubicBezTo>
                  <a:cubicBezTo>
                    <a:pt x="952" y="1603"/>
                    <a:pt x="1021" y="1533"/>
                    <a:pt x="1108" y="1533"/>
                  </a:cubicBezTo>
                  <a:cubicBezTo>
                    <a:pt x="1194" y="1533"/>
                    <a:pt x="1263" y="1603"/>
                    <a:pt x="1263" y="1689"/>
                  </a:cubicBezTo>
                  <a:cubicBezTo>
                    <a:pt x="1263" y="1775"/>
                    <a:pt x="1194" y="1845"/>
                    <a:pt x="1108" y="1845"/>
                  </a:cubicBezTo>
                  <a:close/>
                  <a:moveTo>
                    <a:pt x="1818" y="1845"/>
                  </a:moveTo>
                  <a:cubicBezTo>
                    <a:pt x="1732" y="1845"/>
                    <a:pt x="1662" y="1775"/>
                    <a:pt x="1662" y="1689"/>
                  </a:cubicBezTo>
                  <a:cubicBezTo>
                    <a:pt x="1662" y="1603"/>
                    <a:pt x="1732" y="1533"/>
                    <a:pt x="1818" y="1533"/>
                  </a:cubicBezTo>
                  <a:cubicBezTo>
                    <a:pt x="1904" y="1533"/>
                    <a:pt x="1974" y="1603"/>
                    <a:pt x="1974" y="1689"/>
                  </a:cubicBezTo>
                  <a:cubicBezTo>
                    <a:pt x="1974" y="1775"/>
                    <a:pt x="1904" y="1845"/>
                    <a:pt x="1818" y="18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auto">
            <a:xfrm>
              <a:off x="-2727514" y="3752162"/>
              <a:ext cx="5119688" cy="488950"/>
            </a:xfrm>
            <a:custGeom>
              <a:avLst/>
              <a:gdLst>
                <a:gd name="T0" fmla="*/ 65 w 1364"/>
                <a:gd name="T1" fmla="*/ 130 h 130"/>
                <a:gd name="T2" fmla="*/ 1299 w 1364"/>
                <a:gd name="T3" fmla="*/ 130 h 130"/>
                <a:gd name="T4" fmla="*/ 1364 w 1364"/>
                <a:gd name="T5" fmla="*/ 65 h 130"/>
                <a:gd name="T6" fmla="*/ 1299 w 1364"/>
                <a:gd name="T7" fmla="*/ 0 h 130"/>
                <a:gd name="T8" fmla="*/ 65 w 1364"/>
                <a:gd name="T9" fmla="*/ 0 h 130"/>
                <a:gd name="T10" fmla="*/ 0 w 1364"/>
                <a:gd name="T11" fmla="*/ 65 h 130"/>
                <a:gd name="T12" fmla="*/ 65 w 1364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4" h="130">
                  <a:moveTo>
                    <a:pt x="65" y="130"/>
                  </a:moveTo>
                  <a:cubicBezTo>
                    <a:pt x="1299" y="130"/>
                    <a:pt x="1299" y="130"/>
                    <a:pt x="1299" y="130"/>
                  </a:cubicBezTo>
                  <a:cubicBezTo>
                    <a:pt x="1335" y="130"/>
                    <a:pt x="1364" y="101"/>
                    <a:pt x="1364" y="65"/>
                  </a:cubicBezTo>
                  <a:cubicBezTo>
                    <a:pt x="1364" y="29"/>
                    <a:pt x="1335" y="0"/>
                    <a:pt x="1299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auto">
            <a:xfrm>
              <a:off x="-2727514" y="4826900"/>
              <a:ext cx="5119688" cy="488950"/>
            </a:xfrm>
            <a:custGeom>
              <a:avLst/>
              <a:gdLst>
                <a:gd name="T0" fmla="*/ 65 w 1364"/>
                <a:gd name="T1" fmla="*/ 130 h 130"/>
                <a:gd name="T2" fmla="*/ 1299 w 1364"/>
                <a:gd name="T3" fmla="*/ 130 h 130"/>
                <a:gd name="T4" fmla="*/ 1364 w 1364"/>
                <a:gd name="T5" fmla="*/ 65 h 130"/>
                <a:gd name="T6" fmla="*/ 1299 w 1364"/>
                <a:gd name="T7" fmla="*/ 0 h 130"/>
                <a:gd name="T8" fmla="*/ 65 w 1364"/>
                <a:gd name="T9" fmla="*/ 0 h 130"/>
                <a:gd name="T10" fmla="*/ 0 w 1364"/>
                <a:gd name="T11" fmla="*/ 65 h 130"/>
                <a:gd name="T12" fmla="*/ 65 w 1364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4" h="130">
                  <a:moveTo>
                    <a:pt x="65" y="130"/>
                  </a:moveTo>
                  <a:cubicBezTo>
                    <a:pt x="1299" y="130"/>
                    <a:pt x="1299" y="130"/>
                    <a:pt x="1299" y="130"/>
                  </a:cubicBezTo>
                  <a:cubicBezTo>
                    <a:pt x="1335" y="130"/>
                    <a:pt x="1364" y="101"/>
                    <a:pt x="1364" y="65"/>
                  </a:cubicBezTo>
                  <a:cubicBezTo>
                    <a:pt x="1364" y="29"/>
                    <a:pt x="1335" y="0"/>
                    <a:pt x="1299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Text Box 54"/>
          <p:cNvSpPr txBox="1">
            <a:spLocks noChangeArrowheads="1"/>
          </p:cNvSpPr>
          <p:nvPr/>
        </p:nvSpPr>
        <p:spPr bwMode="auto">
          <a:xfrm>
            <a:off x="1177730" y="6062631"/>
            <a:ext cx="369952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 algn="ctr"/>
            <a:r>
              <a:rPr lang="en-US" altLang="zh-CN" sz="1600" dirty="0">
                <a:solidFill>
                  <a:srgbClr val="333333"/>
                </a:solidFill>
              </a:rPr>
              <a:t> 11020228@qq.com</a:t>
            </a:r>
          </a:p>
        </p:txBody>
      </p:sp>
      <p:sp>
        <p:nvSpPr>
          <p:cNvPr id="148" name="TextBox 10">
            <a:hlinkClick r:id="rId2"/>
          </p:cNvPr>
          <p:cNvSpPr>
            <a:spLocks noChangeArrowheads="1"/>
          </p:cNvSpPr>
          <p:nvPr/>
        </p:nvSpPr>
        <p:spPr bwMode="auto">
          <a:xfrm>
            <a:off x="5244294" y="6062631"/>
            <a:ext cx="369952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33333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" pitchFamily="34" charset="0"/>
              </a:rPr>
              <a:t>weibo.com/</a:t>
            </a:r>
            <a:r>
              <a:rPr lang="en-US" sz="1600" dirty="0" err="1" smtClean="0">
                <a:solidFill>
                  <a:srgbClr val="33333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" pitchFamily="34" charset="0"/>
              </a:rPr>
              <a:t>teliss</a:t>
            </a:r>
            <a:endParaRPr lang="en-US" sz="1600" dirty="0">
              <a:solidFill>
                <a:srgbClr val="333333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" pitchFamily="34" charset="0"/>
            </a:endParaRPr>
          </a:p>
        </p:txBody>
      </p:sp>
      <p:sp>
        <p:nvSpPr>
          <p:cNvPr id="149" name="Text Box 54">
            <a:hlinkClick r:id="rId3"/>
          </p:cNvPr>
          <p:cNvSpPr txBox="1">
            <a:spLocks noChangeArrowheads="1"/>
          </p:cNvSpPr>
          <p:nvPr/>
        </p:nvSpPr>
        <p:spPr bwMode="auto">
          <a:xfrm>
            <a:off x="3211012" y="6062631"/>
            <a:ext cx="369952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 algn="ctr"/>
            <a:r>
              <a:rPr lang="en-US" altLang="zh-CN" sz="1600" dirty="0" smtClean="0">
                <a:solidFill>
                  <a:srgbClr val="333333"/>
                </a:solidFill>
              </a:rPr>
              <a:t>teliss.blog.163.com</a:t>
            </a:r>
            <a:endParaRPr lang="en-US" altLang="zh-CN" sz="1600" dirty="0">
              <a:solidFill>
                <a:srgbClr val="333333"/>
              </a:solidFill>
            </a:endParaRPr>
          </a:p>
        </p:txBody>
      </p:sp>
      <p:sp>
        <p:nvSpPr>
          <p:cNvPr id="150" name="TextBox 10">
            <a:hlinkClick r:id="rId2"/>
          </p:cNvPr>
          <p:cNvSpPr>
            <a:spLocks noChangeArrowheads="1"/>
          </p:cNvSpPr>
          <p:nvPr/>
        </p:nvSpPr>
        <p:spPr bwMode="auto">
          <a:xfrm>
            <a:off x="7277577" y="6062631"/>
            <a:ext cx="369952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33333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" pitchFamily="34" charset="0"/>
              </a:rPr>
              <a:t> teliss.yanj.cn</a:t>
            </a:r>
            <a:endParaRPr lang="en-US" sz="1600" dirty="0">
              <a:solidFill>
                <a:srgbClr val="333333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030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499" y="1126831"/>
            <a:ext cx="9057002" cy="4143728"/>
            <a:chOff x="5878179" y="1874084"/>
            <a:chExt cx="5343525" cy="2444751"/>
          </a:xfrm>
        </p:grpSpPr>
        <p:grpSp>
          <p:nvGrpSpPr>
            <p:cNvPr id="3" name="组合 2"/>
            <p:cNvGrpSpPr/>
            <p:nvPr/>
          </p:nvGrpSpPr>
          <p:grpSpPr>
            <a:xfrm>
              <a:off x="10520029" y="2005847"/>
              <a:ext cx="701675" cy="701675"/>
              <a:chOff x="5675313" y="3773488"/>
              <a:chExt cx="701675" cy="701675"/>
            </a:xfrm>
          </p:grpSpPr>
          <p:sp>
            <p:nvSpPr>
              <p:cNvPr id="16" name="Freeform 470"/>
              <p:cNvSpPr>
                <a:spLocks noEditPoints="1"/>
              </p:cNvSpPr>
              <p:nvPr/>
            </p:nvSpPr>
            <p:spPr bwMode="auto">
              <a:xfrm>
                <a:off x="5846763" y="3943350"/>
                <a:ext cx="530225" cy="531813"/>
              </a:xfrm>
              <a:custGeom>
                <a:avLst/>
                <a:gdLst>
                  <a:gd name="T0" fmla="*/ 227 w 255"/>
                  <a:gd name="T1" fmla="*/ 102 h 256"/>
                  <a:gd name="T2" fmla="*/ 215 w 255"/>
                  <a:gd name="T3" fmla="*/ 86 h 256"/>
                  <a:gd name="T4" fmla="*/ 225 w 255"/>
                  <a:gd name="T5" fmla="*/ 67 h 256"/>
                  <a:gd name="T6" fmla="*/ 211 w 255"/>
                  <a:gd name="T7" fmla="*/ 31 h 256"/>
                  <a:gd name="T8" fmla="*/ 189 w 255"/>
                  <a:gd name="T9" fmla="*/ 31 h 256"/>
                  <a:gd name="T10" fmla="*/ 174 w 255"/>
                  <a:gd name="T11" fmla="*/ 42 h 256"/>
                  <a:gd name="T12" fmla="*/ 160 w 255"/>
                  <a:gd name="T13" fmla="*/ 37 h 256"/>
                  <a:gd name="T14" fmla="*/ 153 w 255"/>
                  <a:gd name="T15" fmla="*/ 16 h 256"/>
                  <a:gd name="T16" fmla="*/ 118 w 255"/>
                  <a:gd name="T17" fmla="*/ 0 h 256"/>
                  <a:gd name="T18" fmla="*/ 102 w 255"/>
                  <a:gd name="T19" fmla="*/ 28 h 256"/>
                  <a:gd name="T20" fmla="*/ 86 w 255"/>
                  <a:gd name="T21" fmla="*/ 41 h 256"/>
                  <a:gd name="T22" fmla="*/ 75 w 255"/>
                  <a:gd name="T23" fmla="*/ 39 h 256"/>
                  <a:gd name="T24" fmla="*/ 55 w 255"/>
                  <a:gd name="T25" fmla="*/ 26 h 256"/>
                  <a:gd name="T26" fmla="*/ 30 w 255"/>
                  <a:gd name="T27" fmla="*/ 45 h 256"/>
                  <a:gd name="T28" fmla="*/ 30 w 255"/>
                  <a:gd name="T29" fmla="*/ 67 h 256"/>
                  <a:gd name="T30" fmla="*/ 40 w 255"/>
                  <a:gd name="T31" fmla="*/ 86 h 256"/>
                  <a:gd name="T32" fmla="*/ 28 w 255"/>
                  <a:gd name="T33" fmla="*/ 102 h 256"/>
                  <a:gd name="T34" fmla="*/ 0 w 255"/>
                  <a:gd name="T35" fmla="*/ 118 h 256"/>
                  <a:gd name="T36" fmla="*/ 16 w 255"/>
                  <a:gd name="T37" fmla="*/ 154 h 256"/>
                  <a:gd name="T38" fmla="*/ 36 w 255"/>
                  <a:gd name="T39" fmla="*/ 160 h 256"/>
                  <a:gd name="T40" fmla="*/ 39 w 255"/>
                  <a:gd name="T41" fmla="*/ 180 h 256"/>
                  <a:gd name="T42" fmla="*/ 30 w 255"/>
                  <a:gd name="T43" fmla="*/ 211 h 256"/>
                  <a:gd name="T44" fmla="*/ 55 w 255"/>
                  <a:gd name="T45" fmla="*/ 230 h 256"/>
                  <a:gd name="T46" fmla="*/ 75 w 255"/>
                  <a:gd name="T47" fmla="*/ 217 h 256"/>
                  <a:gd name="T48" fmla="*/ 86 w 255"/>
                  <a:gd name="T49" fmla="*/ 215 h 256"/>
                  <a:gd name="T50" fmla="*/ 102 w 255"/>
                  <a:gd name="T51" fmla="*/ 228 h 256"/>
                  <a:gd name="T52" fmla="*/ 118 w 255"/>
                  <a:gd name="T53" fmla="*/ 256 h 256"/>
                  <a:gd name="T54" fmla="*/ 153 w 255"/>
                  <a:gd name="T55" fmla="*/ 240 h 256"/>
                  <a:gd name="T56" fmla="*/ 160 w 255"/>
                  <a:gd name="T57" fmla="*/ 219 h 256"/>
                  <a:gd name="T58" fmla="*/ 174 w 255"/>
                  <a:gd name="T59" fmla="*/ 214 h 256"/>
                  <a:gd name="T60" fmla="*/ 189 w 255"/>
                  <a:gd name="T61" fmla="*/ 225 h 256"/>
                  <a:gd name="T62" fmla="*/ 211 w 255"/>
                  <a:gd name="T63" fmla="*/ 225 h 256"/>
                  <a:gd name="T64" fmla="*/ 225 w 255"/>
                  <a:gd name="T65" fmla="*/ 189 h 256"/>
                  <a:gd name="T66" fmla="*/ 215 w 255"/>
                  <a:gd name="T67" fmla="*/ 170 h 256"/>
                  <a:gd name="T68" fmla="*/ 227 w 255"/>
                  <a:gd name="T69" fmla="*/ 154 h 256"/>
                  <a:gd name="T70" fmla="*/ 255 w 255"/>
                  <a:gd name="T71" fmla="*/ 138 h 256"/>
                  <a:gd name="T72" fmla="*/ 240 w 255"/>
                  <a:gd name="T73" fmla="*/ 102 h 256"/>
                  <a:gd name="T74" fmla="*/ 128 w 255"/>
                  <a:gd name="T75" fmla="*/ 174 h 256"/>
                  <a:gd name="T76" fmla="*/ 128 w 255"/>
                  <a:gd name="T77" fmla="*/ 82 h 256"/>
                  <a:gd name="T78" fmla="*/ 173 w 255"/>
                  <a:gd name="T79" fmla="*/ 12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5" h="256">
                    <a:moveTo>
                      <a:pt x="240" y="102"/>
                    </a:moveTo>
                    <a:cubicBezTo>
                      <a:pt x="227" y="102"/>
                      <a:pt x="227" y="102"/>
                      <a:pt x="227" y="102"/>
                    </a:cubicBezTo>
                    <a:cubicBezTo>
                      <a:pt x="224" y="102"/>
                      <a:pt x="220" y="99"/>
                      <a:pt x="219" y="96"/>
                    </a:cubicBezTo>
                    <a:cubicBezTo>
                      <a:pt x="218" y="93"/>
                      <a:pt x="216" y="89"/>
                      <a:pt x="215" y="86"/>
                    </a:cubicBezTo>
                    <a:cubicBezTo>
                      <a:pt x="213" y="83"/>
                      <a:pt x="214" y="78"/>
                      <a:pt x="216" y="76"/>
                    </a:cubicBezTo>
                    <a:cubicBezTo>
                      <a:pt x="225" y="67"/>
                      <a:pt x="225" y="67"/>
                      <a:pt x="225" y="67"/>
                    </a:cubicBezTo>
                    <a:cubicBezTo>
                      <a:pt x="231" y="61"/>
                      <a:pt x="231" y="51"/>
                      <a:pt x="225" y="45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08" y="28"/>
                      <a:pt x="204" y="26"/>
                      <a:pt x="200" y="26"/>
                    </a:cubicBezTo>
                    <a:cubicBezTo>
                      <a:pt x="196" y="26"/>
                      <a:pt x="192" y="28"/>
                      <a:pt x="189" y="31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79" y="41"/>
                      <a:pt x="176" y="42"/>
                      <a:pt x="174" y="42"/>
                    </a:cubicBezTo>
                    <a:cubicBezTo>
                      <a:pt x="172" y="42"/>
                      <a:pt x="171" y="41"/>
                      <a:pt x="169" y="41"/>
                    </a:cubicBezTo>
                    <a:cubicBezTo>
                      <a:pt x="166" y="39"/>
                      <a:pt x="163" y="38"/>
                      <a:pt x="160" y="37"/>
                    </a:cubicBezTo>
                    <a:cubicBezTo>
                      <a:pt x="156" y="35"/>
                      <a:pt x="153" y="32"/>
                      <a:pt x="153" y="28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3" y="7"/>
                      <a:pt x="146" y="0"/>
                      <a:pt x="13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09" y="0"/>
                      <a:pt x="102" y="7"/>
                      <a:pt x="102" y="16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2" y="32"/>
                      <a:pt x="99" y="35"/>
                      <a:pt x="95" y="37"/>
                    </a:cubicBezTo>
                    <a:cubicBezTo>
                      <a:pt x="92" y="38"/>
                      <a:pt x="89" y="39"/>
                      <a:pt x="86" y="41"/>
                    </a:cubicBezTo>
                    <a:cubicBezTo>
                      <a:pt x="84" y="41"/>
                      <a:pt x="83" y="42"/>
                      <a:pt x="81" y="42"/>
                    </a:cubicBezTo>
                    <a:cubicBezTo>
                      <a:pt x="79" y="42"/>
                      <a:pt x="77" y="41"/>
                      <a:pt x="75" y="39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4" y="28"/>
                      <a:pt x="60" y="26"/>
                      <a:pt x="55" y="26"/>
                    </a:cubicBezTo>
                    <a:cubicBezTo>
                      <a:pt x="51" y="26"/>
                      <a:pt x="47" y="28"/>
                      <a:pt x="44" y="31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7" y="48"/>
                      <a:pt x="26" y="52"/>
                      <a:pt x="26" y="56"/>
                    </a:cubicBezTo>
                    <a:cubicBezTo>
                      <a:pt x="26" y="60"/>
                      <a:pt x="27" y="64"/>
                      <a:pt x="30" y="67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1" y="78"/>
                      <a:pt x="42" y="83"/>
                      <a:pt x="40" y="86"/>
                    </a:cubicBezTo>
                    <a:cubicBezTo>
                      <a:pt x="39" y="89"/>
                      <a:pt x="37" y="93"/>
                      <a:pt x="36" y="96"/>
                    </a:cubicBezTo>
                    <a:cubicBezTo>
                      <a:pt x="35" y="99"/>
                      <a:pt x="31" y="102"/>
                      <a:pt x="28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7" y="102"/>
                      <a:pt x="0" y="109"/>
                      <a:pt x="0" y="11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7"/>
                      <a:pt x="7" y="154"/>
                      <a:pt x="16" y="15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1" y="154"/>
                      <a:pt x="35" y="157"/>
                      <a:pt x="36" y="160"/>
                    </a:cubicBezTo>
                    <a:cubicBezTo>
                      <a:pt x="37" y="163"/>
                      <a:pt x="39" y="167"/>
                      <a:pt x="40" y="170"/>
                    </a:cubicBezTo>
                    <a:cubicBezTo>
                      <a:pt x="42" y="173"/>
                      <a:pt x="41" y="178"/>
                      <a:pt x="39" y="180"/>
                    </a:cubicBezTo>
                    <a:cubicBezTo>
                      <a:pt x="30" y="189"/>
                      <a:pt x="30" y="189"/>
                      <a:pt x="30" y="189"/>
                    </a:cubicBezTo>
                    <a:cubicBezTo>
                      <a:pt x="24" y="195"/>
                      <a:pt x="24" y="205"/>
                      <a:pt x="30" y="211"/>
                    </a:cubicBezTo>
                    <a:cubicBezTo>
                      <a:pt x="44" y="225"/>
                      <a:pt x="44" y="225"/>
                      <a:pt x="44" y="225"/>
                    </a:cubicBezTo>
                    <a:cubicBezTo>
                      <a:pt x="47" y="228"/>
                      <a:pt x="51" y="230"/>
                      <a:pt x="55" y="230"/>
                    </a:cubicBezTo>
                    <a:cubicBezTo>
                      <a:pt x="60" y="230"/>
                      <a:pt x="64" y="228"/>
                      <a:pt x="66" y="225"/>
                    </a:cubicBezTo>
                    <a:cubicBezTo>
                      <a:pt x="75" y="217"/>
                      <a:pt x="75" y="217"/>
                      <a:pt x="75" y="217"/>
                    </a:cubicBezTo>
                    <a:cubicBezTo>
                      <a:pt x="77" y="215"/>
                      <a:pt x="79" y="214"/>
                      <a:pt x="81" y="214"/>
                    </a:cubicBezTo>
                    <a:cubicBezTo>
                      <a:pt x="83" y="214"/>
                      <a:pt x="84" y="215"/>
                      <a:pt x="86" y="215"/>
                    </a:cubicBezTo>
                    <a:cubicBezTo>
                      <a:pt x="89" y="217"/>
                      <a:pt x="92" y="218"/>
                      <a:pt x="95" y="219"/>
                    </a:cubicBezTo>
                    <a:cubicBezTo>
                      <a:pt x="99" y="221"/>
                      <a:pt x="102" y="225"/>
                      <a:pt x="102" y="228"/>
                    </a:cubicBezTo>
                    <a:cubicBezTo>
                      <a:pt x="102" y="240"/>
                      <a:pt x="102" y="240"/>
                      <a:pt x="102" y="240"/>
                    </a:cubicBezTo>
                    <a:cubicBezTo>
                      <a:pt x="102" y="249"/>
                      <a:pt x="109" y="256"/>
                      <a:pt x="11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46" y="256"/>
                      <a:pt x="153" y="249"/>
                      <a:pt x="153" y="240"/>
                    </a:cubicBezTo>
                    <a:cubicBezTo>
                      <a:pt x="153" y="228"/>
                      <a:pt x="153" y="228"/>
                      <a:pt x="153" y="228"/>
                    </a:cubicBezTo>
                    <a:cubicBezTo>
                      <a:pt x="153" y="225"/>
                      <a:pt x="156" y="221"/>
                      <a:pt x="160" y="219"/>
                    </a:cubicBezTo>
                    <a:cubicBezTo>
                      <a:pt x="163" y="218"/>
                      <a:pt x="166" y="217"/>
                      <a:pt x="169" y="215"/>
                    </a:cubicBezTo>
                    <a:cubicBezTo>
                      <a:pt x="171" y="215"/>
                      <a:pt x="172" y="214"/>
                      <a:pt x="174" y="214"/>
                    </a:cubicBezTo>
                    <a:cubicBezTo>
                      <a:pt x="176" y="214"/>
                      <a:pt x="179" y="215"/>
                      <a:pt x="180" y="217"/>
                    </a:cubicBezTo>
                    <a:cubicBezTo>
                      <a:pt x="189" y="225"/>
                      <a:pt x="189" y="225"/>
                      <a:pt x="189" y="225"/>
                    </a:cubicBezTo>
                    <a:cubicBezTo>
                      <a:pt x="192" y="228"/>
                      <a:pt x="196" y="230"/>
                      <a:pt x="200" y="230"/>
                    </a:cubicBezTo>
                    <a:cubicBezTo>
                      <a:pt x="204" y="230"/>
                      <a:pt x="208" y="228"/>
                      <a:pt x="211" y="225"/>
                    </a:cubicBezTo>
                    <a:cubicBezTo>
                      <a:pt x="225" y="211"/>
                      <a:pt x="225" y="211"/>
                      <a:pt x="225" y="211"/>
                    </a:cubicBezTo>
                    <a:cubicBezTo>
                      <a:pt x="231" y="205"/>
                      <a:pt x="231" y="195"/>
                      <a:pt x="225" y="189"/>
                    </a:cubicBezTo>
                    <a:cubicBezTo>
                      <a:pt x="216" y="180"/>
                      <a:pt x="216" y="180"/>
                      <a:pt x="216" y="180"/>
                    </a:cubicBezTo>
                    <a:cubicBezTo>
                      <a:pt x="214" y="178"/>
                      <a:pt x="213" y="173"/>
                      <a:pt x="215" y="170"/>
                    </a:cubicBezTo>
                    <a:cubicBezTo>
                      <a:pt x="217" y="167"/>
                      <a:pt x="218" y="163"/>
                      <a:pt x="219" y="160"/>
                    </a:cubicBezTo>
                    <a:cubicBezTo>
                      <a:pt x="220" y="157"/>
                      <a:pt x="224" y="154"/>
                      <a:pt x="227" y="154"/>
                    </a:cubicBezTo>
                    <a:cubicBezTo>
                      <a:pt x="240" y="154"/>
                      <a:pt x="240" y="154"/>
                      <a:pt x="240" y="154"/>
                    </a:cubicBezTo>
                    <a:cubicBezTo>
                      <a:pt x="248" y="154"/>
                      <a:pt x="255" y="147"/>
                      <a:pt x="255" y="138"/>
                    </a:cubicBezTo>
                    <a:cubicBezTo>
                      <a:pt x="255" y="118"/>
                      <a:pt x="255" y="118"/>
                      <a:pt x="255" y="118"/>
                    </a:cubicBezTo>
                    <a:cubicBezTo>
                      <a:pt x="255" y="109"/>
                      <a:pt x="248" y="102"/>
                      <a:pt x="240" y="102"/>
                    </a:cubicBezTo>
                    <a:close/>
                    <a:moveTo>
                      <a:pt x="173" y="128"/>
                    </a:moveTo>
                    <a:cubicBezTo>
                      <a:pt x="173" y="153"/>
                      <a:pt x="153" y="174"/>
                      <a:pt x="128" y="174"/>
                    </a:cubicBezTo>
                    <a:cubicBezTo>
                      <a:pt x="102" y="174"/>
                      <a:pt x="82" y="153"/>
                      <a:pt x="82" y="128"/>
                    </a:cubicBezTo>
                    <a:cubicBezTo>
                      <a:pt x="82" y="103"/>
                      <a:pt x="102" y="82"/>
                      <a:pt x="128" y="82"/>
                    </a:cubicBezTo>
                    <a:cubicBezTo>
                      <a:pt x="153" y="82"/>
                      <a:pt x="173" y="103"/>
                      <a:pt x="173" y="128"/>
                    </a:cubicBezTo>
                    <a:close/>
                    <a:moveTo>
                      <a:pt x="173" y="128"/>
                    </a:moveTo>
                    <a:cubicBezTo>
                      <a:pt x="173" y="128"/>
                      <a:pt x="173" y="128"/>
                      <a:pt x="173" y="128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471"/>
              <p:cNvSpPr>
                <a:spLocks noEditPoints="1"/>
              </p:cNvSpPr>
              <p:nvPr/>
            </p:nvSpPr>
            <p:spPr bwMode="auto">
              <a:xfrm>
                <a:off x="5675313" y="3773488"/>
                <a:ext cx="277813" cy="277813"/>
              </a:xfrm>
              <a:custGeom>
                <a:avLst/>
                <a:gdLst>
                  <a:gd name="T0" fmla="*/ 117 w 133"/>
                  <a:gd name="T1" fmla="*/ 82 h 133"/>
                  <a:gd name="T2" fmla="*/ 133 w 133"/>
                  <a:gd name="T3" fmla="*/ 71 h 133"/>
                  <a:gd name="T4" fmla="*/ 123 w 133"/>
                  <a:gd name="T5" fmla="*/ 51 h 133"/>
                  <a:gd name="T6" fmla="*/ 115 w 133"/>
                  <a:gd name="T7" fmla="*/ 49 h 133"/>
                  <a:gd name="T8" fmla="*/ 113 w 133"/>
                  <a:gd name="T9" fmla="*/ 42 h 133"/>
                  <a:gd name="T10" fmla="*/ 117 w 133"/>
                  <a:gd name="T11" fmla="*/ 23 h 133"/>
                  <a:gd name="T12" fmla="*/ 103 w 133"/>
                  <a:gd name="T13" fmla="*/ 13 h 133"/>
                  <a:gd name="T14" fmla="*/ 91 w 133"/>
                  <a:gd name="T15" fmla="*/ 20 h 133"/>
                  <a:gd name="T16" fmla="*/ 89 w 133"/>
                  <a:gd name="T17" fmla="*/ 20 h 133"/>
                  <a:gd name="T18" fmla="*/ 82 w 133"/>
                  <a:gd name="T19" fmla="*/ 16 h 133"/>
                  <a:gd name="T20" fmla="*/ 72 w 133"/>
                  <a:gd name="T21" fmla="*/ 0 h 133"/>
                  <a:gd name="T22" fmla="*/ 51 w 133"/>
                  <a:gd name="T23" fmla="*/ 10 h 133"/>
                  <a:gd name="T24" fmla="*/ 50 w 133"/>
                  <a:gd name="T25" fmla="*/ 18 h 133"/>
                  <a:gd name="T26" fmla="*/ 44 w 133"/>
                  <a:gd name="T27" fmla="*/ 20 h 133"/>
                  <a:gd name="T28" fmla="*/ 38 w 133"/>
                  <a:gd name="T29" fmla="*/ 16 h 133"/>
                  <a:gd name="T30" fmla="*/ 23 w 133"/>
                  <a:gd name="T31" fmla="*/ 16 h 133"/>
                  <a:gd name="T32" fmla="*/ 16 w 133"/>
                  <a:gd name="T33" fmla="*/ 37 h 133"/>
                  <a:gd name="T34" fmla="*/ 21 w 133"/>
                  <a:gd name="T35" fmla="*/ 44 h 133"/>
                  <a:gd name="T36" fmla="*/ 17 w 133"/>
                  <a:gd name="T37" fmla="*/ 51 h 133"/>
                  <a:gd name="T38" fmla="*/ 0 w 133"/>
                  <a:gd name="T39" fmla="*/ 61 h 133"/>
                  <a:gd name="T40" fmla="*/ 11 w 133"/>
                  <a:gd name="T41" fmla="*/ 82 h 133"/>
                  <a:gd name="T42" fmla="*/ 19 w 133"/>
                  <a:gd name="T43" fmla="*/ 83 h 133"/>
                  <a:gd name="T44" fmla="*/ 21 w 133"/>
                  <a:gd name="T45" fmla="*/ 90 h 133"/>
                  <a:gd name="T46" fmla="*/ 13 w 133"/>
                  <a:gd name="T47" fmla="*/ 102 h 133"/>
                  <a:gd name="T48" fmla="*/ 23 w 133"/>
                  <a:gd name="T49" fmla="*/ 117 h 133"/>
                  <a:gd name="T50" fmla="*/ 38 w 133"/>
                  <a:gd name="T51" fmla="*/ 117 h 133"/>
                  <a:gd name="T52" fmla="*/ 44 w 133"/>
                  <a:gd name="T53" fmla="*/ 112 h 133"/>
                  <a:gd name="T54" fmla="*/ 50 w 133"/>
                  <a:gd name="T55" fmla="*/ 114 h 133"/>
                  <a:gd name="T56" fmla="*/ 51 w 133"/>
                  <a:gd name="T57" fmla="*/ 122 h 133"/>
                  <a:gd name="T58" fmla="*/ 72 w 133"/>
                  <a:gd name="T59" fmla="*/ 133 h 133"/>
                  <a:gd name="T60" fmla="*/ 82 w 133"/>
                  <a:gd name="T61" fmla="*/ 116 h 133"/>
                  <a:gd name="T62" fmla="*/ 89 w 133"/>
                  <a:gd name="T63" fmla="*/ 112 h 133"/>
                  <a:gd name="T64" fmla="*/ 91 w 133"/>
                  <a:gd name="T65" fmla="*/ 112 h 133"/>
                  <a:gd name="T66" fmla="*/ 103 w 133"/>
                  <a:gd name="T67" fmla="*/ 120 h 133"/>
                  <a:gd name="T68" fmla="*/ 117 w 133"/>
                  <a:gd name="T69" fmla="*/ 110 h 133"/>
                  <a:gd name="T70" fmla="*/ 113 w 133"/>
                  <a:gd name="T71" fmla="*/ 91 h 133"/>
                  <a:gd name="T72" fmla="*/ 115 w 133"/>
                  <a:gd name="T73" fmla="*/ 83 h 133"/>
                  <a:gd name="T74" fmla="*/ 67 w 133"/>
                  <a:gd name="T75" fmla="*/ 86 h 133"/>
                  <a:gd name="T76" fmla="*/ 67 w 133"/>
                  <a:gd name="T77" fmla="*/ 46 h 133"/>
                  <a:gd name="T78" fmla="*/ 87 w 133"/>
                  <a:gd name="T79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3" h="133">
                    <a:moveTo>
                      <a:pt x="115" y="83"/>
                    </a:moveTo>
                    <a:cubicBezTo>
                      <a:pt x="115" y="82"/>
                      <a:pt x="116" y="82"/>
                      <a:pt x="117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8" y="82"/>
                      <a:pt x="133" y="77"/>
                      <a:pt x="133" y="7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3" y="55"/>
                      <a:pt x="128" y="51"/>
                      <a:pt x="123" y="5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6" y="51"/>
                      <a:pt x="115" y="50"/>
                      <a:pt x="115" y="49"/>
                    </a:cubicBezTo>
                    <a:cubicBezTo>
                      <a:pt x="114" y="47"/>
                      <a:pt x="114" y="46"/>
                      <a:pt x="113" y="44"/>
                    </a:cubicBezTo>
                    <a:cubicBezTo>
                      <a:pt x="112" y="43"/>
                      <a:pt x="113" y="42"/>
                      <a:pt x="113" y="42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1" y="33"/>
                      <a:pt x="121" y="27"/>
                      <a:pt x="117" y="23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08" y="14"/>
                      <a:pt x="106" y="13"/>
                      <a:pt x="103" y="13"/>
                    </a:cubicBezTo>
                    <a:cubicBezTo>
                      <a:pt x="100" y="13"/>
                      <a:pt x="97" y="14"/>
                      <a:pt x="95" y="16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7" y="19"/>
                      <a:pt x="85" y="19"/>
                      <a:pt x="84" y="18"/>
                    </a:cubicBezTo>
                    <a:cubicBezTo>
                      <a:pt x="83" y="18"/>
                      <a:pt x="82" y="17"/>
                      <a:pt x="82" y="16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82" y="4"/>
                      <a:pt x="77" y="0"/>
                      <a:pt x="7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6" y="0"/>
                      <a:pt x="51" y="4"/>
                      <a:pt x="51" y="10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7"/>
                      <a:pt x="51" y="18"/>
                      <a:pt x="50" y="18"/>
                    </a:cubicBezTo>
                    <a:cubicBezTo>
                      <a:pt x="48" y="19"/>
                      <a:pt x="46" y="19"/>
                      <a:pt x="45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0"/>
                      <a:pt x="42" y="20"/>
                      <a:pt x="42" y="2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6" y="14"/>
                      <a:pt x="33" y="13"/>
                      <a:pt x="31" y="13"/>
                    </a:cubicBezTo>
                    <a:cubicBezTo>
                      <a:pt x="28" y="13"/>
                      <a:pt x="25" y="14"/>
                      <a:pt x="23" y="1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2" y="27"/>
                      <a:pt x="12" y="33"/>
                      <a:pt x="16" y="37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1" y="44"/>
                    </a:cubicBezTo>
                    <a:cubicBezTo>
                      <a:pt x="20" y="46"/>
                      <a:pt x="19" y="47"/>
                      <a:pt x="19" y="49"/>
                    </a:cubicBezTo>
                    <a:cubicBezTo>
                      <a:pt x="18" y="50"/>
                      <a:pt x="17" y="51"/>
                      <a:pt x="17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5" y="51"/>
                      <a:pt x="0" y="55"/>
                      <a:pt x="0" y="6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7"/>
                      <a:pt x="5" y="82"/>
                      <a:pt x="11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19" y="85"/>
                      <a:pt x="20" y="87"/>
                      <a:pt x="21" y="88"/>
                    </a:cubicBezTo>
                    <a:cubicBezTo>
                      <a:pt x="21" y="89"/>
                      <a:pt x="21" y="90"/>
                      <a:pt x="21" y="90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4" y="97"/>
                      <a:pt x="13" y="99"/>
                      <a:pt x="13" y="102"/>
                    </a:cubicBezTo>
                    <a:cubicBezTo>
                      <a:pt x="13" y="105"/>
                      <a:pt x="14" y="108"/>
                      <a:pt x="16" y="110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9"/>
                      <a:pt x="28" y="120"/>
                      <a:pt x="31" y="120"/>
                    </a:cubicBezTo>
                    <a:cubicBezTo>
                      <a:pt x="33" y="120"/>
                      <a:pt x="36" y="119"/>
                      <a:pt x="38" y="117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2"/>
                      <a:pt x="43" y="112"/>
                      <a:pt x="44" y="112"/>
                    </a:cubicBezTo>
                    <a:cubicBezTo>
                      <a:pt x="44" y="112"/>
                      <a:pt x="44" y="112"/>
                      <a:pt x="45" y="112"/>
                    </a:cubicBezTo>
                    <a:cubicBezTo>
                      <a:pt x="46" y="113"/>
                      <a:pt x="48" y="114"/>
                      <a:pt x="50" y="114"/>
                    </a:cubicBezTo>
                    <a:cubicBezTo>
                      <a:pt x="51" y="115"/>
                      <a:pt x="51" y="116"/>
                      <a:pt x="51" y="116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8"/>
                      <a:pt x="56" y="133"/>
                      <a:pt x="62" y="133"/>
                    </a:cubicBezTo>
                    <a:cubicBezTo>
                      <a:pt x="72" y="133"/>
                      <a:pt x="72" y="133"/>
                      <a:pt x="72" y="133"/>
                    </a:cubicBezTo>
                    <a:cubicBezTo>
                      <a:pt x="77" y="133"/>
                      <a:pt x="82" y="128"/>
                      <a:pt x="82" y="122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16"/>
                      <a:pt x="83" y="115"/>
                      <a:pt x="84" y="114"/>
                    </a:cubicBezTo>
                    <a:cubicBezTo>
                      <a:pt x="85" y="114"/>
                      <a:pt x="87" y="113"/>
                      <a:pt x="89" y="112"/>
                    </a:cubicBezTo>
                    <a:cubicBezTo>
                      <a:pt x="89" y="112"/>
                      <a:pt x="89" y="112"/>
                      <a:pt x="90" y="112"/>
                    </a:cubicBezTo>
                    <a:cubicBezTo>
                      <a:pt x="90" y="112"/>
                      <a:pt x="91" y="112"/>
                      <a:pt x="91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7" y="119"/>
                      <a:pt x="100" y="120"/>
                      <a:pt x="103" y="120"/>
                    </a:cubicBezTo>
                    <a:cubicBezTo>
                      <a:pt x="106" y="120"/>
                      <a:pt x="108" y="119"/>
                      <a:pt x="110" y="117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21" y="106"/>
                      <a:pt x="121" y="99"/>
                      <a:pt x="117" y="95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0"/>
                      <a:pt x="112" y="89"/>
                      <a:pt x="113" y="88"/>
                    </a:cubicBezTo>
                    <a:cubicBezTo>
                      <a:pt x="114" y="87"/>
                      <a:pt x="114" y="85"/>
                      <a:pt x="115" y="83"/>
                    </a:cubicBezTo>
                    <a:close/>
                    <a:moveTo>
                      <a:pt x="87" y="66"/>
                    </a:moveTo>
                    <a:cubicBezTo>
                      <a:pt x="87" y="77"/>
                      <a:pt x="78" y="86"/>
                      <a:pt x="67" y="86"/>
                    </a:cubicBezTo>
                    <a:cubicBezTo>
                      <a:pt x="55" y="86"/>
                      <a:pt x="46" y="77"/>
                      <a:pt x="46" y="66"/>
                    </a:cubicBezTo>
                    <a:cubicBezTo>
                      <a:pt x="46" y="55"/>
                      <a:pt x="55" y="46"/>
                      <a:pt x="67" y="46"/>
                    </a:cubicBezTo>
                    <a:cubicBezTo>
                      <a:pt x="78" y="46"/>
                      <a:pt x="87" y="55"/>
                      <a:pt x="87" y="66"/>
                    </a:cubicBezTo>
                    <a:close/>
                    <a:moveTo>
                      <a:pt x="87" y="66"/>
                    </a:moveTo>
                    <a:cubicBezTo>
                      <a:pt x="87" y="66"/>
                      <a:pt x="87" y="66"/>
                      <a:pt x="87" y="66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878179" y="1989972"/>
              <a:ext cx="587375" cy="723900"/>
              <a:chOff x="1033463" y="3757613"/>
              <a:chExt cx="587375" cy="723900"/>
            </a:xfrm>
          </p:grpSpPr>
          <p:sp>
            <p:nvSpPr>
              <p:cNvPr id="11" name="Freeform 472"/>
              <p:cNvSpPr>
                <a:spLocks noEditPoints="1"/>
              </p:cNvSpPr>
              <p:nvPr/>
            </p:nvSpPr>
            <p:spPr bwMode="auto">
              <a:xfrm>
                <a:off x="1420813" y="4006850"/>
                <a:ext cx="200025" cy="200025"/>
              </a:xfrm>
              <a:custGeom>
                <a:avLst/>
                <a:gdLst>
                  <a:gd name="T0" fmla="*/ 91 w 96"/>
                  <a:gd name="T1" fmla="*/ 36 h 96"/>
                  <a:gd name="T2" fmla="*/ 84 w 96"/>
                  <a:gd name="T3" fmla="*/ 36 h 96"/>
                  <a:gd name="T4" fmla="*/ 79 w 96"/>
                  <a:gd name="T5" fmla="*/ 27 h 96"/>
                  <a:gd name="T6" fmla="*/ 84 w 96"/>
                  <a:gd name="T7" fmla="*/ 22 h 96"/>
                  <a:gd name="T8" fmla="*/ 84 w 96"/>
                  <a:gd name="T9" fmla="*/ 16 h 96"/>
                  <a:gd name="T10" fmla="*/ 75 w 96"/>
                  <a:gd name="T11" fmla="*/ 9 h 96"/>
                  <a:gd name="T12" fmla="*/ 70 w 96"/>
                  <a:gd name="T13" fmla="*/ 9 h 96"/>
                  <a:gd name="T14" fmla="*/ 65 w 96"/>
                  <a:gd name="T15" fmla="*/ 14 h 96"/>
                  <a:gd name="T16" fmla="*/ 55 w 96"/>
                  <a:gd name="T17" fmla="*/ 11 h 96"/>
                  <a:gd name="T18" fmla="*/ 54 w 96"/>
                  <a:gd name="T19" fmla="*/ 4 h 96"/>
                  <a:gd name="T20" fmla="*/ 50 w 96"/>
                  <a:gd name="T21" fmla="*/ 0 h 96"/>
                  <a:gd name="T22" fmla="*/ 39 w 96"/>
                  <a:gd name="T23" fmla="*/ 1 h 96"/>
                  <a:gd name="T24" fmla="*/ 36 w 96"/>
                  <a:gd name="T25" fmla="*/ 5 h 96"/>
                  <a:gd name="T26" fmla="*/ 36 w 96"/>
                  <a:gd name="T27" fmla="*/ 12 h 96"/>
                  <a:gd name="T28" fmla="*/ 27 w 96"/>
                  <a:gd name="T29" fmla="*/ 17 h 96"/>
                  <a:gd name="T30" fmla="*/ 21 w 96"/>
                  <a:gd name="T31" fmla="*/ 12 h 96"/>
                  <a:gd name="T32" fmla="*/ 16 w 96"/>
                  <a:gd name="T33" fmla="*/ 13 h 96"/>
                  <a:gd name="T34" fmla="*/ 8 w 96"/>
                  <a:gd name="T35" fmla="*/ 21 h 96"/>
                  <a:gd name="T36" fmla="*/ 9 w 96"/>
                  <a:gd name="T37" fmla="*/ 27 h 96"/>
                  <a:gd name="T38" fmla="*/ 14 w 96"/>
                  <a:gd name="T39" fmla="*/ 31 h 96"/>
                  <a:gd name="T40" fmla="*/ 11 w 96"/>
                  <a:gd name="T41" fmla="*/ 41 h 96"/>
                  <a:gd name="T42" fmla="*/ 4 w 96"/>
                  <a:gd name="T43" fmla="*/ 42 h 96"/>
                  <a:gd name="T44" fmla="*/ 0 w 96"/>
                  <a:gd name="T45" fmla="*/ 46 h 96"/>
                  <a:gd name="T46" fmla="*/ 1 w 96"/>
                  <a:gd name="T47" fmla="*/ 57 h 96"/>
                  <a:gd name="T48" fmla="*/ 5 w 96"/>
                  <a:gd name="T49" fmla="*/ 61 h 96"/>
                  <a:gd name="T50" fmla="*/ 12 w 96"/>
                  <a:gd name="T51" fmla="*/ 60 h 96"/>
                  <a:gd name="T52" fmla="*/ 17 w 96"/>
                  <a:gd name="T53" fmla="*/ 70 h 96"/>
                  <a:gd name="T54" fmla="*/ 12 w 96"/>
                  <a:gd name="T55" fmla="*/ 75 h 96"/>
                  <a:gd name="T56" fmla="*/ 12 w 96"/>
                  <a:gd name="T57" fmla="*/ 80 h 96"/>
                  <a:gd name="T58" fmla="*/ 21 w 96"/>
                  <a:gd name="T59" fmla="*/ 88 h 96"/>
                  <a:gd name="T60" fmla="*/ 26 w 96"/>
                  <a:gd name="T61" fmla="*/ 87 h 96"/>
                  <a:gd name="T62" fmla="*/ 31 w 96"/>
                  <a:gd name="T63" fmla="*/ 82 h 96"/>
                  <a:gd name="T64" fmla="*/ 41 w 96"/>
                  <a:gd name="T65" fmla="*/ 86 h 96"/>
                  <a:gd name="T66" fmla="*/ 42 w 96"/>
                  <a:gd name="T67" fmla="*/ 93 h 96"/>
                  <a:gd name="T68" fmla="*/ 46 w 96"/>
                  <a:gd name="T69" fmla="*/ 96 h 96"/>
                  <a:gd name="T70" fmla="*/ 57 w 96"/>
                  <a:gd name="T71" fmla="*/ 95 h 96"/>
                  <a:gd name="T72" fmla="*/ 60 w 96"/>
                  <a:gd name="T73" fmla="*/ 91 h 96"/>
                  <a:gd name="T74" fmla="*/ 60 w 96"/>
                  <a:gd name="T75" fmla="*/ 84 h 96"/>
                  <a:gd name="T76" fmla="*/ 69 w 96"/>
                  <a:gd name="T77" fmla="*/ 80 h 96"/>
                  <a:gd name="T78" fmla="*/ 75 w 96"/>
                  <a:gd name="T79" fmla="*/ 84 h 96"/>
                  <a:gd name="T80" fmla="*/ 80 w 96"/>
                  <a:gd name="T81" fmla="*/ 84 h 96"/>
                  <a:gd name="T82" fmla="*/ 88 w 96"/>
                  <a:gd name="T83" fmla="*/ 75 h 96"/>
                  <a:gd name="T84" fmla="*/ 87 w 96"/>
                  <a:gd name="T85" fmla="*/ 70 h 96"/>
                  <a:gd name="T86" fmla="*/ 82 w 96"/>
                  <a:gd name="T87" fmla="*/ 65 h 96"/>
                  <a:gd name="T88" fmla="*/ 85 w 96"/>
                  <a:gd name="T89" fmla="*/ 55 h 96"/>
                  <a:gd name="T90" fmla="*/ 92 w 96"/>
                  <a:gd name="T91" fmla="*/ 55 h 96"/>
                  <a:gd name="T92" fmla="*/ 96 w 96"/>
                  <a:gd name="T93" fmla="*/ 51 h 96"/>
                  <a:gd name="T94" fmla="*/ 95 w 96"/>
                  <a:gd name="T95" fmla="*/ 39 h 96"/>
                  <a:gd name="T96" fmla="*/ 91 w 96"/>
                  <a:gd name="T97" fmla="*/ 36 h 96"/>
                  <a:gd name="T98" fmla="*/ 49 w 96"/>
                  <a:gd name="T99" fmla="*/ 67 h 96"/>
                  <a:gd name="T100" fmla="*/ 29 w 96"/>
                  <a:gd name="T101" fmla="*/ 50 h 96"/>
                  <a:gd name="T102" fmla="*/ 47 w 96"/>
                  <a:gd name="T103" fmla="*/ 29 h 96"/>
                  <a:gd name="T104" fmla="*/ 67 w 96"/>
                  <a:gd name="T105" fmla="*/ 47 h 96"/>
                  <a:gd name="T106" fmla="*/ 49 w 96"/>
                  <a:gd name="T107" fmla="*/ 67 h 96"/>
                  <a:gd name="T108" fmla="*/ 49 w 96"/>
                  <a:gd name="T109" fmla="*/ 67 h 96"/>
                  <a:gd name="T110" fmla="*/ 49 w 96"/>
                  <a:gd name="T111" fmla="*/ 6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96">
                    <a:moveTo>
                      <a:pt x="91" y="36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3" y="33"/>
                      <a:pt x="81" y="30"/>
                      <a:pt x="79" y="27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5" y="20"/>
                      <a:pt x="85" y="18"/>
                      <a:pt x="84" y="16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3" y="7"/>
                      <a:pt x="71" y="7"/>
                      <a:pt x="70" y="9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2" y="13"/>
                      <a:pt x="58" y="12"/>
                      <a:pt x="55" y="11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3" y="0"/>
                      <a:pt x="50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1"/>
                      <a:pt x="35" y="3"/>
                      <a:pt x="36" y="5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3" y="13"/>
                      <a:pt x="29" y="15"/>
                      <a:pt x="27" y="17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7" y="11"/>
                      <a:pt x="16" y="1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3"/>
                      <a:pt x="7" y="25"/>
                      <a:pt x="9" y="27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2" y="34"/>
                      <a:pt x="11" y="38"/>
                      <a:pt x="11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2"/>
                      <a:pt x="0" y="44"/>
                      <a:pt x="0" y="46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9"/>
                      <a:pt x="3" y="61"/>
                      <a:pt x="5" y="61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3" y="64"/>
                      <a:pt x="15" y="67"/>
                      <a:pt x="17" y="70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1" y="77"/>
                      <a:pt x="11" y="79"/>
                      <a:pt x="12" y="80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3" y="89"/>
                      <a:pt x="25" y="89"/>
                      <a:pt x="26" y="87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4" y="84"/>
                      <a:pt x="38" y="85"/>
                      <a:pt x="41" y="86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5"/>
                      <a:pt x="43" y="96"/>
                      <a:pt x="46" y="96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9" y="95"/>
                      <a:pt x="61" y="93"/>
                      <a:pt x="60" y="91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3" y="83"/>
                      <a:pt x="67" y="82"/>
                      <a:pt x="69" y="80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6" y="86"/>
                      <a:pt x="79" y="85"/>
                      <a:pt x="80" y="84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9" y="74"/>
                      <a:pt x="89" y="71"/>
                      <a:pt x="87" y="70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2"/>
                      <a:pt x="85" y="59"/>
                      <a:pt x="85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4" y="55"/>
                      <a:pt x="96" y="53"/>
                      <a:pt x="96" y="51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7"/>
                      <a:pt x="93" y="36"/>
                      <a:pt x="91" y="36"/>
                    </a:cubicBezTo>
                    <a:close/>
                    <a:moveTo>
                      <a:pt x="49" y="67"/>
                    </a:moveTo>
                    <a:cubicBezTo>
                      <a:pt x="39" y="68"/>
                      <a:pt x="30" y="60"/>
                      <a:pt x="29" y="50"/>
                    </a:cubicBezTo>
                    <a:cubicBezTo>
                      <a:pt x="28" y="39"/>
                      <a:pt x="36" y="30"/>
                      <a:pt x="47" y="29"/>
                    </a:cubicBezTo>
                    <a:cubicBezTo>
                      <a:pt x="57" y="29"/>
                      <a:pt x="66" y="36"/>
                      <a:pt x="67" y="47"/>
                    </a:cubicBezTo>
                    <a:cubicBezTo>
                      <a:pt x="68" y="57"/>
                      <a:pt x="60" y="67"/>
                      <a:pt x="49" y="67"/>
                    </a:cubicBezTo>
                    <a:close/>
                    <a:moveTo>
                      <a:pt x="49" y="67"/>
                    </a:moveTo>
                    <a:cubicBezTo>
                      <a:pt x="49" y="67"/>
                      <a:pt x="49" y="67"/>
                      <a:pt x="49" y="67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473"/>
              <p:cNvSpPr>
                <a:spLocks noEditPoints="1"/>
              </p:cNvSpPr>
              <p:nvPr/>
            </p:nvSpPr>
            <p:spPr bwMode="auto">
              <a:xfrm>
                <a:off x="1077913" y="3757613"/>
                <a:ext cx="530225" cy="723900"/>
              </a:xfrm>
              <a:custGeom>
                <a:avLst/>
                <a:gdLst>
                  <a:gd name="T0" fmla="*/ 186 w 255"/>
                  <a:gd name="T1" fmla="*/ 219 h 348"/>
                  <a:gd name="T2" fmla="*/ 159 w 255"/>
                  <a:gd name="T3" fmla="*/ 298 h 348"/>
                  <a:gd name="T4" fmla="*/ 27 w 255"/>
                  <a:gd name="T5" fmla="*/ 254 h 348"/>
                  <a:gd name="T6" fmla="*/ 95 w 255"/>
                  <a:gd name="T7" fmla="*/ 53 h 348"/>
                  <a:gd name="T8" fmla="*/ 227 w 255"/>
                  <a:gd name="T9" fmla="*/ 97 h 348"/>
                  <a:gd name="T10" fmla="*/ 222 w 255"/>
                  <a:gd name="T11" fmla="*/ 112 h 348"/>
                  <a:gd name="T12" fmla="*/ 237 w 255"/>
                  <a:gd name="T13" fmla="*/ 117 h 348"/>
                  <a:gd name="T14" fmla="*/ 251 w 255"/>
                  <a:gd name="T15" fmla="*/ 75 h 348"/>
                  <a:gd name="T16" fmla="*/ 235 w 255"/>
                  <a:gd name="T17" fmla="*/ 43 h 348"/>
                  <a:gd name="T18" fmla="*/ 121 w 255"/>
                  <a:gd name="T19" fmla="*/ 5 h 348"/>
                  <a:gd name="T20" fmla="*/ 89 w 255"/>
                  <a:gd name="T21" fmla="*/ 21 h 348"/>
                  <a:gd name="T22" fmla="*/ 4 w 255"/>
                  <a:gd name="T23" fmla="*/ 273 h 348"/>
                  <a:gd name="T24" fmla="*/ 20 w 255"/>
                  <a:gd name="T25" fmla="*/ 305 h 348"/>
                  <a:gd name="T26" fmla="*/ 134 w 255"/>
                  <a:gd name="T27" fmla="*/ 343 h 348"/>
                  <a:gd name="T28" fmla="*/ 166 w 255"/>
                  <a:gd name="T29" fmla="*/ 327 h 348"/>
                  <a:gd name="T30" fmla="*/ 201 w 255"/>
                  <a:gd name="T31" fmla="*/ 224 h 348"/>
                  <a:gd name="T32" fmla="*/ 186 w 255"/>
                  <a:gd name="T33" fmla="*/ 219 h 348"/>
                  <a:gd name="T34" fmla="*/ 157 w 255"/>
                  <a:gd name="T35" fmla="*/ 47 h 348"/>
                  <a:gd name="T36" fmla="*/ 181 w 255"/>
                  <a:gd name="T37" fmla="*/ 55 h 348"/>
                  <a:gd name="T38" fmla="*/ 183 w 255"/>
                  <a:gd name="T39" fmla="*/ 59 h 348"/>
                  <a:gd name="T40" fmla="*/ 179 w 255"/>
                  <a:gd name="T41" fmla="*/ 61 h 348"/>
                  <a:gd name="T42" fmla="*/ 155 w 255"/>
                  <a:gd name="T43" fmla="*/ 53 h 348"/>
                  <a:gd name="T44" fmla="*/ 153 w 255"/>
                  <a:gd name="T45" fmla="*/ 49 h 348"/>
                  <a:gd name="T46" fmla="*/ 157 w 255"/>
                  <a:gd name="T47" fmla="*/ 47 h 348"/>
                  <a:gd name="T48" fmla="*/ 81 w 255"/>
                  <a:gd name="T49" fmla="*/ 310 h 348"/>
                  <a:gd name="T50" fmla="*/ 73 w 255"/>
                  <a:gd name="T51" fmla="*/ 294 h 348"/>
                  <a:gd name="T52" fmla="*/ 89 w 255"/>
                  <a:gd name="T53" fmla="*/ 286 h 348"/>
                  <a:gd name="T54" fmla="*/ 97 w 255"/>
                  <a:gd name="T55" fmla="*/ 302 h 348"/>
                  <a:gd name="T56" fmla="*/ 81 w 255"/>
                  <a:gd name="T57" fmla="*/ 310 h 348"/>
                  <a:gd name="T58" fmla="*/ 81 w 255"/>
                  <a:gd name="T59" fmla="*/ 310 h 348"/>
                  <a:gd name="T60" fmla="*/ 81 w 255"/>
                  <a:gd name="T61" fmla="*/ 31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5" h="348">
                    <a:moveTo>
                      <a:pt x="186" y="219"/>
                    </a:moveTo>
                    <a:cubicBezTo>
                      <a:pt x="159" y="298"/>
                      <a:pt x="159" y="298"/>
                      <a:pt x="159" y="298"/>
                    </a:cubicBezTo>
                    <a:cubicBezTo>
                      <a:pt x="27" y="254"/>
                      <a:pt x="27" y="254"/>
                      <a:pt x="27" y="2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227" y="97"/>
                      <a:pt x="227" y="97"/>
                      <a:pt x="227" y="97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37" y="117"/>
                      <a:pt x="237" y="117"/>
                      <a:pt x="237" y="117"/>
                    </a:cubicBezTo>
                    <a:cubicBezTo>
                      <a:pt x="251" y="75"/>
                      <a:pt x="251" y="75"/>
                      <a:pt x="251" y="75"/>
                    </a:cubicBezTo>
                    <a:cubicBezTo>
                      <a:pt x="255" y="62"/>
                      <a:pt x="248" y="48"/>
                      <a:pt x="235" y="43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08" y="0"/>
                      <a:pt x="93" y="7"/>
                      <a:pt x="89" y="21"/>
                    </a:cubicBezTo>
                    <a:cubicBezTo>
                      <a:pt x="4" y="273"/>
                      <a:pt x="4" y="273"/>
                      <a:pt x="4" y="273"/>
                    </a:cubicBezTo>
                    <a:cubicBezTo>
                      <a:pt x="0" y="286"/>
                      <a:pt x="7" y="301"/>
                      <a:pt x="20" y="305"/>
                    </a:cubicBezTo>
                    <a:cubicBezTo>
                      <a:pt x="134" y="343"/>
                      <a:pt x="134" y="343"/>
                      <a:pt x="134" y="343"/>
                    </a:cubicBezTo>
                    <a:cubicBezTo>
                      <a:pt x="147" y="348"/>
                      <a:pt x="162" y="341"/>
                      <a:pt x="166" y="327"/>
                    </a:cubicBezTo>
                    <a:cubicBezTo>
                      <a:pt x="201" y="224"/>
                      <a:pt x="201" y="224"/>
                      <a:pt x="201" y="224"/>
                    </a:cubicBezTo>
                    <a:lnTo>
                      <a:pt x="186" y="219"/>
                    </a:lnTo>
                    <a:close/>
                    <a:moveTo>
                      <a:pt x="157" y="47"/>
                    </a:moveTo>
                    <a:cubicBezTo>
                      <a:pt x="181" y="55"/>
                      <a:pt x="181" y="55"/>
                      <a:pt x="181" y="55"/>
                    </a:cubicBezTo>
                    <a:cubicBezTo>
                      <a:pt x="183" y="56"/>
                      <a:pt x="184" y="57"/>
                      <a:pt x="183" y="59"/>
                    </a:cubicBezTo>
                    <a:cubicBezTo>
                      <a:pt x="182" y="61"/>
                      <a:pt x="181" y="62"/>
                      <a:pt x="179" y="61"/>
                    </a:cubicBezTo>
                    <a:cubicBezTo>
                      <a:pt x="155" y="53"/>
                      <a:pt x="155" y="53"/>
                      <a:pt x="155" y="53"/>
                    </a:cubicBezTo>
                    <a:cubicBezTo>
                      <a:pt x="153" y="52"/>
                      <a:pt x="152" y="51"/>
                      <a:pt x="153" y="49"/>
                    </a:cubicBezTo>
                    <a:cubicBezTo>
                      <a:pt x="153" y="47"/>
                      <a:pt x="155" y="46"/>
                      <a:pt x="157" y="47"/>
                    </a:cubicBezTo>
                    <a:close/>
                    <a:moveTo>
                      <a:pt x="81" y="310"/>
                    </a:moveTo>
                    <a:cubicBezTo>
                      <a:pt x="74" y="307"/>
                      <a:pt x="71" y="300"/>
                      <a:pt x="73" y="294"/>
                    </a:cubicBezTo>
                    <a:cubicBezTo>
                      <a:pt x="75" y="287"/>
                      <a:pt x="82" y="283"/>
                      <a:pt x="89" y="286"/>
                    </a:cubicBezTo>
                    <a:cubicBezTo>
                      <a:pt x="96" y="288"/>
                      <a:pt x="99" y="295"/>
                      <a:pt x="97" y="302"/>
                    </a:cubicBezTo>
                    <a:cubicBezTo>
                      <a:pt x="95" y="308"/>
                      <a:pt x="88" y="312"/>
                      <a:pt x="81" y="310"/>
                    </a:cubicBezTo>
                    <a:close/>
                    <a:moveTo>
                      <a:pt x="81" y="310"/>
                    </a:moveTo>
                    <a:cubicBezTo>
                      <a:pt x="81" y="310"/>
                      <a:pt x="81" y="310"/>
                      <a:pt x="81" y="310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474"/>
              <p:cNvSpPr>
                <a:spLocks/>
              </p:cNvSpPr>
              <p:nvPr/>
            </p:nvSpPr>
            <p:spPr bwMode="auto">
              <a:xfrm>
                <a:off x="1033463" y="3849688"/>
                <a:ext cx="160338" cy="80963"/>
              </a:xfrm>
              <a:custGeom>
                <a:avLst/>
                <a:gdLst>
                  <a:gd name="T0" fmla="*/ 7 w 101"/>
                  <a:gd name="T1" fmla="*/ 0 h 51"/>
                  <a:gd name="T2" fmla="*/ 101 w 101"/>
                  <a:gd name="T3" fmla="*/ 31 h 51"/>
                  <a:gd name="T4" fmla="*/ 94 w 101"/>
                  <a:gd name="T5" fmla="*/ 51 h 51"/>
                  <a:gd name="T6" fmla="*/ 0 w 101"/>
                  <a:gd name="T7" fmla="*/ 19 h 51"/>
                  <a:gd name="T8" fmla="*/ 7 w 101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51">
                    <a:moveTo>
                      <a:pt x="7" y="0"/>
                    </a:moveTo>
                    <a:lnTo>
                      <a:pt x="101" y="31"/>
                    </a:lnTo>
                    <a:lnTo>
                      <a:pt x="94" y="51"/>
                    </a:lnTo>
                    <a:lnTo>
                      <a:pt x="0" y="1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475"/>
              <p:cNvSpPr>
                <a:spLocks/>
              </p:cNvSpPr>
              <p:nvPr/>
            </p:nvSpPr>
            <p:spPr bwMode="auto">
              <a:xfrm>
                <a:off x="1049338" y="3924300"/>
                <a:ext cx="123825" cy="68263"/>
              </a:xfrm>
              <a:custGeom>
                <a:avLst/>
                <a:gdLst>
                  <a:gd name="T0" fmla="*/ 7 w 78"/>
                  <a:gd name="T1" fmla="*/ 0 h 43"/>
                  <a:gd name="T2" fmla="*/ 78 w 78"/>
                  <a:gd name="T3" fmla="*/ 23 h 43"/>
                  <a:gd name="T4" fmla="*/ 71 w 78"/>
                  <a:gd name="T5" fmla="*/ 43 h 43"/>
                  <a:gd name="T6" fmla="*/ 0 w 78"/>
                  <a:gd name="T7" fmla="*/ 19 h 43"/>
                  <a:gd name="T8" fmla="*/ 7 w 7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3">
                    <a:moveTo>
                      <a:pt x="7" y="0"/>
                    </a:moveTo>
                    <a:lnTo>
                      <a:pt x="78" y="23"/>
                    </a:lnTo>
                    <a:lnTo>
                      <a:pt x="71" y="43"/>
                    </a:lnTo>
                    <a:lnTo>
                      <a:pt x="0" y="1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476"/>
              <p:cNvSpPr>
                <a:spLocks/>
              </p:cNvSpPr>
              <p:nvPr/>
            </p:nvSpPr>
            <p:spPr bwMode="auto">
              <a:xfrm>
                <a:off x="1104901" y="4011613"/>
                <a:ext cx="47625" cy="42863"/>
              </a:xfrm>
              <a:custGeom>
                <a:avLst/>
                <a:gdLst>
                  <a:gd name="T0" fmla="*/ 6 w 30"/>
                  <a:gd name="T1" fmla="*/ 0 h 27"/>
                  <a:gd name="T2" fmla="*/ 30 w 30"/>
                  <a:gd name="T3" fmla="*/ 8 h 27"/>
                  <a:gd name="T4" fmla="*/ 23 w 30"/>
                  <a:gd name="T5" fmla="*/ 27 h 27"/>
                  <a:gd name="T6" fmla="*/ 0 w 30"/>
                  <a:gd name="T7" fmla="*/ 20 h 27"/>
                  <a:gd name="T8" fmla="*/ 6 w 3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7">
                    <a:moveTo>
                      <a:pt x="6" y="0"/>
                    </a:moveTo>
                    <a:lnTo>
                      <a:pt x="30" y="8"/>
                    </a:lnTo>
                    <a:lnTo>
                      <a:pt x="23" y="27"/>
                    </a:lnTo>
                    <a:lnTo>
                      <a:pt x="0" y="2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" name="Freeform 477"/>
            <p:cNvSpPr>
              <a:spLocks/>
            </p:cNvSpPr>
            <p:nvPr/>
          </p:nvSpPr>
          <p:spPr bwMode="auto">
            <a:xfrm>
              <a:off x="6229017" y="4190247"/>
              <a:ext cx="4679950" cy="128588"/>
            </a:xfrm>
            <a:custGeom>
              <a:avLst/>
              <a:gdLst>
                <a:gd name="T0" fmla="*/ 0 w 2948"/>
                <a:gd name="T1" fmla="*/ 10 h 81"/>
                <a:gd name="T2" fmla="*/ 70 w 2948"/>
                <a:gd name="T3" fmla="*/ 81 h 81"/>
                <a:gd name="T4" fmla="*/ 2948 w 2948"/>
                <a:gd name="T5" fmla="*/ 81 h 81"/>
                <a:gd name="T6" fmla="*/ 2867 w 2948"/>
                <a:gd name="T7" fmla="*/ 0 h 81"/>
                <a:gd name="T8" fmla="*/ 0 w 2948"/>
                <a:gd name="T9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8" h="81">
                  <a:moveTo>
                    <a:pt x="0" y="10"/>
                  </a:moveTo>
                  <a:lnTo>
                    <a:pt x="70" y="81"/>
                  </a:lnTo>
                  <a:lnTo>
                    <a:pt x="2948" y="81"/>
                  </a:lnTo>
                  <a:lnTo>
                    <a:pt x="286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2F8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478"/>
            <p:cNvSpPr>
              <a:spLocks/>
            </p:cNvSpPr>
            <p:nvPr/>
          </p:nvSpPr>
          <p:spPr bwMode="auto">
            <a:xfrm>
              <a:off x="6660817" y="1874084"/>
              <a:ext cx="3765550" cy="2255838"/>
            </a:xfrm>
            <a:custGeom>
              <a:avLst/>
              <a:gdLst>
                <a:gd name="T0" fmla="*/ 1751 w 1810"/>
                <a:gd name="T1" fmla="*/ 0 h 1084"/>
                <a:gd name="T2" fmla="*/ 905 w 1810"/>
                <a:gd name="T3" fmla="*/ 0 h 1084"/>
                <a:gd name="T4" fmla="*/ 59 w 1810"/>
                <a:gd name="T5" fmla="*/ 0 h 1084"/>
                <a:gd name="T6" fmla="*/ 7 w 1810"/>
                <a:gd name="T7" fmla="*/ 51 h 1084"/>
                <a:gd name="T8" fmla="*/ 7 w 1810"/>
                <a:gd name="T9" fmla="*/ 1084 h 1084"/>
                <a:gd name="T10" fmla="*/ 1804 w 1810"/>
                <a:gd name="T11" fmla="*/ 1084 h 1084"/>
                <a:gd name="T12" fmla="*/ 1804 w 1810"/>
                <a:gd name="T13" fmla="*/ 51 h 1084"/>
                <a:gd name="T14" fmla="*/ 1751 w 1810"/>
                <a:gd name="T15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0" h="1084">
                  <a:moveTo>
                    <a:pt x="1751" y="0"/>
                  </a:moveTo>
                  <a:cubicBezTo>
                    <a:pt x="1692" y="0"/>
                    <a:pt x="905" y="0"/>
                    <a:pt x="905" y="0"/>
                  </a:cubicBezTo>
                  <a:cubicBezTo>
                    <a:pt x="905" y="0"/>
                    <a:pt x="118" y="0"/>
                    <a:pt x="59" y="0"/>
                  </a:cubicBezTo>
                  <a:cubicBezTo>
                    <a:pt x="0" y="0"/>
                    <a:pt x="7" y="51"/>
                    <a:pt x="7" y="51"/>
                  </a:cubicBezTo>
                  <a:cubicBezTo>
                    <a:pt x="7" y="1084"/>
                    <a:pt x="7" y="1084"/>
                    <a:pt x="7" y="1084"/>
                  </a:cubicBezTo>
                  <a:cubicBezTo>
                    <a:pt x="1804" y="1084"/>
                    <a:pt x="1804" y="1084"/>
                    <a:pt x="1804" y="1084"/>
                  </a:cubicBezTo>
                  <a:cubicBezTo>
                    <a:pt x="1804" y="51"/>
                    <a:pt x="1804" y="51"/>
                    <a:pt x="1804" y="51"/>
                  </a:cubicBezTo>
                  <a:cubicBezTo>
                    <a:pt x="1804" y="51"/>
                    <a:pt x="1810" y="0"/>
                    <a:pt x="1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80"/>
            <p:cNvSpPr>
              <a:spLocks noChangeArrowheads="1"/>
            </p:cNvSpPr>
            <p:nvPr/>
          </p:nvSpPr>
          <p:spPr bwMode="auto">
            <a:xfrm>
              <a:off x="6229017" y="4112459"/>
              <a:ext cx="4625975" cy="90488"/>
            </a:xfrm>
            <a:prstGeom prst="rect">
              <a:avLst/>
            </a:prstGeom>
            <a:solidFill>
              <a:srgbClr val="E2E5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481"/>
            <p:cNvSpPr>
              <a:spLocks/>
            </p:cNvSpPr>
            <p:nvPr/>
          </p:nvSpPr>
          <p:spPr bwMode="auto">
            <a:xfrm>
              <a:off x="6229017" y="4202947"/>
              <a:ext cx="4622800" cy="50800"/>
            </a:xfrm>
            <a:custGeom>
              <a:avLst/>
              <a:gdLst>
                <a:gd name="T0" fmla="*/ 1110 w 2221"/>
                <a:gd name="T1" fmla="*/ 0 h 25"/>
                <a:gd name="T2" fmla="*/ 0 w 2221"/>
                <a:gd name="T3" fmla="*/ 0 h 25"/>
                <a:gd name="T4" fmla="*/ 75 w 2221"/>
                <a:gd name="T5" fmla="*/ 25 h 25"/>
                <a:gd name="T6" fmla="*/ 1110 w 2221"/>
                <a:gd name="T7" fmla="*/ 25 h 25"/>
                <a:gd name="T8" fmla="*/ 2145 w 2221"/>
                <a:gd name="T9" fmla="*/ 25 h 25"/>
                <a:gd name="T10" fmla="*/ 2221 w 2221"/>
                <a:gd name="T11" fmla="*/ 0 h 25"/>
                <a:gd name="T12" fmla="*/ 1110 w 222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1" h="25">
                  <a:moveTo>
                    <a:pt x="11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25"/>
                    <a:pt x="75" y="25"/>
                  </a:cubicBezTo>
                  <a:cubicBezTo>
                    <a:pt x="124" y="25"/>
                    <a:pt x="1110" y="25"/>
                    <a:pt x="1110" y="25"/>
                  </a:cubicBezTo>
                  <a:cubicBezTo>
                    <a:pt x="1110" y="25"/>
                    <a:pt x="2097" y="25"/>
                    <a:pt x="2145" y="25"/>
                  </a:cubicBezTo>
                  <a:cubicBezTo>
                    <a:pt x="2194" y="25"/>
                    <a:pt x="2221" y="0"/>
                    <a:pt x="2221" y="0"/>
                  </a:cubicBezTo>
                  <a:lnTo>
                    <a:pt x="1110" y="0"/>
                  </a:lnTo>
                  <a:close/>
                </a:path>
              </a:pathLst>
            </a:custGeom>
            <a:solidFill>
              <a:srgbClr val="C0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Oval 487"/>
            <p:cNvSpPr>
              <a:spLocks noChangeArrowheads="1"/>
            </p:cNvSpPr>
            <p:nvPr/>
          </p:nvSpPr>
          <p:spPr bwMode="auto">
            <a:xfrm>
              <a:off x="8516604" y="1902659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Oval 488"/>
            <p:cNvSpPr>
              <a:spLocks noChangeArrowheads="1"/>
            </p:cNvSpPr>
            <p:nvPr/>
          </p:nvSpPr>
          <p:spPr bwMode="auto">
            <a:xfrm>
              <a:off x="8524542" y="1910597"/>
              <a:ext cx="36513" cy="34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图片 17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44268" y="1323255"/>
            <a:ext cx="5916919" cy="3471043"/>
          </a:xfrm>
          <a:custGeom>
            <a:avLst/>
            <a:gdLst>
              <a:gd name="connsiteX0" fmla="*/ 56419 w 5916919"/>
              <a:gd name="connsiteY0" fmla="*/ 0 h 3471043"/>
              <a:gd name="connsiteX1" fmla="*/ 5860500 w 5916919"/>
              <a:gd name="connsiteY1" fmla="*/ 0 h 3471043"/>
              <a:gd name="connsiteX2" fmla="*/ 5916919 w 5916919"/>
              <a:gd name="connsiteY2" fmla="*/ 56440 h 3471043"/>
              <a:gd name="connsiteX3" fmla="*/ 5916919 w 5916919"/>
              <a:gd name="connsiteY3" fmla="*/ 3414603 h 3471043"/>
              <a:gd name="connsiteX4" fmla="*/ 5860500 w 5916919"/>
              <a:gd name="connsiteY4" fmla="*/ 3471043 h 3471043"/>
              <a:gd name="connsiteX5" fmla="*/ 56419 w 5916919"/>
              <a:gd name="connsiteY5" fmla="*/ 3471043 h 3471043"/>
              <a:gd name="connsiteX6" fmla="*/ 0 w 5916919"/>
              <a:gd name="connsiteY6" fmla="*/ 3414603 h 3471043"/>
              <a:gd name="connsiteX7" fmla="*/ 0 w 5916919"/>
              <a:gd name="connsiteY7" fmla="*/ 56440 h 3471043"/>
              <a:gd name="connsiteX8" fmla="*/ 56419 w 5916919"/>
              <a:gd name="connsiteY8" fmla="*/ 0 h 3471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6919" h="3471043">
                <a:moveTo>
                  <a:pt x="56419" y="0"/>
                </a:moveTo>
                <a:cubicBezTo>
                  <a:pt x="5860500" y="0"/>
                  <a:pt x="5860500" y="0"/>
                  <a:pt x="5860500" y="0"/>
                </a:cubicBezTo>
                <a:cubicBezTo>
                  <a:pt x="5892236" y="0"/>
                  <a:pt x="5916919" y="24692"/>
                  <a:pt x="5916919" y="56440"/>
                </a:cubicBezTo>
                <a:cubicBezTo>
                  <a:pt x="5916919" y="3414603"/>
                  <a:pt x="5916919" y="3414603"/>
                  <a:pt x="5916919" y="3414603"/>
                </a:cubicBezTo>
                <a:cubicBezTo>
                  <a:pt x="5916919" y="3442823"/>
                  <a:pt x="5892236" y="3471043"/>
                  <a:pt x="5860500" y="3471043"/>
                </a:cubicBezTo>
                <a:cubicBezTo>
                  <a:pt x="56419" y="3471043"/>
                  <a:pt x="56419" y="3471043"/>
                  <a:pt x="56419" y="3471043"/>
                </a:cubicBezTo>
                <a:cubicBezTo>
                  <a:pt x="24684" y="3471043"/>
                  <a:pt x="0" y="3442823"/>
                  <a:pt x="0" y="3414603"/>
                </a:cubicBezTo>
                <a:cubicBezTo>
                  <a:pt x="0" y="56440"/>
                  <a:pt x="0" y="56440"/>
                  <a:pt x="0" y="56440"/>
                </a:cubicBezTo>
                <a:cubicBezTo>
                  <a:pt x="0" y="24692"/>
                  <a:pt x="24684" y="0"/>
                  <a:pt x="56419" y="0"/>
                </a:cubicBezTo>
                <a:close/>
              </a:path>
            </a:pathLst>
          </a:custGeom>
          <a:ln>
            <a:solidFill>
              <a:srgbClr val="C0C2C4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2332794" y="5478552"/>
            <a:ext cx="752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布衣公子</a:t>
            </a:r>
            <a:r>
              <a:rPr lang="en-US" altLang="zh-CN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2015</a:t>
            </a:r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全年收费合集</a:t>
            </a:r>
            <a:r>
              <a:rPr lang="en-US" altLang="zh-CN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12</a:t>
            </a:r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套   职场经验与</a:t>
            </a:r>
            <a:r>
              <a:rPr lang="en-US" altLang="zh-CN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PPT</a:t>
            </a:r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创意的完美结合</a:t>
            </a:r>
            <a:endParaRPr lang="en-US" altLang="zh-CN" sz="2000" dirty="0" smtClean="0">
              <a:solidFill>
                <a:prstClr val="white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6926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7212"/>
              <a:gd name="T1" fmla="*/ 4405 h 4405"/>
              <a:gd name="T2" fmla="*/ 7212 w 7212"/>
              <a:gd name="T3" fmla="*/ 0 h 4405"/>
              <a:gd name="T4" fmla="*/ 7212 w 7212"/>
              <a:gd name="T5" fmla="*/ 4403 h 4405"/>
              <a:gd name="T6" fmla="*/ 0 w 7212"/>
              <a:gd name="T7" fmla="*/ 4405 h 4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2" h="4405">
                <a:moveTo>
                  <a:pt x="0" y="4405"/>
                </a:moveTo>
                <a:lnTo>
                  <a:pt x="7212" y="0"/>
                </a:lnTo>
                <a:lnTo>
                  <a:pt x="7212" y="4403"/>
                </a:lnTo>
                <a:lnTo>
                  <a:pt x="0" y="4405"/>
                </a:lnTo>
                <a:close/>
              </a:path>
            </a:pathLst>
          </a:custGeom>
          <a:solidFill>
            <a:srgbClr val="5222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 rot="120000">
            <a:off x="70037" y="2855597"/>
            <a:ext cx="6800850" cy="4132263"/>
          </a:xfrm>
          <a:custGeom>
            <a:avLst/>
            <a:gdLst>
              <a:gd name="T0" fmla="*/ 1812 w 1812"/>
              <a:gd name="T1" fmla="*/ 29 h 1100"/>
              <a:gd name="T2" fmla="*/ 55 w 1812"/>
              <a:gd name="T3" fmla="*/ 1098 h 1100"/>
              <a:gd name="T4" fmla="*/ 1 w 1812"/>
              <a:gd name="T5" fmla="*/ 1100 h 1100"/>
              <a:gd name="T6" fmla="*/ 0 w 1812"/>
              <a:gd name="T7" fmla="*/ 1081 h 1100"/>
              <a:gd name="T8" fmla="*/ 1769 w 1812"/>
              <a:gd name="T9" fmla="*/ 0 h 1100"/>
              <a:gd name="T10" fmla="*/ 1764 w 1812"/>
              <a:gd name="T11" fmla="*/ 30 h 1100"/>
              <a:gd name="T12" fmla="*/ 1812 w 1812"/>
              <a:gd name="T13" fmla="*/ 29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2" h="1100">
                <a:moveTo>
                  <a:pt x="1812" y="29"/>
                </a:moveTo>
                <a:cubicBezTo>
                  <a:pt x="55" y="1098"/>
                  <a:pt x="55" y="1098"/>
                  <a:pt x="55" y="1098"/>
                </a:cubicBezTo>
                <a:cubicBezTo>
                  <a:pt x="1" y="1100"/>
                  <a:pt x="1" y="1100"/>
                  <a:pt x="1" y="1100"/>
                </a:cubicBezTo>
                <a:cubicBezTo>
                  <a:pt x="0" y="1081"/>
                  <a:pt x="0" y="1081"/>
                  <a:pt x="0" y="1081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69" y="0"/>
                  <a:pt x="1758" y="22"/>
                  <a:pt x="1764" y="30"/>
                </a:cubicBezTo>
                <a:cubicBezTo>
                  <a:pt x="1769" y="37"/>
                  <a:pt x="1786" y="40"/>
                  <a:pt x="1812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 rot="120000">
            <a:off x="6724789" y="904127"/>
            <a:ext cx="3668713" cy="3041650"/>
          </a:xfrm>
          <a:custGeom>
            <a:avLst/>
            <a:gdLst>
              <a:gd name="T0" fmla="*/ 948 w 977"/>
              <a:gd name="T1" fmla="*/ 0 h 810"/>
              <a:gd name="T2" fmla="*/ 797 w 977"/>
              <a:gd name="T3" fmla="*/ 52 h 810"/>
              <a:gd name="T4" fmla="*/ 582 w 977"/>
              <a:gd name="T5" fmla="*/ 183 h 810"/>
              <a:gd name="T6" fmla="*/ 490 w 977"/>
              <a:gd name="T7" fmla="*/ 159 h 810"/>
              <a:gd name="T8" fmla="*/ 543 w 977"/>
              <a:gd name="T9" fmla="*/ 125 h 810"/>
              <a:gd name="T10" fmla="*/ 500 w 977"/>
              <a:gd name="T11" fmla="*/ 92 h 810"/>
              <a:gd name="T12" fmla="*/ 453 w 977"/>
              <a:gd name="T13" fmla="*/ 132 h 810"/>
              <a:gd name="T14" fmla="*/ 450 w 977"/>
              <a:gd name="T15" fmla="*/ 139 h 810"/>
              <a:gd name="T16" fmla="*/ 110 w 977"/>
              <a:gd name="T17" fmla="*/ 17 h 810"/>
              <a:gd name="T18" fmla="*/ 78 w 977"/>
              <a:gd name="T19" fmla="*/ 27 h 810"/>
              <a:gd name="T20" fmla="*/ 54 w 977"/>
              <a:gd name="T21" fmla="*/ 42 h 810"/>
              <a:gd name="T22" fmla="*/ 310 w 977"/>
              <a:gd name="T23" fmla="*/ 215 h 810"/>
              <a:gd name="T24" fmla="*/ 382 w 977"/>
              <a:gd name="T25" fmla="*/ 307 h 810"/>
              <a:gd name="T26" fmla="*/ 178 w 977"/>
              <a:gd name="T27" fmla="*/ 452 h 810"/>
              <a:gd name="T28" fmla="*/ 35 w 977"/>
              <a:gd name="T29" fmla="*/ 395 h 810"/>
              <a:gd name="T30" fmla="*/ 0 w 977"/>
              <a:gd name="T31" fmla="*/ 418 h 810"/>
              <a:gd name="T32" fmla="*/ 94 w 977"/>
              <a:gd name="T33" fmla="*/ 516 h 810"/>
              <a:gd name="T34" fmla="*/ 60 w 977"/>
              <a:gd name="T35" fmla="*/ 553 h 810"/>
              <a:gd name="T36" fmla="*/ 71 w 977"/>
              <a:gd name="T37" fmla="*/ 568 h 810"/>
              <a:gd name="T38" fmla="*/ 121 w 977"/>
              <a:gd name="T39" fmla="*/ 554 h 810"/>
              <a:gd name="T40" fmla="*/ 168 w 977"/>
              <a:gd name="T41" fmla="*/ 687 h 810"/>
              <a:gd name="T42" fmla="*/ 197 w 977"/>
              <a:gd name="T43" fmla="*/ 664 h 810"/>
              <a:gd name="T44" fmla="*/ 216 w 977"/>
              <a:gd name="T45" fmla="*/ 511 h 810"/>
              <a:gd name="T46" fmla="*/ 435 w 977"/>
              <a:gd name="T47" fmla="*/ 396 h 810"/>
              <a:gd name="T48" fmla="*/ 465 w 977"/>
              <a:gd name="T49" fmla="*/ 472 h 810"/>
              <a:gd name="T50" fmla="*/ 525 w 977"/>
              <a:gd name="T51" fmla="*/ 810 h 810"/>
              <a:gd name="T52" fmla="*/ 546 w 977"/>
              <a:gd name="T53" fmla="*/ 800 h 810"/>
              <a:gd name="T54" fmla="*/ 567 w 977"/>
              <a:gd name="T55" fmla="*/ 762 h 810"/>
              <a:gd name="T56" fmla="*/ 615 w 977"/>
              <a:gd name="T57" fmla="*/ 420 h 810"/>
              <a:gd name="T58" fmla="*/ 692 w 977"/>
              <a:gd name="T59" fmla="*/ 382 h 810"/>
              <a:gd name="T60" fmla="*/ 671 w 977"/>
              <a:gd name="T61" fmla="*/ 338 h 810"/>
              <a:gd name="T62" fmla="*/ 618 w 977"/>
              <a:gd name="T63" fmla="*/ 365 h 810"/>
              <a:gd name="T64" fmla="*/ 642 w 977"/>
              <a:gd name="T65" fmla="*/ 273 h 810"/>
              <a:gd name="T66" fmla="*/ 858 w 977"/>
              <a:gd name="T67" fmla="*/ 141 h 810"/>
              <a:gd name="T68" fmla="*/ 972 w 977"/>
              <a:gd name="T69" fmla="*/ 29 h 810"/>
              <a:gd name="T70" fmla="*/ 948 w 977"/>
              <a:gd name="T71" fmla="*/ 0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7" h="810">
                <a:moveTo>
                  <a:pt x="948" y="0"/>
                </a:moveTo>
                <a:cubicBezTo>
                  <a:pt x="948" y="0"/>
                  <a:pt x="871" y="5"/>
                  <a:pt x="797" y="52"/>
                </a:cubicBezTo>
                <a:cubicBezTo>
                  <a:pt x="723" y="99"/>
                  <a:pt x="582" y="183"/>
                  <a:pt x="582" y="183"/>
                </a:cubicBezTo>
                <a:cubicBezTo>
                  <a:pt x="490" y="159"/>
                  <a:pt x="490" y="159"/>
                  <a:pt x="490" y="159"/>
                </a:cubicBezTo>
                <a:cubicBezTo>
                  <a:pt x="543" y="125"/>
                  <a:pt x="543" y="125"/>
                  <a:pt x="543" y="125"/>
                </a:cubicBezTo>
                <a:cubicBezTo>
                  <a:pt x="543" y="125"/>
                  <a:pt x="530" y="74"/>
                  <a:pt x="500" y="92"/>
                </a:cubicBezTo>
                <a:cubicBezTo>
                  <a:pt x="471" y="110"/>
                  <a:pt x="456" y="124"/>
                  <a:pt x="453" y="132"/>
                </a:cubicBezTo>
                <a:cubicBezTo>
                  <a:pt x="450" y="139"/>
                  <a:pt x="450" y="139"/>
                  <a:pt x="450" y="13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78" y="27"/>
                  <a:pt x="78" y="27"/>
                  <a:pt x="78" y="27"/>
                </a:cubicBezTo>
                <a:cubicBezTo>
                  <a:pt x="54" y="42"/>
                  <a:pt x="54" y="42"/>
                  <a:pt x="54" y="42"/>
                </a:cubicBezTo>
                <a:cubicBezTo>
                  <a:pt x="310" y="215"/>
                  <a:pt x="310" y="215"/>
                  <a:pt x="310" y="215"/>
                </a:cubicBezTo>
                <a:cubicBezTo>
                  <a:pt x="382" y="307"/>
                  <a:pt x="382" y="307"/>
                  <a:pt x="382" y="307"/>
                </a:cubicBezTo>
                <a:cubicBezTo>
                  <a:pt x="382" y="307"/>
                  <a:pt x="224" y="395"/>
                  <a:pt x="178" y="452"/>
                </a:cubicBezTo>
                <a:cubicBezTo>
                  <a:pt x="35" y="395"/>
                  <a:pt x="35" y="395"/>
                  <a:pt x="35" y="395"/>
                </a:cubicBezTo>
                <a:cubicBezTo>
                  <a:pt x="0" y="418"/>
                  <a:pt x="0" y="418"/>
                  <a:pt x="0" y="418"/>
                </a:cubicBezTo>
                <a:cubicBezTo>
                  <a:pt x="94" y="516"/>
                  <a:pt x="94" y="516"/>
                  <a:pt x="94" y="516"/>
                </a:cubicBezTo>
                <a:cubicBezTo>
                  <a:pt x="60" y="553"/>
                  <a:pt x="60" y="553"/>
                  <a:pt x="60" y="553"/>
                </a:cubicBezTo>
                <a:cubicBezTo>
                  <a:pt x="60" y="553"/>
                  <a:pt x="45" y="571"/>
                  <a:pt x="71" y="568"/>
                </a:cubicBezTo>
                <a:cubicBezTo>
                  <a:pt x="97" y="565"/>
                  <a:pt x="121" y="554"/>
                  <a:pt x="121" y="554"/>
                </a:cubicBezTo>
                <a:cubicBezTo>
                  <a:pt x="168" y="687"/>
                  <a:pt x="168" y="687"/>
                  <a:pt x="168" y="687"/>
                </a:cubicBezTo>
                <a:cubicBezTo>
                  <a:pt x="197" y="664"/>
                  <a:pt x="197" y="664"/>
                  <a:pt x="197" y="664"/>
                </a:cubicBezTo>
                <a:cubicBezTo>
                  <a:pt x="216" y="511"/>
                  <a:pt x="216" y="511"/>
                  <a:pt x="216" y="511"/>
                </a:cubicBezTo>
                <a:cubicBezTo>
                  <a:pt x="216" y="511"/>
                  <a:pt x="314" y="483"/>
                  <a:pt x="435" y="396"/>
                </a:cubicBezTo>
                <a:cubicBezTo>
                  <a:pt x="465" y="472"/>
                  <a:pt x="465" y="472"/>
                  <a:pt x="465" y="472"/>
                </a:cubicBezTo>
                <a:cubicBezTo>
                  <a:pt x="525" y="810"/>
                  <a:pt x="525" y="810"/>
                  <a:pt x="525" y="810"/>
                </a:cubicBezTo>
                <a:cubicBezTo>
                  <a:pt x="546" y="800"/>
                  <a:pt x="546" y="800"/>
                  <a:pt x="546" y="800"/>
                </a:cubicBezTo>
                <a:cubicBezTo>
                  <a:pt x="567" y="762"/>
                  <a:pt x="567" y="762"/>
                  <a:pt x="567" y="762"/>
                </a:cubicBezTo>
                <a:cubicBezTo>
                  <a:pt x="615" y="420"/>
                  <a:pt x="615" y="420"/>
                  <a:pt x="615" y="420"/>
                </a:cubicBezTo>
                <a:cubicBezTo>
                  <a:pt x="692" y="382"/>
                  <a:pt x="692" y="382"/>
                  <a:pt x="692" y="382"/>
                </a:cubicBezTo>
                <a:cubicBezTo>
                  <a:pt x="692" y="382"/>
                  <a:pt x="700" y="362"/>
                  <a:pt x="671" y="338"/>
                </a:cubicBezTo>
                <a:cubicBezTo>
                  <a:pt x="644" y="351"/>
                  <a:pt x="618" y="365"/>
                  <a:pt x="618" y="365"/>
                </a:cubicBezTo>
                <a:cubicBezTo>
                  <a:pt x="618" y="365"/>
                  <a:pt x="622" y="291"/>
                  <a:pt x="642" y="273"/>
                </a:cubicBezTo>
                <a:cubicBezTo>
                  <a:pt x="701" y="237"/>
                  <a:pt x="796" y="183"/>
                  <a:pt x="858" y="141"/>
                </a:cubicBezTo>
                <a:cubicBezTo>
                  <a:pt x="892" y="121"/>
                  <a:pt x="949" y="71"/>
                  <a:pt x="972" y="29"/>
                </a:cubicBezTo>
                <a:cubicBezTo>
                  <a:pt x="976" y="18"/>
                  <a:pt x="977" y="2"/>
                  <a:pt x="9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23491" y="1114239"/>
            <a:ext cx="2441694" cy="8348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outerShdw dist="101600" dir="8100000" algn="tr" rotWithShape="0">
                    <a:prstClr val="black">
                      <a:alpha val="20000"/>
                    </a:prstClr>
                  </a:outerShdw>
                </a:effectLst>
              </a:rPr>
              <a:t>紧跟潮流</a:t>
            </a:r>
            <a:endParaRPr lang="zh-CN" altLang="en-US" sz="4400" b="1" dirty="0">
              <a:solidFill>
                <a:schemeClr val="bg1"/>
              </a:solidFill>
              <a:effectLst>
                <a:outerShdw dist="101600" dir="8100000" algn="t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3490" y="1935635"/>
            <a:ext cx="348044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的审美如同人的衣着打扮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一定要紧跟时代的潮流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那些韩式立体图表、</a:t>
            </a:r>
            <a:r>
              <a:rPr lang="en-US" altLang="zh-CN" dirty="0" smtClean="0">
                <a:solidFill>
                  <a:schemeClr val="bg1"/>
                </a:solidFill>
              </a:rPr>
              <a:t>3D</a:t>
            </a:r>
            <a:r>
              <a:rPr lang="zh-CN" altLang="en-US" dirty="0" smtClean="0">
                <a:solidFill>
                  <a:schemeClr val="bg1"/>
                </a:solidFill>
              </a:rPr>
              <a:t>小人等等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尽量都不要用了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157656" y="4892274"/>
            <a:ext cx="1617784" cy="1617784"/>
          </a:xfrm>
          <a:prstGeom prst="ellipse">
            <a:avLst/>
          </a:prstGeom>
          <a:solidFill>
            <a:srgbClr val="00B187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159740" y="4892274"/>
            <a:ext cx="1617784" cy="1617784"/>
          </a:xfrm>
          <a:prstGeom prst="ellipse">
            <a:avLst/>
          </a:prstGeom>
          <a:solidFill>
            <a:srgbClr val="F2703F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8161824" y="4892274"/>
            <a:ext cx="1617784" cy="1617784"/>
          </a:xfrm>
          <a:prstGeom prst="ellipse">
            <a:avLst/>
          </a:prstGeom>
          <a:solidFill>
            <a:srgbClr val="008281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0163908" y="4892274"/>
            <a:ext cx="1617784" cy="1617784"/>
          </a:xfrm>
          <a:prstGeom prst="ellipse">
            <a:avLst/>
          </a:prstGeom>
          <a:solidFill>
            <a:srgbClr val="D44B27"/>
          </a:solidFill>
          <a:ln>
            <a:noFill/>
          </a:ln>
          <a:effectLst>
            <a:outerShdw dist="152400" dir="8100000" algn="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258663" y="5470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简约商务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260746" y="5470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欧美杂志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262830" y="5470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扁平卡通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260492" y="5470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几何元素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8663" y="1262130"/>
            <a:ext cx="1415772" cy="888642"/>
          </a:xfrm>
          <a:prstGeom prst="rect">
            <a:avLst/>
          </a:prstGeom>
          <a:solidFill>
            <a:srgbClr val="00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7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d"/>
      </p:transition>
    </mc:Choice>
    <mc:Fallback xmlns="">
      <p:transition spd="med">
        <p:push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F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73048" y="1231715"/>
            <a:ext cx="8045904" cy="4090746"/>
            <a:chOff x="1813714" y="1231715"/>
            <a:chExt cx="8045904" cy="4090746"/>
          </a:xfrm>
        </p:grpSpPr>
        <p:grpSp>
          <p:nvGrpSpPr>
            <p:cNvPr id="3" name="组合 2"/>
            <p:cNvGrpSpPr/>
            <p:nvPr/>
          </p:nvGrpSpPr>
          <p:grpSpPr>
            <a:xfrm rot="16200000">
              <a:off x="3791293" y="-745864"/>
              <a:ext cx="4090746" cy="8045904"/>
              <a:chOff x="653370" y="1046163"/>
              <a:chExt cx="1963737" cy="3862387"/>
            </a:xfrm>
          </p:grpSpPr>
          <p:sp>
            <p:nvSpPr>
              <p:cNvPr id="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56545" y="1046163"/>
                <a:ext cx="1957387" cy="3859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653370" y="1754188"/>
                <a:ext cx="22225" cy="37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594882" y="1754188"/>
                <a:ext cx="22225" cy="37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653370" y="2279650"/>
                <a:ext cx="22225" cy="1508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653370" y="1754188"/>
                <a:ext cx="22225" cy="37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94882" y="1754188"/>
                <a:ext cx="22225" cy="37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53370" y="2279650"/>
                <a:ext cx="22225" cy="1508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75595" y="1049338"/>
                <a:ext cx="1919287" cy="3859212"/>
              </a:xfrm>
              <a:custGeom>
                <a:avLst/>
                <a:gdLst>
                  <a:gd name="T0" fmla="*/ 494 w 509"/>
                  <a:gd name="T1" fmla="*/ 15 h 1026"/>
                  <a:gd name="T2" fmla="*/ 457 w 509"/>
                  <a:gd name="T3" fmla="*/ 0 h 1026"/>
                  <a:gd name="T4" fmla="*/ 53 w 509"/>
                  <a:gd name="T5" fmla="*/ 0 h 1026"/>
                  <a:gd name="T6" fmla="*/ 16 w 509"/>
                  <a:gd name="T7" fmla="*/ 15 h 1026"/>
                  <a:gd name="T8" fmla="*/ 0 w 509"/>
                  <a:gd name="T9" fmla="*/ 52 h 1026"/>
                  <a:gd name="T10" fmla="*/ 0 w 509"/>
                  <a:gd name="T11" fmla="*/ 973 h 1026"/>
                  <a:gd name="T12" fmla="*/ 16 w 509"/>
                  <a:gd name="T13" fmla="*/ 1010 h 1026"/>
                  <a:gd name="T14" fmla="*/ 53 w 509"/>
                  <a:gd name="T15" fmla="*/ 1026 h 1026"/>
                  <a:gd name="T16" fmla="*/ 457 w 509"/>
                  <a:gd name="T17" fmla="*/ 1026 h 1026"/>
                  <a:gd name="T18" fmla="*/ 494 w 509"/>
                  <a:gd name="T19" fmla="*/ 1010 h 1026"/>
                  <a:gd name="T20" fmla="*/ 509 w 509"/>
                  <a:gd name="T21" fmla="*/ 973 h 1026"/>
                  <a:gd name="T22" fmla="*/ 509 w 509"/>
                  <a:gd name="T23" fmla="*/ 52 h 1026"/>
                  <a:gd name="T24" fmla="*/ 494 w 509"/>
                  <a:gd name="T25" fmla="*/ 15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1026">
                    <a:moveTo>
                      <a:pt x="494" y="15"/>
                    </a:moveTo>
                    <a:cubicBezTo>
                      <a:pt x="484" y="5"/>
                      <a:pt x="470" y="0"/>
                      <a:pt x="45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6" y="5"/>
                      <a:pt x="16" y="15"/>
                    </a:cubicBezTo>
                    <a:cubicBezTo>
                      <a:pt x="6" y="25"/>
                      <a:pt x="0" y="39"/>
                      <a:pt x="0" y="52"/>
                    </a:cubicBezTo>
                    <a:cubicBezTo>
                      <a:pt x="0" y="973"/>
                      <a:pt x="0" y="973"/>
                      <a:pt x="0" y="973"/>
                    </a:cubicBezTo>
                    <a:cubicBezTo>
                      <a:pt x="0" y="987"/>
                      <a:pt x="6" y="1000"/>
                      <a:pt x="16" y="1010"/>
                    </a:cubicBezTo>
                    <a:cubicBezTo>
                      <a:pt x="26" y="1021"/>
                      <a:pt x="39" y="1026"/>
                      <a:pt x="53" y="1026"/>
                    </a:cubicBezTo>
                    <a:cubicBezTo>
                      <a:pt x="457" y="1026"/>
                      <a:pt x="457" y="1026"/>
                      <a:pt x="457" y="1026"/>
                    </a:cubicBezTo>
                    <a:cubicBezTo>
                      <a:pt x="470" y="1026"/>
                      <a:pt x="484" y="1021"/>
                      <a:pt x="494" y="1010"/>
                    </a:cubicBezTo>
                    <a:cubicBezTo>
                      <a:pt x="504" y="1000"/>
                      <a:pt x="509" y="987"/>
                      <a:pt x="509" y="973"/>
                    </a:cubicBezTo>
                    <a:cubicBezTo>
                      <a:pt x="509" y="52"/>
                      <a:pt x="509" y="52"/>
                      <a:pt x="509" y="52"/>
                    </a:cubicBezTo>
                    <a:cubicBezTo>
                      <a:pt x="509" y="39"/>
                      <a:pt x="504" y="25"/>
                      <a:pt x="49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675595" y="1497013"/>
                <a:ext cx="1919287" cy="28702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391557" y="4603750"/>
                <a:ext cx="487362" cy="71437"/>
              </a:xfrm>
              <a:custGeom>
                <a:avLst/>
                <a:gdLst>
                  <a:gd name="T0" fmla="*/ 129 w 129"/>
                  <a:gd name="T1" fmla="*/ 9 h 19"/>
                  <a:gd name="T2" fmla="*/ 120 w 129"/>
                  <a:gd name="T3" fmla="*/ 19 h 19"/>
                  <a:gd name="T4" fmla="*/ 10 w 129"/>
                  <a:gd name="T5" fmla="*/ 19 h 19"/>
                  <a:gd name="T6" fmla="*/ 0 w 129"/>
                  <a:gd name="T7" fmla="*/ 9 h 19"/>
                  <a:gd name="T8" fmla="*/ 0 w 129"/>
                  <a:gd name="T9" fmla="*/ 9 h 19"/>
                  <a:gd name="T10" fmla="*/ 10 w 129"/>
                  <a:gd name="T11" fmla="*/ 0 h 19"/>
                  <a:gd name="T12" fmla="*/ 120 w 129"/>
                  <a:gd name="T13" fmla="*/ 0 h 19"/>
                  <a:gd name="T14" fmla="*/ 129 w 129"/>
                  <a:gd name="T15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19">
                    <a:moveTo>
                      <a:pt x="129" y="9"/>
                    </a:moveTo>
                    <a:cubicBezTo>
                      <a:pt x="129" y="14"/>
                      <a:pt x="125" y="19"/>
                      <a:pt x="12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5" y="0"/>
                      <a:pt x="129" y="4"/>
                      <a:pt x="129" y="9"/>
                    </a:cubicBezTo>
                    <a:close/>
                  </a:path>
                </a:pathLst>
              </a:cu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583645" y="1219200"/>
                <a:ext cx="106362" cy="109537"/>
              </a:xfrm>
              <a:prstGeom prst="ellipse">
                <a:avLst/>
              </a:prstGeom>
              <a:solidFill>
                <a:srgbClr val="D9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1613807" y="1249363"/>
                <a:ext cx="46037" cy="444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" name="图片 3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880" y="1284627"/>
              <a:ext cx="6334426" cy="3984919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2621339" y="5478552"/>
            <a:ext cx="694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布衣公子百例微立体第三弹     图表的美感与实用性完美结合</a:t>
            </a:r>
            <a:endParaRPr lang="en-US" altLang="zh-CN" sz="2000" dirty="0" smtClean="0">
              <a:solidFill>
                <a:prstClr val="white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785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4048002" y="-626360"/>
            <a:ext cx="4095998" cy="8205724"/>
            <a:chOff x="6351430" y="106363"/>
            <a:chExt cx="3317079" cy="6645275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6397625" y="106363"/>
              <a:ext cx="3227388" cy="6645275"/>
            </a:xfrm>
            <a:custGeom>
              <a:avLst/>
              <a:gdLst>
                <a:gd name="T0" fmla="*/ 1043 w 1229"/>
                <a:gd name="T1" fmla="*/ 0 h 2534"/>
                <a:gd name="T2" fmla="*/ 186 w 1229"/>
                <a:gd name="T3" fmla="*/ 0 h 2534"/>
                <a:gd name="T4" fmla="*/ 0 w 1229"/>
                <a:gd name="T5" fmla="*/ 186 h 2534"/>
                <a:gd name="T6" fmla="*/ 0 w 1229"/>
                <a:gd name="T7" fmla="*/ 2348 h 2534"/>
                <a:gd name="T8" fmla="*/ 186 w 1229"/>
                <a:gd name="T9" fmla="*/ 2534 h 2534"/>
                <a:gd name="T10" fmla="*/ 1043 w 1229"/>
                <a:gd name="T11" fmla="*/ 2534 h 2534"/>
                <a:gd name="T12" fmla="*/ 1229 w 1229"/>
                <a:gd name="T13" fmla="*/ 2348 h 2534"/>
                <a:gd name="T14" fmla="*/ 1229 w 1229"/>
                <a:gd name="T15" fmla="*/ 186 h 2534"/>
                <a:gd name="T16" fmla="*/ 1043 w 1229"/>
                <a:gd name="T17" fmla="*/ 0 h 2534"/>
                <a:gd name="T18" fmla="*/ 1209 w 1229"/>
                <a:gd name="T19" fmla="*/ 2348 h 2534"/>
                <a:gd name="T20" fmla="*/ 1043 w 1229"/>
                <a:gd name="T21" fmla="*/ 2514 h 2534"/>
                <a:gd name="T22" fmla="*/ 186 w 1229"/>
                <a:gd name="T23" fmla="*/ 2514 h 2534"/>
                <a:gd name="T24" fmla="*/ 20 w 1229"/>
                <a:gd name="T25" fmla="*/ 2348 h 2534"/>
                <a:gd name="T26" fmla="*/ 20 w 1229"/>
                <a:gd name="T27" fmla="*/ 186 h 2534"/>
                <a:gd name="T28" fmla="*/ 186 w 1229"/>
                <a:gd name="T29" fmla="*/ 20 h 2534"/>
                <a:gd name="T30" fmla="*/ 1043 w 1229"/>
                <a:gd name="T31" fmla="*/ 20 h 2534"/>
                <a:gd name="T32" fmla="*/ 1209 w 1229"/>
                <a:gd name="T33" fmla="*/ 186 h 2534"/>
                <a:gd name="T34" fmla="*/ 1209 w 1229"/>
                <a:gd name="T35" fmla="*/ 2348 h 2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9" h="2534">
                  <a:moveTo>
                    <a:pt x="1043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83" y="0"/>
                    <a:pt x="0" y="84"/>
                    <a:pt x="0" y="186"/>
                  </a:cubicBezTo>
                  <a:cubicBezTo>
                    <a:pt x="0" y="2348"/>
                    <a:pt x="0" y="2348"/>
                    <a:pt x="0" y="2348"/>
                  </a:cubicBezTo>
                  <a:cubicBezTo>
                    <a:pt x="0" y="2451"/>
                    <a:pt x="83" y="2534"/>
                    <a:pt x="186" y="2534"/>
                  </a:cubicBezTo>
                  <a:cubicBezTo>
                    <a:pt x="1043" y="2534"/>
                    <a:pt x="1043" y="2534"/>
                    <a:pt x="1043" y="2534"/>
                  </a:cubicBezTo>
                  <a:cubicBezTo>
                    <a:pt x="1146" y="2534"/>
                    <a:pt x="1229" y="2451"/>
                    <a:pt x="1229" y="2348"/>
                  </a:cubicBezTo>
                  <a:cubicBezTo>
                    <a:pt x="1229" y="186"/>
                    <a:pt x="1229" y="186"/>
                    <a:pt x="1229" y="186"/>
                  </a:cubicBezTo>
                  <a:cubicBezTo>
                    <a:pt x="1229" y="84"/>
                    <a:pt x="1146" y="0"/>
                    <a:pt x="1043" y="0"/>
                  </a:cubicBezTo>
                  <a:close/>
                  <a:moveTo>
                    <a:pt x="1209" y="2348"/>
                  </a:moveTo>
                  <a:cubicBezTo>
                    <a:pt x="1209" y="2440"/>
                    <a:pt x="1135" y="2514"/>
                    <a:pt x="1043" y="2514"/>
                  </a:cubicBezTo>
                  <a:cubicBezTo>
                    <a:pt x="186" y="2514"/>
                    <a:pt x="186" y="2514"/>
                    <a:pt x="186" y="2514"/>
                  </a:cubicBezTo>
                  <a:cubicBezTo>
                    <a:pt x="94" y="2514"/>
                    <a:pt x="20" y="2440"/>
                    <a:pt x="20" y="2348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95"/>
                    <a:pt x="94" y="20"/>
                    <a:pt x="186" y="20"/>
                  </a:cubicBezTo>
                  <a:cubicBezTo>
                    <a:pt x="1043" y="20"/>
                    <a:pt x="1043" y="20"/>
                    <a:pt x="1043" y="20"/>
                  </a:cubicBezTo>
                  <a:cubicBezTo>
                    <a:pt x="1135" y="20"/>
                    <a:pt x="1209" y="95"/>
                    <a:pt x="1209" y="186"/>
                  </a:cubicBezTo>
                  <a:lnTo>
                    <a:pt x="1209" y="2348"/>
                  </a:lnTo>
                  <a:close/>
                </a:path>
              </a:pathLst>
            </a:custGeom>
            <a:solidFill>
              <a:srgbClr val="F68E92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450013" y="158750"/>
              <a:ext cx="3121025" cy="6540500"/>
            </a:xfrm>
            <a:custGeom>
              <a:avLst/>
              <a:gdLst>
                <a:gd name="T0" fmla="*/ 1189 w 1189"/>
                <a:gd name="T1" fmla="*/ 2328 h 2494"/>
                <a:gd name="T2" fmla="*/ 1023 w 1189"/>
                <a:gd name="T3" fmla="*/ 2494 h 2494"/>
                <a:gd name="T4" fmla="*/ 166 w 1189"/>
                <a:gd name="T5" fmla="*/ 2494 h 2494"/>
                <a:gd name="T6" fmla="*/ 0 w 1189"/>
                <a:gd name="T7" fmla="*/ 2328 h 2494"/>
                <a:gd name="T8" fmla="*/ 0 w 1189"/>
                <a:gd name="T9" fmla="*/ 166 h 2494"/>
                <a:gd name="T10" fmla="*/ 166 w 1189"/>
                <a:gd name="T11" fmla="*/ 0 h 2494"/>
                <a:gd name="T12" fmla="*/ 1023 w 1189"/>
                <a:gd name="T13" fmla="*/ 0 h 2494"/>
                <a:gd name="T14" fmla="*/ 1189 w 1189"/>
                <a:gd name="T15" fmla="*/ 166 h 2494"/>
                <a:gd name="T16" fmla="*/ 1189 w 1189"/>
                <a:gd name="T17" fmla="*/ 2328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9" h="2494">
                  <a:moveTo>
                    <a:pt x="1189" y="2328"/>
                  </a:moveTo>
                  <a:cubicBezTo>
                    <a:pt x="1189" y="2420"/>
                    <a:pt x="1115" y="2494"/>
                    <a:pt x="1023" y="2494"/>
                  </a:cubicBezTo>
                  <a:cubicBezTo>
                    <a:pt x="166" y="2494"/>
                    <a:pt x="166" y="2494"/>
                    <a:pt x="166" y="2494"/>
                  </a:cubicBezTo>
                  <a:cubicBezTo>
                    <a:pt x="74" y="2494"/>
                    <a:pt x="0" y="2420"/>
                    <a:pt x="0" y="2328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75"/>
                    <a:pt x="74" y="0"/>
                    <a:pt x="166" y="0"/>
                  </a:cubicBezTo>
                  <a:cubicBezTo>
                    <a:pt x="1023" y="0"/>
                    <a:pt x="1023" y="0"/>
                    <a:pt x="1023" y="0"/>
                  </a:cubicBezTo>
                  <a:cubicBezTo>
                    <a:pt x="1115" y="0"/>
                    <a:pt x="1189" y="75"/>
                    <a:pt x="1189" y="166"/>
                  </a:cubicBezTo>
                  <a:lnTo>
                    <a:pt x="1189" y="2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>
              <a:off x="7438346" y="474848"/>
              <a:ext cx="108000" cy="108000"/>
            </a:xfrm>
            <a:prstGeom prst="donut">
              <a:avLst>
                <a:gd name="adj" fmla="val 28574"/>
              </a:avLst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747721" y="492848"/>
              <a:ext cx="540000" cy="72000"/>
            </a:xfrm>
            <a:prstGeom prst="roundRect">
              <a:avLst>
                <a:gd name="adj" fmla="val 50000"/>
              </a:avLst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9622790" y="1507559"/>
              <a:ext cx="45719" cy="512307"/>
            </a:xfrm>
            <a:prstGeom prst="rect">
              <a:avLst/>
            </a:prstGeom>
            <a:solidFill>
              <a:srgbClr val="F68E92"/>
            </a:solidFill>
            <a:ln w="1111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351430" y="2118746"/>
              <a:ext cx="45719" cy="512307"/>
            </a:xfrm>
            <a:prstGeom prst="rect">
              <a:avLst/>
            </a:prstGeom>
            <a:solidFill>
              <a:srgbClr val="F68E92"/>
            </a:solidFill>
            <a:ln w="1111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351430" y="1510508"/>
              <a:ext cx="45719" cy="512307"/>
            </a:xfrm>
            <a:prstGeom prst="rect">
              <a:avLst/>
            </a:prstGeom>
            <a:solidFill>
              <a:srgbClr val="F68E92"/>
            </a:solidFill>
            <a:ln w="1111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6358096" y="934707"/>
              <a:ext cx="45719" cy="288000"/>
            </a:xfrm>
            <a:prstGeom prst="rect">
              <a:avLst/>
            </a:prstGeom>
            <a:solidFill>
              <a:srgbClr val="F68E92"/>
            </a:solidFill>
            <a:ln w="1111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同心圆 10"/>
            <p:cNvSpPr/>
            <p:nvPr/>
          </p:nvSpPr>
          <p:spPr>
            <a:xfrm>
              <a:off x="7758113" y="6075363"/>
              <a:ext cx="506413" cy="506413"/>
            </a:xfrm>
            <a:prstGeom prst="donut">
              <a:avLst>
                <a:gd name="adj" fmla="val 10236"/>
              </a:avLst>
            </a:pr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1336" y="5674929"/>
            <a:ext cx="694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333E5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这是充满创意的百例</a:t>
            </a:r>
            <a:r>
              <a:rPr lang="zh-CN" altLang="en-US" sz="2000" dirty="0">
                <a:solidFill>
                  <a:srgbClr val="333E5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关系</a:t>
            </a:r>
            <a:r>
              <a:rPr lang="zh-CN" altLang="en-US" sz="2000" dirty="0" smtClean="0">
                <a:solidFill>
                  <a:srgbClr val="333E5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图表     另外赠送超多矢量人物素材</a:t>
            </a:r>
            <a:endParaRPr lang="en-US" altLang="zh-CN" sz="2000" dirty="0" smtClean="0">
              <a:solidFill>
                <a:srgbClr val="333E5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13" name="图片 12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995" y="1731180"/>
            <a:ext cx="6212616" cy="3494597"/>
          </a:xfrm>
          <a:prstGeom prst="rect">
            <a:avLst/>
          </a:prstGeom>
          <a:ln>
            <a:solidFill>
              <a:srgbClr val="F68E92"/>
            </a:solidFill>
          </a:ln>
        </p:spPr>
      </p:pic>
    </p:spTree>
    <p:extLst>
      <p:ext uri="{BB962C8B-B14F-4D97-AF65-F5344CB8AC3E}">
        <p14:creationId xmlns:p14="http://schemas.microsoft.com/office/powerpoint/2010/main" val="3142685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4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16200000">
            <a:off x="4205546" y="-801063"/>
            <a:ext cx="3928144" cy="8407608"/>
          </a:xfrm>
          <a:custGeom>
            <a:avLst/>
            <a:gdLst>
              <a:gd name="T0" fmla="*/ 4259 w 5048"/>
              <a:gd name="T1" fmla="*/ 0 h 10815"/>
              <a:gd name="T2" fmla="*/ 5048 w 5048"/>
              <a:gd name="T3" fmla="*/ 694 h 10815"/>
              <a:gd name="T4" fmla="*/ 5029 w 5048"/>
              <a:gd name="T5" fmla="*/ 10125 h 10815"/>
              <a:gd name="T6" fmla="*/ 4257 w 5048"/>
              <a:gd name="T7" fmla="*/ 10815 h 10815"/>
              <a:gd name="T8" fmla="*/ 790 w 5048"/>
              <a:gd name="T9" fmla="*/ 10815 h 10815"/>
              <a:gd name="T10" fmla="*/ 7 w 5048"/>
              <a:gd name="T11" fmla="*/ 10109 h 10815"/>
              <a:gd name="T12" fmla="*/ 0 w 5048"/>
              <a:gd name="T13" fmla="*/ 704 h 10815"/>
              <a:gd name="T14" fmla="*/ 732 w 5048"/>
              <a:gd name="T15" fmla="*/ 7 h 10815"/>
              <a:gd name="T16" fmla="*/ 4255 w 5048"/>
              <a:gd name="T17" fmla="*/ 7 h 10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48" h="10815">
                <a:moveTo>
                  <a:pt x="4259" y="0"/>
                </a:moveTo>
                <a:cubicBezTo>
                  <a:pt x="4878" y="0"/>
                  <a:pt x="5048" y="353"/>
                  <a:pt x="5048" y="694"/>
                </a:cubicBezTo>
                <a:cubicBezTo>
                  <a:pt x="5029" y="10125"/>
                  <a:pt x="5029" y="10125"/>
                  <a:pt x="5029" y="10125"/>
                </a:cubicBezTo>
                <a:cubicBezTo>
                  <a:pt x="5029" y="10460"/>
                  <a:pt x="4957" y="10815"/>
                  <a:pt x="4257" y="10815"/>
                </a:cubicBezTo>
                <a:cubicBezTo>
                  <a:pt x="790" y="10815"/>
                  <a:pt x="790" y="10815"/>
                  <a:pt x="790" y="10815"/>
                </a:cubicBezTo>
                <a:cubicBezTo>
                  <a:pt x="0" y="10815"/>
                  <a:pt x="7" y="10314"/>
                  <a:pt x="7" y="10109"/>
                </a:cubicBezTo>
                <a:cubicBezTo>
                  <a:pt x="0" y="704"/>
                  <a:pt x="0" y="704"/>
                  <a:pt x="0" y="704"/>
                </a:cubicBezTo>
                <a:cubicBezTo>
                  <a:pt x="0" y="367"/>
                  <a:pt x="284" y="7"/>
                  <a:pt x="732" y="7"/>
                </a:cubicBezTo>
                <a:cubicBezTo>
                  <a:pt x="4255" y="7"/>
                  <a:pt x="4255" y="7"/>
                  <a:pt x="4255" y="7"/>
                </a:cubicBezTo>
              </a:path>
            </a:pathLst>
          </a:custGeom>
          <a:solidFill>
            <a:srgbClr val="FFD966"/>
          </a:solid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Oval 7"/>
          <p:cNvSpPr>
            <a:spLocks noChangeArrowheads="1"/>
          </p:cNvSpPr>
          <p:nvPr/>
        </p:nvSpPr>
        <p:spPr bwMode="auto">
          <a:xfrm rot="16200000">
            <a:off x="2418207" y="3934052"/>
            <a:ext cx="117821" cy="115599"/>
          </a:xfrm>
          <a:prstGeom prst="ellipse">
            <a:avLst/>
          </a:prstGeom>
          <a:solidFill>
            <a:srgbClr val="151515"/>
          </a:solidFill>
          <a:ln w="4763" cap="flat">
            <a:solidFill>
              <a:srgbClr val="29292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 rot="16200000">
            <a:off x="2449330" y="3962953"/>
            <a:ext cx="55576" cy="53353"/>
          </a:xfrm>
          <a:prstGeom prst="ellipse">
            <a:avLst/>
          </a:prstGeom>
          <a:solidFill>
            <a:srgbClr val="0F0F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 rot="16200000">
            <a:off x="2188121" y="3363837"/>
            <a:ext cx="582441" cy="62246"/>
          </a:xfrm>
          <a:custGeom>
            <a:avLst/>
            <a:gdLst>
              <a:gd name="T0" fmla="*/ 749 w 749"/>
              <a:gd name="T1" fmla="*/ 40 h 80"/>
              <a:gd name="T2" fmla="*/ 721 w 749"/>
              <a:gd name="T3" fmla="*/ 0 h 80"/>
              <a:gd name="T4" fmla="*/ 28 w 749"/>
              <a:gd name="T5" fmla="*/ 0 h 80"/>
              <a:gd name="T6" fmla="*/ 0 w 749"/>
              <a:gd name="T7" fmla="*/ 40 h 80"/>
              <a:gd name="T8" fmla="*/ 0 w 749"/>
              <a:gd name="T9" fmla="*/ 40 h 80"/>
              <a:gd name="T10" fmla="*/ 28 w 749"/>
              <a:gd name="T11" fmla="*/ 80 h 80"/>
              <a:gd name="T12" fmla="*/ 721 w 749"/>
              <a:gd name="T13" fmla="*/ 80 h 80"/>
              <a:gd name="T14" fmla="*/ 749 w 749"/>
              <a:gd name="T15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80">
                <a:moveTo>
                  <a:pt x="749" y="40"/>
                </a:moveTo>
                <a:cubicBezTo>
                  <a:pt x="749" y="17"/>
                  <a:pt x="737" y="0"/>
                  <a:pt x="721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7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63"/>
                  <a:pt x="12" y="80"/>
                  <a:pt x="28" y="80"/>
                </a:cubicBezTo>
                <a:cubicBezTo>
                  <a:pt x="721" y="80"/>
                  <a:pt x="721" y="80"/>
                  <a:pt x="721" y="80"/>
                </a:cubicBezTo>
                <a:cubicBezTo>
                  <a:pt x="737" y="80"/>
                  <a:pt x="749" y="63"/>
                  <a:pt x="749" y="40"/>
                </a:cubicBezTo>
                <a:close/>
              </a:path>
            </a:pathLst>
          </a:custGeom>
          <a:solidFill>
            <a:srgbClr val="191919"/>
          </a:solidFill>
          <a:ln w="4763" cap="flat">
            <a:solidFill>
              <a:srgbClr val="0F0F0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 rot="16200000">
            <a:off x="9582014" y="3101516"/>
            <a:ext cx="593556" cy="593557"/>
          </a:xfrm>
          <a:prstGeom prst="ellipse">
            <a:avLst/>
          </a:prstGeom>
          <a:noFill/>
          <a:ln w="4763" cap="flat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 rot="16200000">
            <a:off x="3813659" y="1127921"/>
            <a:ext cx="45719" cy="580219"/>
          </a:xfrm>
          <a:custGeom>
            <a:avLst/>
            <a:gdLst>
              <a:gd name="T0" fmla="*/ 52 w 52"/>
              <a:gd name="T1" fmla="*/ 721 h 748"/>
              <a:gd name="T2" fmla="*/ 23 w 52"/>
              <a:gd name="T3" fmla="*/ 748 h 748"/>
              <a:gd name="T4" fmla="*/ 18 w 52"/>
              <a:gd name="T5" fmla="*/ 748 h 748"/>
              <a:gd name="T6" fmla="*/ 0 w 52"/>
              <a:gd name="T7" fmla="*/ 721 h 748"/>
              <a:gd name="T8" fmla="*/ 0 w 52"/>
              <a:gd name="T9" fmla="*/ 24 h 748"/>
              <a:gd name="T10" fmla="*/ 18 w 52"/>
              <a:gd name="T11" fmla="*/ 0 h 748"/>
              <a:gd name="T12" fmla="*/ 23 w 52"/>
              <a:gd name="T13" fmla="*/ 0 h 748"/>
              <a:gd name="T14" fmla="*/ 52 w 52"/>
              <a:gd name="T15" fmla="*/ 24 h 748"/>
              <a:gd name="T16" fmla="*/ 52 w 52"/>
              <a:gd name="T17" fmla="*/ 721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748">
                <a:moveTo>
                  <a:pt x="52" y="721"/>
                </a:moveTo>
                <a:cubicBezTo>
                  <a:pt x="52" y="732"/>
                  <a:pt x="38" y="748"/>
                  <a:pt x="23" y="748"/>
                </a:cubicBezTo>
                <a:cubicBezTo>
                  <a:pt x="18" y="748"/>
                  <a:pt x="18" y="748"/>
                  <a:pt x="18" y="748"/>
                </a:cubicBezTo>
                <a:cubicBezTo>
                  <a:pt x="2" y="748"/>
                  <a:pt x="0" y="732"/>
                  <a:pt x="0" y="72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2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8" y="0"/>
                  <a:pt x="52" y="12"/>
                  <a:pt x="52" y="24"/>
                </a:cubicBezTo>
                <a:lnTo>
                  <a:pt x="52" y="7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 rot="16200000">
            <a:off x="3093343" y="5197424"/>
            <a:ext cx="83602" cy="422381"/>
          </a:xfrm>
          <a:custGeom>
            <a:avLst/>
            <a:gdLst>
              <a:gd name="T0" fmla="*/ 24 w 24"/>
              <a:gd name="T1" fmla="*/ 531 h 544"/>
              <a:gd name="T2" fmla="*/ 11 w 24"/>
              <a:gd name="T3" fmla="*/ 544 h 544"/>
              <a:gd name="T4" fmla="*/ 9 w 24"/>
              <a:gd name="T5" fmla="*/ 544 h 544"/>
              <a:gd name="T6" fmla="*/ 0 w 24"/>
              <a:gd name="T7" fmla="*/ 531 h 544"/>
              <a:gd name="T8" fmla="*/ 0 w 24"/>
              <a:gd name="T9" fmla="*/ 23 h 544"/>
              <a:gd name="T10" fmla="*/ 9 w 24"/>
              <a:gd name="T11" fmla="*/ 0 h 544"/>
              <a:gd name="T12" fmla="*/ 11 w 24"/>
              <a:gd name="T13" fmla="*/ 0 h 544"/>
              <a:gd name="T14" fmla="*/ 24 w 24"/>
              <a:gd name="T15" fmla="*/ 23 h 544"/>
              <a:gd name="T16" fmla="*/ 24 w 24"/>
              <a:gd name="T17" fmla="*/ 531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544">
                <a:moveTo>
                  <a:pt x="24" y="531"/>
                </a:moveTo>
                <a:cubicBezTo>
                  <a:pt x="24" y="539"/>
                  <a:pt x="19" y="544"/>
                  <a:pt x="11" y="544"/>
                </a:cubicBezTo>
                <a:cubicBezTo>
                  <a:pt x="9" y="544"/>
                  <a:pt x="9" y="544"/>
                  <a:pt x="9" y="544"/>
                </a:cubicBezTo>
                <a:cubicBezTo>
                  <a:pt x="1" y="544"/>
                  <a:pt x="0" y="539"/>
                  <a:pt x="0" y="5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4"/>
                  <a:pt x="1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9" y="0"/>
                  <a:pt x="24" y="14"/>
                  <a:pt x="24" y="23"/>
                </a:cubicBezTo>
                <a:lnTo>
                  <a:pt x="24" y="5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 rot="16200000">
            <a:off x="4567231" y="5121840"/>
            <a:ext cx="83602" cy="573549"/>
          </a:xfrm>
          <a:custGeom>
            <a:avLst/>
            <a:gdLst>
              <a:gd name="T0" fmla="*/ 24 w 24"/>
              <a:gd name="T1" fmla="*/ 718 h 736"/>
              <a:gd name="T2" fmla="*/ 11 w 24"/>
              <a:gd name="T3" fmla="*/ 736 h 736"/>
              <a:gd name="T4" fmla="*/ 9 w 24"/>
              <a:gd name="T5" fmla="*/ 736 h 736"/>
              <a:gd name="T6" fmla="*/ 0 w 24"/>
              <a:gd name="T7" fmla="*/ 718 h 736"/>
              <a:gd name="T8" fmla="*/ 0 w 24"/>
              <a:gd name="T9" fmla="*/ 23 h 736"/>
              <a:gd name="T10" fmla="*/ 9 w 24"/>
              <a:gd name="T11" fmla="*/ 0 h 736"/>
              <a:gd name="T12" fmla="*/ 11 w 24"/>
              <a:gd name="T13" fmla="*/ 0 h 736"/>
              <a:gd name="T14" fmla="*/ 24 w 24"/>
              <a:gd name="T15" fmla="*/ 23 h 736"/>
              <a:gd name="T16" fmla="*/ 24 w 24"/>
              <a:gd name="T17" fmla="*/ 718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736">
                <a:moveTo>
                  <a:pt x="24" y="718"/>
                </a:moveTo>
                <a:cubicBezTo>
                  <a:pt x="24" y="730"/>
                  <a:pt x="19" y="736"/>
                  <a:pt x="11" y="736"/>
                </a:cubicBezTo>
                <a:cubicBezTo>
                  <a:pt x="9" y="736"/>
                  <a:pt x="9" y="736"/>
                  <a:pt x="9" y="736"/>
                </a:cubicBezTo>
                <a:cubicBezTo>
                  <a:pt x="1" y="736"/>
                  <a:pt x="0" y="730"/>
                  <a:pt x="0" y="71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2"/>
                  <a:pt x="1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9" y="0"/>
                  <a:pt x="24" y="12"/>
                  <a:pt x="24" y="23"/>
                </a:cubicBezTo>
                <a:lnTo>
                  <a:pt x="24" y="7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 rot="16200000">
            <a:off x="3794719" y="5118505"/>
            <a:ext cx="83602" cy="580219"/>
          </a:xfrm>
          <a:custGeom>
            <a:avLst/>
            <a:gdLst>
              <a:gd name="T0" fmla="*/ 24 w 24"/>
              <a:gd name="T1" fmla="*/ 724 h 748"/>
              <a:gd name="T2" fmla="*/ 11 w 24"/>
              <a:gd name="T3" fmla="*/ 748 h 748"/>
              <a:gd name="T4" fmla="*/ 9 w 24"/>
              <a:gd name="T5" fmla="*/ 748 h 748"/>
              <a:gd name="T6" fmla="*/ 0 w 24"/>
              <a:gd name="T7" fmla="*/ 724 h 748"/>
              <a:gd name="T8" fmla="*/ 0 w 24"/>
              <a:gd name="T9" fmla="*/ 28 h 748"/>
              <a:gd name="T10" fmla="*/ 9 w 24"/>
              <a:gd name="T11" fmla="*/ 0 h 748"/>
              <a:gd name="T12" fmla="*/ 11 w 24"/>
              <a:gd name="T13" fmla="*/ 0 h 748"/>
              <a:gd name="T14" fmla="*/ 24 w 24"/>
              <a:gd name="T15" fmla="*/ 28 h 748"/>
              <a:gd name="T16" fmla="*/ 24 w 24"/>
              <a:gd name="T17" fmla="*/ 724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748">
                <a:moveTo>
                  <a:pt x="24" y="724"/>
                </a:moveTo>
                <a:cubicBezTo>
                  <a:pt x="24" y="735"/>
                  <a:pt x="19" y="748"/>
                  <a:pt x="11" y="748"/>
                </a:cubicBezTo>
                <a:cubicBezTo>
                  <a:pt x="9" y="748"/>
                  <a:pt x="9" y="748"/>
                  <a:pt x="9" y="748"/>
                </a:cubicBezTo>
                <a:cubicBezTo>
                  <a:pt x="1" y="748"/>
                  <a:pt x="0" y="735"/>
                  <a:pt x="0" y="72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7"/>
                  <a:pt x="1" y="0"/>
                  <a:pt x="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9" y="0"/>
                  <a:pt x="24" y="17"/>
                  <a:pt x="24" y="28"/>
                </a:cubicBezTo>
                <a:lnTo>
                  <a:pt x="24" y="7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47363" y="5478552"/>
            <a:ext cx="6497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50</a:t>
            </a:r>
            <a:r>
              <a:rPr lang="zh-CN" altLang="en-US" sz="2000" dirty="0" smtClean="0">
                <a:solidFill>
                  <a:prstClr val="white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套创意矢量封面封底  另赠送超多矢量人物（第二波）</a:t>
            </a:r>
            <a:endParaRPr lang="en-US" altLang="zh-CN" sz="2000" dirty="0" smtClean="0">
              <a:solidFill>
                <a:prstClr val="white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52" y="1580560"/>
            <a:ext cx="6466880" cy="36300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8800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705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81200" y="8153400"/>
            <a:ext cx="535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875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流程图: 手动输入 73"/>
          <p:cNvSpPr/>
          <p:nvPr/>
        </p:nvSpPr>
        <p:spPr>
          <a:xfrm rot="16200000" flipH="1">
            <a:off x="5278393" y="-55604"/>
            <a:ext cx="6858002" cy="696921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34" name="组合 4133"/>
          <p:cNvGrpSpPr/>
          <p:nvPr/>
        </p:nvGrpSpPr>
        <p:grpSpPr>
          <a:xfrm>
            <a:off x="2670472" y="695071"/>
            <a:ext cx="2949575" cy="5622925"/>
            <a:chOff x="3376613" y="841375"/>
            <a:chExt cx="2949575" cy="5622925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854575" y="3644900"/>
              <a:ext cx="52388" cy="2811463"/>
            </a:xfrm>
            <a:custGeom>
              <a:avLst/>
              <a:gdLst>
                <a:gd name="T0" fmla="*/ 10 w 20"/>
                <a:gd name="T1" fmla="*/ 1084 h 1084"/>
                <a:gd name="T2" fmla="*/ 0 w 20"/>
                <a:gd name="T3" fmla="*/ 1074 h 1084"/>
                <a:gd name="T4" fmla="*/ 0 w 20"/>
                <a:gd name="T5" fmla="*/ 11 h 1084"/>
                <a:gd name="T6" fmla="*/ 10 w 20"/>
                <a:gd name="T7" fmla="*/ 0 h 1084"/>
                <a:gd name="T8" fmla="*/ 20 w 20"/>
                <a:gd name="T9" fmla="*/ 11 h 1084"/>
                <a:gd name="T10" fmla="*/ 20 w 20"/>
                <a:gd name="T11" fmla="*/ 1074 h 1084"/>
                <a:gd name="T12" fmla="*/ 10 w 20"/>
                <a:gd name="T13" fmla="*/ 108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84">
                  <a:moveTo>
                    <a:pt x="10" y="1084"/>
                  </a:moveTo>
                  <a:cubicBezTo>
                    <a:pt x="4" y="1084"/>
                    <a:pt x="0" y="1080"/>
                    <a:pt x="0" y="10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1074"/>
                    <a:pt x="20" y="1074"/>
                    <a:pt x="20" y="1074"/>
                  </a:cubicBezTo>
                  <a:cubicBezTo>
                    <a:pt x="20" y="1080"/>
                    <a:pt x="16" y="1084"/>
                    <a:pt x="10" y="1084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105275" y="5245100"/>
              <a:ext cx="1563688" cy="1219200"/>
            </a:xfrm>
            <a:custGeom>
              <a:avLst/>
              <a:gdLst>
                <a:gd name="T0" fmla="*/ 12 w 603"/>
                <a:gd name="T1" fmla="*/ 468 h 470"/>
                <a:gd name="T2" fmla="*/ 6 w 603"/>
                <a:gd name="T3" fmla="*/ 467 h 470"/>
                <a:gd name="T4" fmla="*/ 3 w 603"/>
                <a:gd name="T5" fmla="*/ 452 h 470"/>
                <a:gd name="T6" fmla="*/ 298 w 603"/>
                <a:gd name="T7" fmla="*/ 0 h 470"/>
                <a:gd name="T8" fmla="*/ 600 w 603"/>
                <a:gd name="T9" fmla="*/ 452 h 470"/>
                <a:gd name="T10" fmla="*/ 597 w 603"/>
                <a:gd name="T11" fmla="*/ 467 h 470"/>
                <a:gd name="T12" fmla="*/ 582 w 603"/>
                <a:gd name="T13" fmla="*/ 464 h 470"/>
                <a:gd name="T14" fmla="*/ 299 w 603"/>
                <a:gd name="T15" fmla="*/ 38 h 470"/>
                <a:gd name="T16" fmla="*/ 21 w 603"/>
                <a:gd name="T17" fmla="*/ 464 h 470"/>
                <a:gd name="T18" fmla="*/ 12 w 603"/>
                <a:gd name="T19" fmla="*/ 46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3" h="470">
                  <a:moveTo>
                    <a:pt x="12" y="468"/>
                  </a:moveTo>
                  <a:cubicBezTo>
                    <a:pt x="10" y="468"/>
                    <a:pt x="8" y="468"/>
                    <a:pt x="6" y="467"/>
                  </a:cubicBezTo>
                  <a:cubicBezTo>
                    <a:pt x="1" y="464"/>
                    <a:pt x="0" y="457"/>
                    <a:pt x="3" y="452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600" y="452"/>
                    <a:pt x="600" y="452"/>
                    <a:pt x="600" y="452"/>
                  </a:cubicBezTo>
                  <a:cubicBezTo>
                    <a:pt x="603" y="457"/>
                    <a:pt x="602" y="463"/>
                    <a:pt x="597" y="467"/>
                  </a:cubicBezTo>
                  <a:cubicBezTo>
                    <a:pt x="592" y="470"/>
                    <a:pt x="585" y="469"/>
                    <a:pt x="582" y="464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1" y="464"/>
                    <a:pt x="21" y="464"/>
                    <a:pt x="21" y="464"/>
                  </a:cubicBezTo>
                  <a:cubicBezTo>
                    <a:pt x="19" y="467"/>
                    <a:pt x="15" y="468"/>
                    <a:pt x="12" y="46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441700" y="993775"/>
              <a:ext cx="2830513" cy="3803650"/>
            </a:xfrm>
            <a:prstGeom prst="rect">
              <a:avLst/>
            </a:prstGeom>
            <a:solidFill>
              <a:srgbClr val="FE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441700" y="993775"/>
              <a:ext cx="2830513" cy="380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6" name="Rectangle 31"/>
            <p:cNvSpPr>
              <a:spLocks noChangeArrowheads="1"/>
            </p:cNvSpPr>
            <p:nvPr/>
          </p:nvSpPr>
          <p:spPr bwMode="auto">
            <a:xfrm>
              <a:off x="3376613" y="841375"/>
              <a:ext cx="2949575" cy="1968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7" name="Rectangle 32"/>
            <p:cNvSpPr>
              <a:spLocks noChangeArrowheads="1"/>
            </p:cNvSpPr>
            <p:nvPr/>
          </p:nvSpPr>
          <p:spPr bwMode="auto">
            <a:xfrm>
              <a:off x="3376613" y="4762500"/>
              <a:ext cx="2949575" cy="19843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Oval 8"/>
          <p:cNvSpPr>
            <a:spLocks noChangeArrowheads="1"/>
          </p:cNvSpPr>
          <p:nvPr/>
        </p:nvSpPr>
        <p:spPr bwMode="auto">
          <a:xfrm>
            <a:off x="356153" y="6191127"/>
            <a:ext cx="2304000" cy="304640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2909136" y="6191127"/>
            <a:ext cx="2472247" cy="304640"/>
          </a:xfrm>
          <a:prstGeom prst="ellipse">
            <a:avLst/>
          </a:pr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35" name="组合 4134"/>
          <p:cNvGrpSpPr/>
          <p:nvPr/>
        </p:nvGrpSpPr>
        <p:grpSpPr>
          <a:xfrm>
            <a:off x="518883" y="1485646"/>
            <a:ext cx="2613026" cy="4945063"/>
            <a:chOff x="558800" y="1631950"/>
            <a:chExt cx="2613026" cy="494506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984250" y="4467225"/>
              <a:ext cx="1160463" cy="1854200"/>
            </a:xfrm>
            <a:custGeom>
              <a:avLst/>
              <a:gdLst>
                <a:gd name="T0" fmla="*/ 3 w 447"/>
                <a:gd name="T1" fmla="*/ 9 h 715"/>
                <a:gd name="T2" fmla="*/ 10 w 447"/>
                <a:gd name="T3" fmla="*/ 354 h 715"/>
                <a:gd name="T4" fmla="*/ 15 w 447"/>
                <a:gd name="T5" fmla="*/ 546 h 715"/>
                <a:gd name="T6" fmla="*/ 16 w 447"/>
                <a:gd name="T7" fmla="*/ 712 h 715"/>
                <a:gd name="T8" fmla="*/ 98 w 447"/>
                <a:gd name="T9" fmla="*/ 713 h 715"/>
                <a:gd name="T10" fmla="*/ 107 w 447"/>
                <a:gd name="T11" fmla="*/ 640 h 715"/>
                <a:gd name="T12" fmla="*/ 123 w 447"/>
                <a:gd name="T13" fmla="*/ 442 h 715"/>
                <a:gd name="T14" fmla="*/ 129 w 447"/>
                <a:gd name="T15" fmla="*/ 320 h 715"/>
                <a:gd name="T16" fmla="*/ 153 w 447"/>
                <a:gd name="T17" fmla="*/ 225 h 715"/>
                <a:gd name="T18" fmla="*/ 272 w 447"/>
                <a:gd name="T19" fmla="*/ 223 h 715"/>
                <a:gd name="T20" fmla="*/ 298 w 447"/>
                <a:gd name="T21" fmla="*/ 321 h 715"/>
                <a:gd name="T22" fmla="*/ 312 w 447"/>
                <a:gd name="T23" fmla="*/ 486 h 715"/>
                <a:gd name="T24" fmla="*/ 327 w 447"/>
                <a:gd name="T25" fmla="*/ 709 h 715"/>
                <a:gd name="T26" fmla="*/ 410 w 447"/>
                <a:gd name="T27" fmla="*/ 709 h 715"/>
                <a:gd name="T28" fmla="*/ 416 w 447"/>
                <a:gd name="T29" fmla="*/ 532 h 715"/>
                <a:gd name="T30" fmla="*/ 434 w 447"/>
                <a:gd name="T31" fmla="*/ 292 h 715"/>
                <a:gd name="T32" fmla="*/ 445 w 447"/>
                <a:gd name="T33" fmla="*/ 126 h 715"/>
                <a:gd name="T34" fmla="*/ 445 w 447"/>
                <a:gd name="T3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7" h="715">
                  <a:moveTo>
                    <a:pt x="3" y="9"/>
                  </a:moveTo>
                  <a:cubicBezTo>
                    <a:pt x="0" y="145"/>
                    <a:pt x="7" y="240"/>
                    <a:pt x="10" y="354"/>
                  </a:cubicBezTo>
                  <a:cubicBezTo>
                    <a:pt x="13" y="419"/>
                    <a:pt x="15" y="466"/>
                    <a:pt x="15" y="546"/>
                  </a:cubicBezTo>
                  <a:cubicBezTo>
                    <a:pt x="15" y="622"/>
                    <a:pt x="15" y="666"/>
                    <a:pt x="16" y="712"/>
                  </a:cubicBezTo>
                  <a:cubicBezTo>
                    <a:pt x="34" y="712"/>
                    <a:pt x="98" y="713"/>
                    <a:pt x="98" y="713"/>
                  </a:cubicBezTo>
                  <a:cubicBezTo>
                    <a:pt x="98" y="713"/>
                    <a:pt x="104" y="666"/>
                    <a:pt x="107" y="640"/>
                  </a:cubicBezTo>
                  <a:cubicBezTo>
                    <a:pt x="110" y="566"/>
                    <a:pt x="113" y="516"/>
                    <a:pt x="123" y="442"/>
                  </a:cubicBezTo>
                  <a:cubicBezTo>
                    <a:pt x="126" y="408"/>
                    <a:pt x="129" y="354"/>
                    <a:pt x="129" y="320"/>
                  </a:cubicBezTo>
                  <a:cubicBezTo>
                    <a:pt x="129" y="291"/>
                    <a:pt x="139" y="227"/>
                    <a:pt x="153" y="225"/>
                  </a:cubicBezTo>
                  <a:cubicBezTo>
                    <a:pt x="203" y="221"/>
                    <a:pt x="222" y="218"/>
                    <a:pt x="272" y="223"/>
                  </a:cubicBezTo>
                  <a:cubicBezTo>
                    <a:pt x="289" y="224"/>
                    <a:pt x="294" y="285"/>
                    <a:pt x="298" y="321"/>
                  </a:cubicBezTo>
                  <a:cubicBezTo>
                    <a:pt x="305" y="375"/>
                    <a:pt x="309" y="422"/>
                    <a:pt x="312" y="486"/>
                  </a:cubicBezTo>
                  <a:cubicBezTo>
                    <a:pt x="316" y="563"/>
                    <a:pt x="329" y="616"/>
                    <a:pt x="327" y="709"/>
                  </a:cubicBezTo>
                  <a:cubicBezTo>
                    <a:pt x="358" y="715"/>
                    <a:pt x="376" y="712"/>
                    <a:pt x="410" y="709"/>
                  </a:cubicBezTo>
                  <a:cubicBezTo>
                    <a:pt x="410" y="595"/>
                    <a:pt x="412" y="592"/>
                    <a:pt x="416" y="532"/>
                  </a:cubicBezTo>
                  <a:cubicBezTo>
                    <a:pt x="421" y="465"/>
                    <a:pt x="424" y="395"/>
                    <a:pt x="434" y="292"/>
                  </a:cubicBezTo>
                  <a:cubicBezTo>
                    <a:pt x="440" y="230"/>
                    <a:pt x="447" y="186"/>
                    <a:pt x="445" y="126"/>
                  </a:cubicBezTo>
                  <a:cubicBezTo>
                    <a:pt x="443" y="77"/>
                    <a:pt x="446" y="63"/>
                    <a:pt x="445" y="0"/>
                  </a:cubicBezTo>
                </a:path>
              </a:pathLst>
            </a:custGeom>
            <a:solidFill>
              <a:srgbClr val="22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31850" y="6308725"/>
              <a:ext cx="422275" cy="268288"/>
            </a:xfrm>
            <a:custGeom>
              <a:avLst/>
              <a:gdLst>
                <a:gd name="T0" fmla="*/ 74 w 163"/>
                <a:gd name="T1" fmla="*/ 0 h 103"/>
                <a:gd name="T2" fmla="*/ 3 w 163"/>
                <a:gd name="T3" fmla="*/ 69 h 103"/>
                <a:gd name="T4" fmla="*/ 102 w 163"/>
                <a:gd name="T5" fmla="*/ 69 h 103"/>
                <a:gd name="T6" fmla="*/ 102 w 163"/>
                <a:gd name="T7" fmla="*/ 76 h 103"/>
                <a:gd name="T8" fmla="*/ 160 w 163"/>
                <a:gd name="T9" fmla="*/ 68 h 103"/>
                <a:gd name="T10" fmla="*/ 157 w 163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03">
                  <a:moveTo>
                    <a:pt x="74" y="0"/>
                  </a:moveTo>
                  <a:cubicBezTo>
                    <a:pt x="55" y="18"/>
                    <a:pt x="0" y="55"/>
                    <a:pt x="3" y="69"/>
                  </a:cubicBezTo>
                  <a:cubicBezTo>
                    <a:pt x="10" y="103"/>
                    <a:pt x="82" y="82"/>
                    <a:pt x="102" y="69"/>
                  </a:cubicBezTo>
                  <a:cubicBezTo>
                    <a:pt x="102" y="73"/>
                    <a:pt x="102" y="73"/>
                    <a:pt x="102" y="76"/>
                  </a:cubicBezTo>
                  <a:cubicBezTo>
                    <a:pt x="132" y="73"/>
                    <a:pt x="143" y="73"/>
                    <a:pt x="160" y="68"/>
                  </a:cubicBezTo>
                  <a:cubicBezTo>
                    <a:pt x="163" y="50"/>
                    <a:pt x="163" y="13"/>
                    <a:pt x="157" y="0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817688" y="6299200"/>
              <a:ext cx="425450" cy="266700"/>
            </a:xfrm>
            <a:custGeom>
              <a:avLst/>
              <a:gdLst>
                <a:gd name="T0" fmla="*/ 90 w 164"/>
                <a:gd name="T1" fmla="*/ 0 h 103"/>
                <a:gd name="T2" fmla="*/ 161 w 164"/>
                <a:gd name="T3" fmla="*/ 69 h 103"/>
                <a:gd name="T4" fmla="*/ 62 w 164"/>
                <a:gd name="T5" fmla="*/ 69 h 103"/>
                <a:gd name="T6" fmla="*/ 62 w 164"/>
                <a:gd name="T7" fmla="*/ 76 h 103"/>
                <a:gd name="T8" fmla="*/ 3 w 164"/>
                <a:gd name="T9" fmla="*/ 68 h 103"/>
                <a:gd name="T10" fmla="*/ 7 w 164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03">
                  <a:moveTo>
                    <a:pt x="90" y="0"/>
                  </a:moveTo>
                  <a:cubicBezTo>
                    <a:pt x="109" y="18"/>
                    <a:pt x="164" y="55"/>
                    <a:pt x="161" y="69"/>
                  </a:cubicBezTo>
                  <a:cubicBezTo>
                    <a:pt x="153" y="103"/>
                    <a:pt x="82" y="82"/>
                    <a:pt x="62" y="69"/>
                  </a:cubicBezTo>
                  <a:cubicBezTo>
                    <a:pt x="62" y="73"/>
                    <a:pt x="62" y="73"/>
                    <a:pt x="62" y="76"/>
                  </a:cubicBezTo>
                  <a:cubicBezTo>
                    <a:pt x="32" y="73"/>
                    <a:pt x="21" y="73"/>
                    <a:pt x="3" y="68"/>
                  </a:cubicBezTo>
                  <a:cubicBezTo>
                    <a:pt x="0" y="50"/>
                    <a:pt x="0" y="13"/>
                    <a:pt x="7" y="0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92188" y="4556125"/>
              <a:ext cx="174625" cy="222250"/>
            </a:xfrm>
            <a:custGeom>
              <a:avLst/>
              <a:gdLst>
                <a:gd name="T0" fmla="*/ 63 w 67"/>
                <a:gd name="T1" fmla="*/ 0 h 86"/>
                <a:gd name="T2" fmla="*/ 65 w 67"/>
                <a:gd name="T3" fmla="*/ 5 h 86"/>
                <a:gd name="T4" fmla="*/ 67 w 67"/>
                <a:gd name="T5" fmla="*/ 18 h 86"/>
                <a:gd name="T6" fmla="*/ 66 w 67"/>
                <a:gd name="T7" fmla="*/ 28 h 86"/>
                <a:gd name="T8" fmla="*/ 64 w 67"/>
                <a:gd name="T9" fmla="*/ 38 h 86"/>
                <a:gd name="T10" fmla="*/ 61 w 67"/>
                <a:gd name="T11" fmla="*/ 49 h 86"/>
                <a:gd name="T12" fmla="*/ 55 w 67"/>
                <a:gd name="T13" fmla="*/ 59 h 86"/>
                <a:gd name="T14" fmla="*/ 47 w 67"/>
                <a:gd name="T15" fmla="*/ 69 h 86"/>
                <a:gd name="T16" fmla="*/ 38 w 67"/>
                <a:gd name="T17" fmla="*/ 76 h 86"/>
                <a:gd name="T18" fmla="*/ 29 w 67"/>
                <a:gd name="T19" fmla="*/ 81 h 86"/>
                <a:gd name="T20" fmla="*/ 20 w 67"/>
                <a:gd name="T21" fmla="*/ 84 h 86"/>
                <a:gd name="T22" fmla="*/ 12 w 67"/>
                <a:gd name="T23" fmla="*/ 86 h 86"/>
                <a:gd name="T24" fmla="*/ 6 w 67"/>
                <a:gd name="T25" fmla="*/ 86 h 86"/>
                <a:gd name="T26" fmla="*/ 1 w 67"/>
                <a:gd name="T27" fmla="*/ 85 h 86"/>
                <a:gd name="T28" fmla="*/ 0 w 67"/>
                <a:gd name="T29" fmla="*/ 85 h 86"/>
                <a:gd name="T30" fmla="*/ 5 w 67"/>
                <a:gd name="T31" fmla="*/ 84 h 86"/>
                <a:gd name="T32" fmla="*/ 11 w 67"/>
                <a:gd name="T33" fmla="*/ 82 h 86"/>
                <a:gd name="T34" fmla="*/ 18 w 67"/>
                <a:gd name="T35" fmla="*/ 80 h 86"/>
                <a:gd name="T36" fmla="*/ 26 w 67"/>
                <a:gd name="T37" fmla="*/ 76 h 86"/>
                <a:gd name="T38" fmla="*/ 34 w 67"/>
                <a:gd name="T39" fmla="*/ 71 h 86"/>
                <a:gd name="T40" fmla="*/ 42 w 67"/>
                <a:gd name="T41" fmla="*/ 64 h 86"/>
                <a:gd name="T42" fmla="*/ 48 w 67"/>
                <a:gd name="T43" fmla="*/ 55 h 86"/>
                <a:gd name="T44" fmla="*/ 62 w 67"/>
                <a:gd name="T45" fmla="*/ 18 h 86"/>
                <a:gd name="T46" fmla="*/ 63 w 67"/>
                <a:gd name="T4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6">
                  <a:moveTo>
                    <a:pt x="63" y="0"/>
                  </a:moveTo>
                  <a:cubicBezTo>
                    <a:pt x="63" y="0"/>
                    <a:pt x="64" y="1"/>
                    <a:pt x="65" y="5"/>
                  </a:cubicBezTo>
                  <a:cubicBezTo>
                    <a:pt x="66" y="8"/>
                    <a:pt x="67" y="13"/>
                    <a:pt x="67" y="18"/>
                  </a:cubicBezTo>
                  <a:cubicBezTo>
                    <a:pt x="67" y="21"/>
                    <a:pt x="67" y="24"/>
                    <a:pt x="66" y="28"/>
                  </a:cubicBezTo>
                  <a:cubicBezTo>
                    <a:pt x="66" y="31"/>
                    <a:pt x="65" y="35"/>
                    <a:pt x="64" y="38"/>
                  </a:cubicBezTo>
                  <a:cubicBezTo>
                    <a:pt x="63" y="42"/>
                    <a:pt x="62" y="45"/>
                    <a:pt x="61" y="49"/>
                  </a:cubicBezTo>
                  <a:cubicBezTo>
                    <a:pt x="59" y="52"/>
                    <a:pt x="57" y="56"/>
                    <a:pt x="55" y="59"/>
                  </a:cubicBezTo>
                  <a:cubicBezTo>
                    <a:pt x="53" y="63"/>
                    <a:pt x="50" y="66"/>
                    <a:pt x="47" y="69"/>
                  </a:cubicBezTo>
                  <a:cubicBezTo>
                    <a:pt x="45" y="72"/>
                    <a:pt x="41" y="74"/>
                    <a:pt x="38" y="76"/>
                  </a:cubicBezTo>
                  <a:cubicBezTo>
                    <a:pt x="35" y="78"/>
                    <a:pt x="32" y="80"/>
                    <a:pt x="29" y="81"/>
                  </a:cubicBezTo>
                  <a:cubicBezTo>
                    <a:pt x="26" y="83"/>
                    <a:pt x="23" y="84"/>
                    <a:pt x="20" y="84"/>
                  </a:cubicBezTo>
                  <a:cubicBezTo>
                    <a:pt x="17" y="85"/>
                    <a:pt x="14" y="85"/>
                    <a:pt x="12" y="86"/>
                  </a:cubicBezTo>
                  <a:cubicBezTo>
                    <a:pt x="10" y="86"/>
                    <a:pt x="7" y="86"/>
                    <a:pt x="6" y="86"/>
                  </a:cubicBezTo>
                  <a:cubicBezTo>
                    <a:pt x="2" y="86"/>
                    <a:pt x="1" y="85"/>
                    <a:pt x="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2" y="84"/>
                    <a:pt x="5" y="84"/>
                  </a:cubicBezTo>
                  <a:cubicBezTo>
                    <a:pt x="7" y="83"/>
                    <a:pt x="9" y="83"/>
                    <a:pt x="11" y="82"/>
                  </a:cubicBezTo>
                  <a:cubicBezTo>
                    <a:pt x="13" y="82"/>
                    <a:pt x="15" y="81"/>
                    <a:pt x="18" y="80"/>
                  </a:cubicBezTo>
                  <a:cubicBezTo>
                    <a:pt x="20" y="79"/>
                    <a:pt x="23" y="78"/>
                    <a:pt x="26" y="76"/>
                  </a:cubicBezTo>
                  <a:cubicBezTo>
                    <a:pt x="29" y="75"/>
                    <a:pt x="31" y="73"/>
                    <a:pt x="34" y="71"/>
                  </a:cubicBezTo>
                  <a:cubicBezTo>
                    <a:pt x="37" y="69"/>
                    <a:pt x="39" y="66"/>
                    <a:pt x="42" y="64"/>
                  </a:cubicBezTo>
                  <a:cubicBezTo>
                    <a:pt x="44" y="61"/>
                    <a:pt x="46" y="58"/>
                    <a:pt x="48" y="55"/>
                  </a:cubicBezTo>
                  <a:cubicBezTo>
                    <a:pt x="57" y="43"/>
                    <a:pt x="60" y="29"/>
                    <a:pt x="62" y="18"/>
                  </a:cubicBezTo>
                  <a:cubicBezTo>
                    <a:pt x="63" y="7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1D6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970088" y="4556125"/>
              <a:ext cx="163513" cy="220663"/>
            </a:xfrm>
            <a:custGeom>
              <a:avLst/>
              <a:gdLst>
                <a:gd name="T0" fmla="*/ 1 w 63"/>
                <a:gd name="T1" fmla="*/ 0 h 85"/>
                <a:gd name="T2" fmla="*/ 2 w 63"/>
                <a:gd name="T3" fmla="*/ 5 h 85"/>
                <a:gd name="T4" fmla="*/ 6 w 63"/>
                <a:gd name="T5" fmla="*/ 17 h 85"/>
                <a:gd name="T6" fmla="*/ 8 w 63"/>
                <a:gd name="T7" fmla="*/ 25 h 85"/>
                <a:gd name="T8" fmla="*/ 12 w 63"/>
                <a:gd name="T9" fmla="*/ 34 h 85"/>
                <a:gd name="T10" fmla="*/ 16 w 63"/>
                <a:gd name="T11" fmla="*/ 43 h 85"/>
                <a:gd name="T12" fmla="*/ 21 w 63"/>
                <a:gd name="T13" fmla="*/ 52 h 85"/>
                <a:gd name="T14" fmla="*/ 27 w 63"/>
                <a:gd name="T15" fmla="*/ 59 h 85"/>
                <a:gd name="T16" fmla="*/ 33 w 63"/>
                <a:gd name="T17" fmla="*/ 66 h 85"/>
                <a:gd name="T18" fmla="*/ 40 w 63"/>
                <a:gd name="T19" fmla="*/ 72 h 85"/>
                <a:gd name="T20" fmla="*/ 47 w 63"/>
                <a:gd name="T21" fmla="*/ 76 h 85"/>
                <a:gd name="T22" fmla="*/ 54 w 63"/>
                <a:gd name="T23" fmla="*/ 80 h 85"/>
                <a:gd name="T24" fmla="*/ 59 w 63"/>
                <a:gd name="T25" fmla="*/ 82 h 85"/>
                <a:gd name="T26" fmla="*/ 63 w 63"/>
                <a:gd name="T27" fmla="*/ 85 h 85"/>
                <a:gd name="T28" fmla="*/ 63 w 63"/>
                <a:gd name="T29" fmla="*/ 85 h 85"/>
                <a:gd name="T30" fmla="*/ 58 w 63"/>
                <a:gd name="T31" fmla="*/ 85 h 85"/>
                <a:gd name="T32" fmla="*/ 53 w 63"/>
                <a:gd name="T33" fmla="*/ 83 h 85"/>
                <a:gd name="T34" fmla="*/ 45 w 63"/>
                <a:gd name="T35" fmla="*/ 81 h 85"/>
                <a:gd name="T36" fmla="*/ 37 w 63"/>
                <a:gd name="T37" fmla="*/ 77 h 85"/>
                <a:gd name="T38" fmla="*/ 29 w 63"/>
                <a:gd name="T39" fmla="*/ 72 h 85"/>
                <a:gd name="T40" fmla="*/ 21 w 63"/>
                <a:gd name="T41" fmla="*/ 65 h 85"/>
                <a:gd name="T42" fmla="*/ 14 w 63"/>
                <a:gd name="T43" fmla="*/ 56 h 85"/>
                <a:gd name="T44" fmla="*/ 1 w 63"/>
                <a:gd name="T45" fmla="*/ 18 h 85"/>
                <a:gd name="T46" fmla="*/ 0 w 63"/>
                <a:gd name="T47" fmla="*/ 0 h 85"/>
                <a:gd name="T48" fmla="*/ 1 w 63"/>
                <a:gd name="T4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85">
                  <a:moveTo>
                    <a:pt x="1" y="0"/>
                  </a:moveTo>
                  <a:cubicBezTo>
                    <a:pt x="1" y="0"/>
                    <a:pt x="2" y="1"/>
                    <a:pt x="2" y="5"/>
                  </a:cubicBezTo>
                  <a:cubicBezTo>
                    <a:pt x="3" y="8"/>
                    <a:pt x="4" y="12"/>
                    <a:pt x="6" y="17"/>
                  </a:cubicBezTo>
                  <a:cubicBezTo>
                    <a:pt x="6" y="20"/>
                    <a:pt x="7" y="23"/>
                    <a:pt x="8" y="25"/>
                  </a:cubicBezTo>
                  <a:cubicBezTo>
                    <a:pt x="9" y="28"/>
                    <a:pt x="10" y="31"/>
                    <a:pt x="12" y="34"/>
                  </a:cubicBezTo>
                  <a:cubicBezTo>
                    <a:pt x="13" y="37"/>
                    <a:pt x="14" y="40"/>
                    <a:pt x="16" y="43"/>
                  </a:cubicBezTo>
                  <a:cubicBezTo>
                    <a:pt x="17" y="46"/>
                    <a:pt x="19" y="49"/>
                    <a:pt x="21" y="52"/>
                  </a:cubicBezTo>
                  <a:cubicBezTo>
                    <a:pt x="22" y="54"/>
                    <a:pt x="24" y="57"/>
                    <a:pt x="27" y="59"/>
                  </a:cubicBezTo>
                  <a:cubicBezTo>
                    <a:pt x="29" y="62"/>
                    <a:pt x="31" y="64"/>
                    <a:pt x="33" y="66"/>
                  </a:cubicBezTo>
                  <a:cubicBezTo>
                    <a:pt x="36" y="68"/>
                    <a:pt x="38" y="70"/>
                    <a:pt x="40" y="72"/>
                  </a:cubicBezTo>
                  <a:cubicBezTo>
                    <a:pt x="43" y="73"/>
                    <a:pt x="45" y="75"/>
                    <a:pt x="47" y="76"/>
                  </a:cubicBezTo>
                  <a:cubicBezTo>
                    <a:pt x="49" y="78"/>
                    <a:pt x="52" y="79"/>
                    <a:pt x="54" y="80"/>
                  </a:cubicBezTo>
                  <a:cubicBezTo>
                    <a:pt x="56" y="81"/>
                    <a:pt x="57" y="82"/>
                    <a:pt x="59" y="82"/>
                  </a:cubicBezTo>
                  <a:cubicBezTo>
                    <a:pt x="62" y="84"/>
                    <a:pt x="63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1" y="85"/>
                    <a:pt x="58" y="85"/>
                  </a:cubicBezTo>
                  <a:cubicBezTo>
                    <a:pt x="57" y="84"/>
                    <a:pt x="55" y="84"/>
                    <a:pt x="53" y="83"/>
                  </a:cubicBezTo>
                  <a:cubicBezTo>
                    <a:pt x="50" y="83"/>
                    <a:pt x="48" y="82"/>
                    <a:pt x="45" y="81"/>
                  </a:cubicBezTo>
                  <a:cubicBezTo>
                    <a:pt x="43" y="80"/>
                    <a:pt x="40" y="79"/>
                    <a:pt x="37" y="77"/>
                  </a:cubicBezTo>
                  <a:cubicBezTo>
                    <a:pt x="35" y="76"/>
                    <a:pt x="32" y="74"/>
                    <a:pt x="29" y="72"/>
                  </a:cubicBezTo>
                  <a:cubicBezTo>
                    <a:pt x="26" y="70"/>
                    <a:pt x="23" y="67"/>
                    <a:pt x="21" y="65"/>
                  </a:cubicBezTo>
                  <a:cubicBezTo>
                    <a:pt x="18" y="62"/>
                    <a:pt x="16" y="59"/>
                    <a:pt x="14" y="56"/>
                  </a:cubicBezTo>
                  <a:cubicBezTo>
                    <a:pt x="6" y="44"/>
                    <a:pt x="2" y="29"/>
                    <a:pt x="1" y="18"/>
                  </a:cubicBezTo>
                  <a:cubicBezTo>
                    <a:pt x="0" y="7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6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558800" y="2957513"/>
              <a:ext cx="2547938" cy="1751013"/>
            </a:xfrm>
            <a:custGeom>
              <a:avLst/>
              <a:gdLst>
                <a:gd name="T0" fmla="*/ 454 w 982"/>
                <a:gd name="T1" fmla="*/ 45 h 675"/>
                <a:gd name="T2" fmla="*/ 590 w 982"/>
                <a:gd name="T3" fmla="*/ 68 h 675"/>
                <a:gd name="T4" fmla="*/ 781 w 982"/>
                <a:gd name="T5" fmla="*/ 165 h 675"/>
                <a:gd name="T6" fmla="*/ 912 w 982"/>
                <a:gd name="T7" fmla="*/ 0 h 675"/>
                <a:gd name="T8" fmla="*/ 982 w 982"/>
                <a:gd name="T9" fmla="*/ 13 h 675"/>
                <a:gd name="T10" fmla="*/ 954 w 982"/>
                <a:gd name="T11" fmla="*/ 128 h 675"/>
                <a:gd name="T12" fmla="*/ 869 w 982"/>
                <a:gd name="T13" fmla="*/ 242 h 675"/>
                <a:gd name="T14" fmla="*/ 601 w 982"/>
                <a:gd name="T15" fmla="*/ 182 h 675"/>
                <a:gd name="T16" fmla="*/ 610 w 982"/>
                <a:gd name="T17" fmla="*/ 580 h 675"/>
                <a:gd name="T18" fmla="*/ 610 w 982"/>
                <a:gd name="T19" fmla="*/ 583 h 675"/>
                <a:gd name="T20" fmla="*/ 166 w 982"/>
                <a:gd name="T21" fmla="*/ 596 h 675"/>
                <a:gd name="T22" fmla="*/ 149 w 982"/>
                <a:gd name="T23" fmla="*/ 277 h 675"/>
                <a:gd name="T24" fmla="*/ 146 w 982"/>
                <a:gd name="T25" fmla="*/ 219 h 675"/>
                <a:gd name="T26" fmla="*/ 184 w 982"/>
                <a:gd name="T27" fmla="*/ 619 h 675"/>
                <a:gd name="T28" fmla="*/ 145 w 982"/>
                <a:gd name="T29" fmla="*/ 675 h 675"/>
                <a:gd name="T30" fmla="*/ 6 w 982"/>
                <a:gd name="T31" fmla="*/ 408 h 675"/>
                <a:gd name="T32" fmla="*/ 93 w 982"/>
                <a:gd name="T33" fmla="*/ 123 h 675"/>
                <a:gd name="T34" fmla="*/ 267 w 982"/>
                <a:gd name="T35" fmla="*/ 5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2" h="675">
                  <a:moveTo>
                    <a:pt x="454" y="45"/>
                  </a:moveTo>
                  <a:cubicBezTo>
                    <a:pt x="533" y="53"/>
                    <a:pt x="548" y="58"/>
                    <a:pt x="590" y="68"/>
                  </a:cubicBezTo>
                  <a:cubicBezTo>
                    <a:pt x="666" y="85"/>
                    <a:pt x="695" y="156"/>
                    <a:pt x="781" y="165"/>
                  </a:cubicBezTo>
                  <a:cubicBezTo>
                    <a:pt x="883" y="175"/>
                    <a:pt x="871" y="119"/>
                    <a:pt x="912" y="0"/>
                  </a:cubicBezTo>
                  <a:cubicBezTo>
                    <a:pt x="955" y="8"/>
                    <a:pt x="982" y="13"/>
                    <a:pt x="982" y="13"/>
                  </a:cubicBezTo>
                  <a:cubicBezTo>
                    <a:pt x="982" y="13"/>
                    <a:pt x="975" y="57"/>
                    <a:pt x="954" y="128"/>
                  </a:cubicBezTo>
                  <a:cubicBezTo>
                    <a:pt x="938" y="182"/>
                    <a:pt x="920" y="220"/>
                    <a:pt x="869" y="242"/>
                  </a:cubicBezTo>
                  <a:cubicBezTo>
                    <a:pt x="777" y="280"/>
                    <a:pt x="706" y="239"/>
                    <a:pt x="601" y="182"/>
                  </a:cubicBezTo>
                  <a:cubicBezTo>
                    <a:pt x="603" y="333"/>
                    <a:pt x="612" y="464"/>
                    <a:pt x="610" y="580"/>
                  </a:cubicBezTo>
                  <a:cubicBezTo>
                    <a:pt x="610" y="583"/>
                    <a:pt x="610" y="583"/>
                    <a:pt x="610" y="583"/>
                  </a:cubicBezTo>
                  <a:cubicBezTo>
                    <a:pt x="496" y="606"/>
                    <a:pt x="280" y="609"/>
                    <a:pt x="166" y="596"/>
                  </a:cubicBezTo>
                  <a:cubicBezTo>
                    <a:pt x="157" y="422"/>
                    <a:pt x="149" y="387"/>
                    <a:pt x="149" y="277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8" y="310"/>
                    <a:pt x="87" y="548"/>
                    <a:pt x="184" y="619"/>
                  </a:cubicBezTo>
                  <a:cubicBezTo>
                    <a:pt x="160" y="664"/>
                    <a:pt x="145" y="675"/>
                    <a:pt x="145" y="675"/>
                  </a:cubicBezTo>
                  <a:cubicBezTo>
                    <a:pt x="145" y="675"/>
                    <a:pt x="17" y="612"/>
                    <a:pt x="6" y="408"/>
                  </a:cubicBezTo>
                  <a:cubicBezTo>
                    <a:pt x="0" y="303"/>
                    <a:pt x="29" y="181"/>
                    <a:pt x="93" y="123"/>
                  </a:cubicBezTo>
                  <a:cubicBezTo>
                    <a:pt x="143" y="77"/>
                    <a:pt x="214" y="63"/>
                    <a:pt x="267" y="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31863" y="4564063"/>
              <a:ext cx="215900" cy="206375"/>
            </a:xfrm>
            <a:custGeom>
              <a:avLst/>
              <a:gdLst>
                <a:gd name="T0" fmla="*/ 0 w 83"/>
                <a:gd name="T1" fmla="*/ 56 h 80"/>
                <a:gd name="T2" fmla="*/ 33 w 83"/>
                <a:gd name="T3" fmla="*/ 80 h 80"/>
                <a:gd name="T4" fmla="*/ 80 w 83"/>
                <a:gd name="T5" fmla="*/ 39 h 80"/>
                <a:gd name="T6" fmla="*/ 83 w 83"/>
                <a:gd name="T7" fmla="*/ 28 h 80"/>
                <a:gd name="T8" fmla="*/ 68 w 83"/>
                <a:gd name="T9" fmla="*/ 14 h 80"/>
                <a:gd name="T10" fmla="*/ 39 w 83"/>
                <a:gd name="T11" fmla="*/ 0 h 80"/>
                <a:gd name="T12" fmla="*/ 11 w 83"/>
                <a:gd name="T13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0" y="56"/>
                  </a:moveTo>
                  <a:cubicBezTo>
                    <a:pt x="10" y="70"/>
                    <a:pt x="33" y="80"/>
                    <a:pt x="33" y="80"/>
                  </a:cubicBezTo>
                  <a:cubicBezTo>
                    <a:pt x="33" y="80"/>
                    <a:pt x="69" y="74"/>
                    <a:pt x="80" y="39"/>
                  </a:cubicBezTo>
                  <a:cubicBezTo>
                    <a:pt x="82" y="33"/>
                    <a:pt x="83" y="28"/>
                    <a:pt x="83" y="28"/>
                  </a:cubicBezTo>
                  <a:cubicBezTo>
                    <a:pt x="83" y="28"/>
                    <a:pt x="81" y="22"/>
                    <a:pt x="68" y="14"/>
                  </a:cubicBezTo>
                  <a:cubicBezTo>
                    <a:pt x="56" y="6"/>
                    <a:pt x="39" y="0"/>
                    <a:pt x="39" y="0"/>
                  </a:cubicBezTo>
                  <a:cubicBezTo>
                    <a:pt x="39" y="0"/>
                    <a:pt x="31" y="17"/>
                    <a:pt x="11" y="43"/>
                  </a:cubicBezTo>
                </a:path>
              </a:pathLst>
            </a:custGeom>
            <a:solidFill>
              <a:srgbClr val="F0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392238" y="3189288"/>
              <a:ext cx="200025" cy="987425"/>
            </a:xfrm>
            <a:custGeom>
              <a:avLst/>
              <a:gdLst>
                <a:gd name="T0" fmla="*/ 0 w 77"/>
                <a:gd name="T1" fmla="*/ 32 h 381"/>
                <a:gd name="T2" fmla="*/ 39 w 77"/>
                <a:gd name="T3" fmla="*/ 0 h 381"/>
                <a:gd name="T4" fmla="*/ 77 w 77"/>
                <a:gd name="T5" fmla="*/ 32 h 381"/>
                <a:gd name="T6" fmla="*/ 48 w 77"/>
                <a:gd name="T7" fmla="*/ 63 h 381"/>
                <a:gd name="T8" fmla="*/ 71 w 77"/>
                <a:gd name="T9" fmla="*/ 331 h 381"/>
                <a:gd name="T10" fmla="*/ 41 w 77"/>
                <a:gd name="T11" fmla="*/ 381 h 381"/>
                <a:gd name="T12" fmla="*/ 9 w 77"/>
                <a:gd name="T13" fmla="*/ 333 h 381"/>
                <a:gd name="T14" fmla="*/ 27 w 77"/>
                <a:gd name="T15" fmla="*/ 63 h 381"/>
                <a:gd name="T16" fmla="*/ 0 w 77"/>
                <a:gd name="T17" fmla="*/ 3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381">
                  <a:moveTo>
                    <a:pt x="0" y="3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65" y="62"/>
                    <a:pt x="48" y="63"/>
                  </a:cubicBezTo>
                  <a:cubicBezTo>
                    <a:pt x="48" y="63"/>
                    <a:pt x="73" y="304"/>
                    <a:pt x="71" y="331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9" y="333"/>
                    <a:pt x="9" y="333"/>
                    <a:pt x="9" y="333"/>
                  </a:cubicBezTo>
                  <a:cubicBezTo>
                    <a:pt x="9" y="333"/>
                    <a:pt x="13" y="107"/>
                    <a:pt x="27" y="63"/>
                  </a:cubicBezTo>
                  <a:cubicBezTo>
                    <a:pt x="27" y="63"/>
                    <a:pt x="1" y="56"/>
                    <a:pt x="0" y="32"/>
                  </a:cubicBezTo>
                  <a:close/>
                </a:path>
              </a:pathLst>
            </a:custGeom>
            <a:solidFill>
              <a:srgbClr val="CC6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246188" y="3084513"/>
              <a:ext cx="487363" cy="277813"/>
            </a:xfrm>
            <a:custGeom>
              <a:avLst/>
              <a:gdLst>
                <a:gd name="T0" fmla="*/ 307 w 307"/>
                <a:gd name="T1" fmla="*/ 0 h 175"/>
                <a:gd name="T2" fmla="*/ 147 w 307"/>
                <a:gd name="T3" fmla="*/ 4 h 175"/>
                <a:gd name="T4" fmla="*/ 0 w 307"/>
                <a:gd name="T5" fmla="*/ 0 h 175"/>
                <a:gd name="T6" fmla="*/ 33 w 307"/>
                <a:gd name="T7" fmla="*/ 172 h 175"/>
                <a:gd name="T8" fmla="*/ 155 w 307"/>
                <a:gd name="T9" fmla="*/ 71 h 175"/>
                <a:gd name="T10" fmla="*/ 280 w 307"/>
                <a:gd name="T11" fmla="*/ 175 h 175"/>
                <a:gd name="T12" fmla="*/ 307 w 30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75">
                  <a:moveTo>
                    <a:pt x="307" y="0"/>
                  </a:moveTo>
                  <a:lnTo>
                    <a:pt x="147" y="4"/>
                  </a:lnTo>
                  <a:lnTo>
                    <a:pt x="0" y="0"/>
                  </a:lnTo>
                  <a:lnTo>
                    <a:pt x="33" y="172"/>
                  </a:lnTo>
                  <a:lnTo>
                    <a:pt x="155" y="71"/>
                  </a:lnTo>
                  <a:lnTo>
                    <a:pt x="280" y="17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6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46188" y="2900363"/>
              <a:ext cx="482600" cy="290513"/>
            </a:xfrm>
            <a:custGeom>
              <a:avLst/>
              <a:gdLst>
                <a:gd name="T0" fmla="*/ 304 w 304"/>
                <a:gd name="T1" fmla="*/ 116 h 183"/>
                <a:gd name="T2" fmla="*/ 155 w 304"/>
                <a:gd name="T3" fmla="*/ 183 h 183"/>
                <a:gd name="T4" fmla="*/ 0 w 304"/>
                <a:gd name="T5" fmla="*/ 116 h 183"/>
                <a:gd name="T6" fmla="*/ 0 w 304"/>
                <a:gd name="T7" fmla="*/ 0 h 183"/>
                <a:gd name="T8" fmla="*/ 304 w 304"/>
                <a:gd name="T9" fmla="*/ 0 h 183"/>
                <a:gd name="T10" fmla="*/ 304 w 304"/>
                <a:gd name="T11" fmla="*/ 11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183">
                  <a:moveTo>
                    <a:pt x="304" y="116"/>
                  </a:moveTo>
                  <a:lnTo>
                    <a:pt x="155" y="183"/>
                  </a:lnTo>
                  <a:lnTo>
                    <a:pt x="0" y="116"/>
                  </a:lnTo>
                  <a:lnTo>
                    <a:pt x="0" y="0"/>
                  </a:lnTo>
                  <a:lnTo>
                    <a:pt x="304" y="0"/>
                  </a:lnTo>
                  <a:lnTo>
                    <a:pt x="304" y="116"/>
                  </a:lnTo>
                  <a:close/>
                </a:path>
              </a:pathLst>
            </a:custGeom>
            <a:solidFill>
              <a:srgbClr val="EE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922338" y="2146300"/>
              <a:ext cx="1149350" cy="835025"/>
            </a:xfrm>
            <a:custGeom>
              <a:avLst/>
              <a:gdLst>
                <a:gd name="T0" fmla="*/ 422 w 443"/>
                <a:gd name="T1" fmla="*/ 95 h 322"/>
                <a:gd name="T2" fmla="*/ 411 w 443"/>
                <a:gd name="T3" fmla="*/ 93 h 322"/>
                <a:gd name="T4" fmla="*/ 410 w 443"/>
                <a:gd name="T5" fmla="*/ 93 h 322"/>
                <a:gd name="T6" fmla="*/ 390 w 443"/>
                <a:gd name="T7" fmla="*/ 116 h 322"/>
                <a:gd name="T8" fmla="*/ 345 w 443"/>
                <a:gd name="T9" fmla="*/ 7 h 322"/>
                <a:gd name="T10" fmla="*/ 328 w 443"/>
                <a:gd name="T11" fmla="*/ 11 h 322"/>
                <a:gd name="T12" fmla="*/ 84 w 443"/>
                <a:gd name="T13" fmla="*/ 0 h 322"/>
                <a:gd name="T14" fmla="*/ 46 w 443"/>
                <a:gd name="T15" fmla="*/ 120 h 322"/>
                <a:gd name="T16" fmla="*/ 24 w 443"/>
                <a:gd name="T17" fmla="*/ 94 h 322"/>
                <a:gd name="T18" fmla="*/ 7 w 443"/>
                <a:gd name="T19" fmla="*/ 106 h 322"/>
                <a:gd name="T20" fmla="*/ 0 w 443"/>
                <a:gd name="T21" fmla="*/ 125 h 322"/>
                <a:gd name="T22" fmla="*/ 0 w 443"/>
                <a:gd name="T23" fmla="*/ 152 h 322"/>
                <a:gd name="T24" fmla="*/ 30 w 443"/>
                <a:gd name="T25" fmla="*/ 184 h 322"/>
                <a:gd name="T26" fmla="*/ 219 w 443"/>
                <a:gd name="T27" fmla="*/ 320 h 322"/>
                <a:gd name="T28" fmla="*/ 407 w 443"/>
                <a:gd name="T29" fmla="*/ 183 h 322"/>
                <a:gd name="T30" fmla="*/ 411 w 443"/>
                <a:gd name="T31" fmla="*/ 184 h 322"/>
                <a:gd name="T32" fmla="*/ 443 w 443"/>
                <a:gd name="T33" fmla="*/ 152 h 322"/>
                <a:gd name="T34" fmla="*/ 443 w 443"/>
                <a:gd name="T35" fmla="*/ 125 h 322"/>
                <a:gd name="T36" fmla="*/ 422 w 443"/>
                <a:gd name="T37" fmla="*/ 9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3" h="322">
                  <a:moveTo>
                    <a:pt x="422" y="95"/>
                  </a:moveTo>
                  <a:cubicBezTo>
                    <a:pt x="419" y="94"/>
                    <a:pt x="415" y="93"/>
                    <a:pt x="411" y="93"/>
                  </a:cubicBezTo>
                  <a:cubicBezTo>
                    <a:pt x="410" y="93"/>
                    <a:pt x="410" y="93"/>
                    <a:pt x="410" y="93"/>
                  </a:cubicBezTo>
                  <a:cubicBezTo>
                    <a:pt x="403" y="114"/>
                    <a:pt x="390" y="116"/>
                    <a:pt x="390" y="116"/>
                  </a:cubicBezTo>
                  <a:cubicBezTo>
                    <a:pt x="399" y="73"/>
                    <a:pt x="345" y="7"/>
                    <a:pt x="345" y="7"/>
                  </a:cubicBezTo>
                  <a:cubicBezTo>
                    <a:pt x="345" y="7"/>
                    <a:pt x="339" y="9"/>
                    <a:pt x="328" y="11"/>
                  </a:cubicBezTo>
                  <a:cubicBezTo>
                    <a:pt x="207" y="41"/>
                    <a:pt x="131" y="27"/>
                    <a:pt x="84" y="0"/>
                  </a:cubicBezTo>
                  <a:cubicBezTo>
                    <a:pt x="77" y="12"/>
                    <a:pt x="36" y="84"/>
                    <a:pt x="46" y="120"/>
                  </a:cubicBezTo>
                  <a:cubicBezTo>
                    <a:pt x="46" y="120"/>
                    <a:pt x="31" y="115"/>
                    <a:pt x="24" y="94"/>
                  </a:cubicBezTo>
                  <a:cubicBezTo>
                    <a:pt x="17" y="96"/>
                    <a:pt x="11" y="100"/>
                    <a:pt x="7" y="106"/>
                  </a:cubicBezTo>
                  <a:cubicBezTo>
                    <a:pt x="3" y="111"/>
                    <a:pt x="0" y="118"/>
                    <a:pt x="0" y="12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9"/>
                    <a:pt x="14" y="183"/>
                    <a:pt x="30" y="184"/>
                  </a:cubicBezTo>
                  <a:cubicBezTo>
                    <a:pt x="35" y="322"/>
                    <a:pt x="118" y="320"/>
                    <a:pt x="219" y="320"/>
                  </a:cubicBezTo>
                  <a:cubicBezTo>
                    <a:pt x="320" y="320"/>
                    <a:pt x="402" y="316"/>
                    <a:pt x="407" y="183"/>
                  </a:cubicBezTo>
                  <a:cubicBezTo>
                    <a:pt x="409" y="184"/>
                    <a:pt x="410" y="184"/>
                    <a:pt x="411" y="184"/>
                  </a:cubicBezTo>
                  <a:cubicBezTo>
                    <a:pt x="429" y="184"/>
                    <a:pt x="443" y="169"/>
                    <a:pt x="443" y="152"/>
                  </a:cubicBezTo>
                  <a:cubicBezTo>
                    <a:pt x="443" y="125"/>
                    <a:pt x="443" y="125"/>
                    <a:pt x="443" y="125"/>
                  </a:cubicBezTo>
                  <a:cubicBezTo>
                    <a:pt x="443" y="111"/>
                    <a:pt x="434" y="99"/>
                    <a:pt x="422" y="95"/>
                  </a:cubicBezTo>
                  <a:close/>
                </a:path>
              </a:pathLst>
            </a:custGeom>
            <a:solidFill>
              <a:srgbClr val="F0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73238" y="1987550"/>
              <a:ext cx="249238" cy="458788"/>
            </a:xfrm>
            <a:custGeom>
              <a:avLst/>
              <a:gdLst>
                <a:gd name="T0" fmla="*/ 50 w 96"/>
                <a:gd name="T1" fmla="*/ 47 h 177"/>
                <a:gd name="T2" fmla="*/ 29 w 96"/>
                <a:gd name="T3" fmla="*/ 64 h 177"/>
                <a:gd name="T4" fmla="*/ 0 w 96"/>
                <a:gd name="T5" fmla="*/ 72 h 177"/>
                <a:gd name="T6" fmla="*/ 17 w 96"/>
                <a:gd name="T7" fmla="*/ 68 h 177"/>
                <a:gd name="T8" fmla="*/ 62 w 96"/>
                <a:gd name="T9" fmla="*/ 177 h 177"/>
                <a:gd name="T10" fmla="*/ 82 w 96"/>
                <a:gd name="T11" fmla="*/ 154 h 177"/>
                <a:gd name="T12" fmla="*/ 83 w 96"/>
                <a:gd name="T13" fmla="*/ 154 h 177"/>
                <a:gd name="T14" fmla="*/ 94 w 96"/>
                <a:gd name="T15" fmla="*/ 156 h 177"/>
                <a:gd name="T16" fmla="*/ 96 w 96"/>
                <a:gd name="T17" fmla="*/ 123 h 177"/>
                <a:gd name="T18" fmla="*/ 63 w 96"/>
                <a:gd name="T19" fmla="*/ 0 h 177"/>
                <a:gd name="T20" fmla="*/ 50 w 96"/>
                <a:gd name="T21" fmla="*/ 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77">
                  <a:moveTo>
                    <a:pt x="50" y="47"/>
                  </a:moveTo>
                  <a:cubicBezTo>
                    <a:pt x="45" y="55"/>
                    <a:pt x="35" y="62"/>
                    <a:pt x="29" y="64"/>
                  </a:cubicBezTo>
                  <a:cubicBezTo>
                    <a:pt x="19" y="67"/>
                    <a:pt x="10" y="69"/>
                    <a:pt x="0" y="72"/>
                  </a:cubicBezTo>
                  <a:cubicBezTo>
                    <a:pt x="11" y="70"/>
                    <a:pt x="17" y="68"/>
                    <a:pt x="17" y="68"/>
                  </a:cubicBezTo>
                  <a:cubicBezTo>
                    <a:pt x="17" y="68"/>
                    <a:pt x="71" y="134"/>
                    <a:pt x="62" y="177"/>
                  </a:cubicBezTo>
                  <a:cubicBezTo>
                    <a:pt x="62" y="177"/>
                    <a:pt x="75" y="175"/>
                    <a:pt x="82" y="154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7" y="154"/>
                    <a:pt x="91" y="155"/>
                    <a:pt x="94" y="156"/>
                  </a:cubicBezTo>
                  <a:cubicBezTo>
                    <a:pt x="96" y="145"/>
                    <a:pt x="96" y="134"/>
                    <a:pt x="96" y="123"/>
                  </a:cubicBezTo>
                  <a:cubicBezTo>
                    <a:pt x="96" y="76"/>
                    <a:pt x="84" y="33"/>
                    <a:pt x="63" y="0"/>
                  </a:cubicBezTo>
                  <a:cubicBezTo>
                    <a:pt x="65" y="22"/>
                    <a:pt x="55" y="39"/>
                    <a:pt x="50" y="47"/>
                  </a:cubicBezTo>
                  <a:close/>
                </a:path>
              </a:pathLst>
            </a:custGeom>
            <a:solidFill>
              <a:srgbClr val="BA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930275" y="2020888"/>
              <a:ext cx="209550" cy="436563"/>
            </a:xfrm>
            <a:custGeom>
              <a:avLst/>
              <a:gdLst>
                <a:gd name="T0" fmla="*/ 21 w 81"/>
                <a:gd name="T1" fmla="*/ 142 h 168"/>
                <a:gd name="T2" fmla="*/ 43 w 81"/>
                <a:gd name="T3" fmla="*/ 168 h 168"/>
                <a:gd name="T4" fmla="*/ 81 w 81"/>
                <a:gd name="T5" fmla="*/ 48 h 168"/>
                <a:gd name="T6" fmla="*/ 31 w 81"/>
                <a:gd name="T7" fmla="*/ 0 h 168"/>
                <a:gd name="T8" fmla="*/ 0 w 81"/>
                <a:gd name="T9" fmla="*/ 110 h 168"/>
                <a:gd name="T10" fmla="*/ 4 w 81"/>
                <a:gd name="T11" fmla="*/ 154 h 168"/>
                <a:gd name="T12" fmla="*/ 21 w 81"/>
                <a:gd name="T13" fmla="*/ 14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8">
                  <a:moveTo>
                    <a:pt x="21" y="142"/>
                  </a:moveTo>
                  <a:cubicBezTo>
                    <a:pt x="28" y="163"/>
                    <a:pt x="43" y="168"/>
                    <a:pt x="43" y="168"/>
                  </a:cubicBezTo>
                  <a:cubicBezTo>
                    <a:pt x="33" y="132"/>
                    <a:pt x="74" y="60"/>
                    <a:pt x="81" y="48"/>
                  </a:cubicBezTo>
                  <a:cubicBezTo>
                    <a:pt x="58" y="34"/>
                    <a:pt x="42" y="17"/>
                    <a:pt x="31" y="0"/>
                  </a:cubicBezTo>
                  <a:cubicBezTo>
                    <a:pt x="12" y="29"/>
                    <a:pt x="0" y="66"/>
                    <a:pt x="0" y="110"/>
                  </a:cubicBezTo>
                  <a:cubicBezTo>
                    <a:pt x="0" y="125"/>
                    <a:pt x="1" y="140"/>
                    <a:pt x="4" y="154"/>
                  </a:cubicBezTo>
                  <a:cubicBezTo>
                    <a:pt x="8" y="148"/>
                    <a:pt x="14" y="144"/>
                    <a:pt x="21" y="142"/>
                  </a:cubicBezTo>
                  <a:close/>
                </a:path>
              </a:pathLst>
            </a:custGeom>
            <a:solidFill>
              <a:srgbClr val="BA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942975" y="1631950"/>
              <a:ext cx="998538" cy="620713"/>
            </a:xfrm>
            <a:custGeom>
              <a:avLst/>
              <a:gdLst>
                <a:gd name="T0" fmla="*/ 76 w 385"/>
                <a:gd name="T1" fmla="*/ 198 h 239"/>
                <a:gd name="T2" fmla="*/ 320 w 385"/>
                <a:gd name="T3" fmla="*/ 209 h 239"/>
                <a:gd name="T4" fmla="*/ 349 w 385"/>
                <a:gd name="T5" fmla="*/ 201 h 239"/>
                <a:gd name="T6" fmla="*/ 370 w 385"/>
                <a:gd name="T7" fmla="*/ 184 h 239"/>
                <a:gd name="T8" fmla="*/ 383 w 385"/>
                <a:gd name="T9" fmla="*/ 137 h 239"/>
                <a:gd name="T10" fmla="*/ 340 w 385"/>
                <a:gd name="T11" fmla="*/ 61 h 239"/>
                <a:gd name="T12" fmla="*/ 94 w 385"/>
                <a:gd name="T13" fmla="*/ 88 h 239"/>
                <a:gd name="T14" fmla="*/ 0 w 385"/>
                <a:gd name="T15" fmla="*/ 84 h 239"/>
                <a:gd name="T16" fmla="*/ 26 w 385"/>
                <a:gd name="T17" fmla="*/ 150 h 239"/>
                <a:gd name="T18" fmla="*/ 76 w 385"/>
                <a:gd name="T19" fmla="*/ 19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239">
                  <a:moveTo>
                    <a:pt x="76" y="198"/>
                  </a:moveTo>
                  <a:cubicBezTo>
                    <a:pt x="123" y="225"/>
                    <a:pt x="199" y="239"/>
                    <a:pt x="320" y="209"/>
                  </a:cubicBezTo>
                  <a:cubicBezTo>
                    <a:pt x="330" y="206"/>
                    <a:pt x="339" y="204"/>
                    <a:pt x="349" y="201"/>
                  </a:cubicBezTo>
                  <a:cubicBezTo>
                    <a:pt x="355" y="199"/>
                    <a:pt x="365" y="192"/>
                    <a:pt x="370" y="184"/>
                  </a:cubicBezTo>
                  <a:cubicBezTo>
                    <a:pt x="375" y="176"/>
                    <a:pt x="385" y="159"/>
                    <a:pt x="383" y="137"/>
                  </a:cubicBezTo>
                  <a:cubicBezTo>
                    <a:pt x="381" y="116"/>
                    <a:pt x="371" y="90"/>
                    <a:pt x="340" y="61"/>
                  </a:cubicBezTo>
                  <a:cubicBezTo>
                    <a:pt x="275" y="0"/>
                    <a:pt x="185" y="63"/>
                    <a:pt x="94" y="88"/>
                  </a:cubicBezTo>
                  <a:cubicBezTo>
                    <a:pt x="13" y="110"/>
                    <a:pt x="0" y="84"/>
                    <a:pt x="0" y="84"/>
                  </a:cubicBezTo>
                  <a:cubicBezTo>
                    <a:pt x="0" y="84"/>
                    <a:pt x="3" y="117"/>
                    <a:pt x="26" y="150"/>
                  </a:cubicBezTo>
                  <a:cubicBezTo>
                    <a:pt x="37" y="167"/>
                    <a:pt x="53" y="184"/>
                    <a:pt x="76" y="198"/>
                  </a:cubicBezTo>
                  <a:close/>
                </a:path>
              </a:pathLst>
            </a:custGeom>
            <a:solidFill>
              <a:srgbClr val="B1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1209675" y="2384425"/>
              <a:ext cx="76200" cy="762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676400" y="2384425"/>
              <a:ext cx="76200" cy="762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1482725" y="2387600"/>
              <a:ext cx="69850" cy="250825"/>
            </a:xfrm>
            <a:custGeom>
              <a:avLst/>
              <a:gdLst>
                <a:gd name="T0" fmla="*/ 1 w 27"/>
                <a:gd name="T1" fmla="*/ 0 h 97"/>
                <a:gd name="T2" fmla="*/ 4 w 27"/>
                <a:gd name="T3" fmla="*/ 12 h 97"/>
                <a:gd name="T4" fmla="*/ 7 w 27"/>
                <a:gd name="T5" fmla="*/ 24 h 97"/>
                <a:gd name="T6" fmla="*/ 7 w 27"/>
                <a:gd name="T7" fmla="*/ 30 h 97"/>
                <a:gd name="T8" fmla="*/ 8 w 27"/>
                <a:gd name="T9" fmla="*/ 36 h 97"/>
                <a:gd name="T10" fmla="*/ 8 w 27"/>
                <a:gd name="T11" fmla="*/ 42 h 97"/>
                <a:gd name="T12" fmla="*/ 9 w 27"/>
                <a:gd name="T13" fmla="*/ 48 h 97"/>
                <a:gd name="T14" fmla="*/ 9 w 27"/>
                <a:gd name="T15" fmla="*/ 60 h 97"/>
                <a:gd name="T16" fmla="*/ 9 w 27"/>
                <a:gd name="T17" fmla="*/ 72 h 97"/>
                <a:gd name="T18" fmla="*/ 8 w 27"/>
                <a:gd name="T19" fmla="*/ 84 h 97"/>
                <a:gd name="T20" fmla="*/ 7 w 27"/>
                <a:gd name="T21" fmla="*/ 96 h 97"/>
                <a:gd name="T22" fmla="*/ 1 w 27"/>
                <a:gd name="T23" fmla="*/ 90 h 97"/>
                <a:gd name="T24" fmla="*/ 7 w 27"/>
                <a:gd name="T25" fmla="*/ 91 h 97"/>
                <a:gd name="T26" fmla="*/ 14 w 27"/>
                <a:gd name="T27" fmla="*/ 92 h 97"/>
                <a:gd name="T28" fmla="*/ 27 w 27"/>
                <a:gd name="T29" fmla="*/ 95 h 97"/>
                <a:gd name="T30" fmla="*/ 27 w 27"/>
                <a:gd name="T31" fmla="*/ 96 h 97"/>
                <a:gd name="T32" fmla="*/ 1 w 27"/>
                <a:gd name="T33" fmla="*/ 97 h 97"/>
                <a:gd name="T34" fmla="*/ 0 w 27"/>
                <a:gd name="T35" fmla="*/ 97 h 97"/>
                <a:gd name="T36" fmla="*/ 0 w 27"/>
                <a:gd name="T37" fmla="*/ 96 h 97"/>
                <a:gd name="T38" fmla="*/ 0 w 27"/>
                <a:gd name="T39" fmla="*/ 48 h 97"/>
                <a:gd name="T40" fmla="*/ 0 w 27"/>
                <a:gd name="T41" fmla="*/ 0 h 97"/>
                <a:gd name="T42" fmla="*/ 1 w 27"/>
                <a:gd name="T4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97">
                  <a:moveTo>
                    <a:pt x="1" y="0"/>
                  </a:moveTo>
                  <a:cubicBezTo>
                    <a:pt x="3" y="4"/>
                    <a:pt x="4" y="8"/>
                    <a:pt x="4" y="12"/>
                  </a:cubicBezTo>
                  <a:cubicBezTo>
                    <a:pt x="5" y="16"/>
                    <a:pt x="6" y="20"/>
                    <a:pt x="7" y="24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8" y="34"/>
                    <a:pt x="8" y="3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9" y="46"/>
                    <a:pt x="9" y="4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4"/>
                    <a:pt x="9" y="68"/>
                    <a:pt x="9" y="72"/>
                  </a:cubicBezTo>
                  <a:cubicBezTo>
                    <a:pt x="9" y="76"/>
                    <a:pt x="8" y="80"/>
                    <a:pt x="8" y="84"/>
                  </a:cubicBezTo>
                  <a:cubicBezTo>
                    <a:pt x="8" y="88"/>
                    <a:pt x="7" y="92"/>
                    <a:pt x="7" y="96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3" y="90"/>
                    <a:pt x="5" y="91"/>
                    <a:pt x="7" y="91"/>
                  </a:cubicBezTo>
                  <a:cubicBezTo>
                    <a:pt x="9" y="91"/>
                    <a:pt x="12" y="92"/>
                    <a:pt x="14" y="92"/>
                  </a:cubicBezTo>
                  <a:cubicBezTo>
                    <a:pt x="18" y="93"/>
                    <a:pt x="22" y="94"/>
                    <a:pt x="27" y="95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80"/>
                    <a:pt x="0" y="64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B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1360488" y="2735263"/>
              <a:ext cx="293688" cy="123825"/>
            </a:xfrm>
            <a:custGeom>
              <a:avLst/>
              <a:gdLst>
                <a:gd name="T0" fmla="*/ 113 w 113"/>
                <a:gd name="T1" fmla="*/ 0 h 48"/>
                <a:gd name="T2" fmla="*/ 54 w 113"/>
                <a:gd name="T3" fmla="*/ 48 h 48"/>
                <a:gd name="T4" fmla="*/ 0 w 113"/>
                <a:gd name="T5" fmla="*/ 0 h 48"/>
                <a:gd name="T6" fmla="*/ 113 w 113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48">
                  <a:moveTo>
                    <a:pt x="113" y="0"/>
                  </a:moveTo>
                  <a:cubicBezTo>
                    <a:pt x="105" y="32"/>
                    <a:pt x="91" y="48"/>
                    <a:pt x="54" y="48"/>
                  </a:cubicBezTo>
                  <a:cubicBezTo>
                    <a:pt x="8" y="48"/>
                    <a:pt x="0" y="0"/>
                    <a:pt x="0" y="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C36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384300" y="2744788"/>
              <a:ext cx="249238" cy="122238"/>
            </a:xfrm>
            <a:custGeom>
              <a:avLst/>
              <a:gdLst>
                <a:gd name="T0" fmla="*/ 0 w 96"/>
                <a:gd name="T1" fmla="*/ 19 h 47"/>
                <a:gd name="T2" fmla="*/ 96 w 96"/>
                <a:gd name="T3" fmla="*/ 17 h 47"/>
                <a:gd name="T4" fmla="*/ 38 w 96"/>
                <a:gd name="T5" fmla="*/ 44 h 47"/>
                <a:gd name="T6" fmla="*/ 0 w 96"/>
                <a:gd name="T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47">
                  <a:moveTo>
                    <a:pt x="0" y="19"/>
                  </a:moveTo>
                  <a:cubicBezTo>
                    <a:pt x="0" y="19"/>
                    <a:pt x="38" y="0"/>
                    <a:pt x="96" y="17"/>
                  </a:cubicBezTo>
                  <a:cubicBezTo>
                    <a:pt x="96" y="17"/>
                    <a:pt x="89" y="47"/>
                    <a:pt x="38" y="44"/>
                  </a:cubicBezTo>
                  <a:cubicBezTo>
                    <a:pt x="13" y="42"/>
                    <a:pt x="4" y="25"/>
                    <a:pt x="0" y="19"/>
                  </a:cubicBezTo>
                  <a:close/>
                </a:path>
              </a:pathLst>
            </a:custGeom>
            <a:solidFill>
              <a:srgbClr val="F97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922588" y="2620963"/>
              <a:ext cx="249238" cy="392113"/>
            </a:xfrm>
            <a:custGeom>
              <a:avLst/>
              <a:gdLst>
                <a:gd name="T0" fmla="*/ 3 w 96"/>
                <a:gd name="T1" fmla="*/ 118 h 151"/>
                <a:gd name="T2" fmla="*/ 21 w 96"/>
                <a:gd name="T3" fmla="*/ 21 h 151"/>
                <a:gd name="T4" fmla="*/ 37 w 96"/>
                <a:gd name="T5" fmla="*/ 40 h 151"/>
                <a:gd name="T6" fmla="*/ 31 w 96"/>
                <a:gd name="T7" fmla="*/ 82 h 151"/>
                <a:gd name="T8" fmla="*/ 52 w 96"/>
                <a:gd name="T9" fmla="*/ 81 h 151"/>
                <a:gd name="T10" fmla="*/ 67 w 96"/>
                <a:gd name="T11" fmla="*/ 85 h 151"/>
                <a:gd name="T12" fmla="*/ 68 w 96"/>
                <a:gd name="T13" fmla="*/ 143 h 151"/>
                <a:gd name="T14" fmla="*/ 0 w 96"/>
                <a:gd name="T15" fmla="*/ 142 h 151"/>
                <a:gd name="T16" fmla="*/ 3 w 96"/>
                <a:gd name="T17" fmla="*/ 1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51">
                  <a:moveTo>
                    <a:pt x="3" y="118"/>
                  </a:moveTo>
                  <a:cubicBezTo>
                    <a:pt x="3" y="98"/>
                    <a:pt x="11" y="44"/>
                    <a:pt x="21" y="21"/>
                  </a:cubicBezTo>
                  <a:cubicBezTo>
                    <a:pt x="29" y="0"/>
                    <a:pt x="41" y="10"/>
                    <a:pt x="37" y="40"/>
                  </a:cubicBezTo>
                  <a:cubicBezTo>
                    <a:pt x="35" y="54"/>
                    <a:pt x="34" y="62"/>
                    <a:pt x="31" y="82"/>
                  </a:cubicBezTo>
                  <a:cubicBezTo>
                    <a:pt x="37" y="73"/>
                    <a:pt x="47" y="69"/>
                    <a:pt x="52" y="81"/>
                  </a:cubicBezTo>
                  <a:cubicBezTo>
                    <a:pt x="58" y="76"/>
                    <a:pt x="64" y="76"/>
                    <a:pt x="67" y="85"/>
                  </a:cubicBezTo>
                  <a:cubicBezTo>
                    <a:pt x="96" y="67"/>
                    <a:pt x="80" y="134"/>
                    <a:pt x="68" y="143"/>
                  </a:cubicBezTo>
                  <a:cubicBezTo>
                    <a:pt x="58" y="151"/>
                    <a:pt x="0" y="142"/>
                    <a:pt x="0" y="142"/>
                  </a:cubicBezTo>
                  <a:cubicBezTo>
                    <a:pt x="3" y="120"/>
                    <a:pt x="3" y="120"/>
                    <a:pt x="3" y="120"/>
                  </a:cubicBezTo>
                </a:path>
              </a:pathLst>
            </a:custGeom>
            <a:solidFill>
              <a:srgbClr val="F1DA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36" name="文本框 4135"/>
          <p:cNvSpPr txBox="1"/>
          <p:nvPr/>
        </p:nvSpPr>
        <p:spPr>
          <a:xfrm>
            <a:off x="4932431" y="-93007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137" name="文本框 4136"/>
          <p:cNvSpPr txBox="1"/>
          <p:nvPr/>
        </p:nvSpPr>
        <p:spPr>
          <a:xfrm>
            <a:off x="7476562" y="79349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rgbClr val="00B187"/>
                </a:solidFill>
              </a:rPr>
              <a:t>与模板风格保持一致</a:t>
            </a:r>
            <a:endParaRPr lang="zh-CN" altLang="en-US" sz="3600" b="1" dirty="0">
              <a:solidFill>
                <a:srgbClr val="00B187"/>
              </a:solidFill>
            </a:endParaRPr>
          </a:p>
        </p:txBody>
      </p:sp>
      <p:sp>
        <p:nvSpPr>
          <p:cNvPr id="4138" name="文本框 4137"/>
          <p:cNvSpPr txBox="1"/>
          <p:nvPr/>
        </p:nvSpPr>
        <p:spPr>
          <a:xfrm>
            <a:off x="3444395" y="1186100"/>
            <a:ext cx="677108" cy="32374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B187"/>
                </a:solidFill>
              </a:rPr>
              <a:t>1.2 </a:t>
            </a:r>
            <a:r>
              <a:rPr lang="zh-CN" altLang="en-US" sz="3200" b="1" dirty="0" smtClean="0">
                <a:solidFill>
                  <a:srgbClr val="00B187"/>
                </a:solidFill>
              </a:rPr>
              <a:t>套用有啥要求</a:t>
            </a:r>
            <a:endParaRPr lang="zh-CN" altLang="en-US" sz="3200" b="1" dirty="0">
              <a:solidFill>
                <a:srgbClr val="00B187"/>
              </a:solidFill>
            </a:endParaRPr>
          </a:p>
        </p:txBody>
      </p:sp>
      <p:sp>
        <p:nvSpPr>
          <p:cNvPr id="4139" name="文本框 4138"/>
          <p:cNvSpPr txBox="1"/>
          <p:nvPr/>
        </p:nvSpPr>
        <p:spPr>
          <a:xfrm>
            <a:off x="4327125" y="1969972"/>
            <a:ext cx="615553" cy="1528624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风格一致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40" name="矩形 4139"/>
          <p:cNvSpPr/>
          <p:nvPr/>
        </p:nvSpPr>
        <p:spPr>
          <a:xfrm>
            <a:off x="7014898" y="147500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 smtClean="0"/>
              <a:t>添加文字、图表等元素时和模板保持风格一致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6096218" y="2670715"/>
            <a:ext cx="5719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字体、行距、段距、动画与模板设置一致</a:t>
            </a:r>
            <a:r>
              <a:rPr lang="en-US" altLang="zh-CN" sz="2400" dirty="0" smtClean="0">
                <a:solidFill>
                  <a:srgbClr val="00B187"/>
                </a:solidFill>
                <a:latin typeface="lucida grande"/>
              </a:rPr>
              <a:t> | 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文字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96218" y="3221524"/>
            <a:ext cx="5719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文字、图表、色块等色彩与模板设置一致 </a:t>
            </a:r>
            <a:r>
              <a:rPr lang="en-US" altLang="zh-CN" sz="2400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色彩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96218" y="3772333"/>
            <a:ext cx="5719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立体、扁平、动画等效果与模板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设置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一致 </a:t>
            </a:r>
            <a:r>
              <a:rPr lang="en-US" altLang="zh-CN" sz="2400" dirty="0" smtClean="0">
                <a:solidFill>
                  <a:srgbClr val="00B187"/>
                </a:solidFill>
                <a:latin typeface="lucida grande"/>
              </a:rPr>
              <a:t>| 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图表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096218" y="4323143"/>
            <a:ext cx="5719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</a:rPr>
              <a:t>图片的边框、阴影、动画等与模板设置一致</a:t>
            </a:r>
            <a:r>
              <a:rPr lang="en-US" altLang="zh-CN" sz="2400" dirty="0" smtClean="0">
                <a:solidFill>
                  <a:srgbClr val="00B187"/>
                </a:solidFill>
                <a:latin typeface="lucida grande"/>
              </a:rPr>
              <a:t> | </a:t>
            </a:r>
            <a:r>
              <a:rPr lang="zh-CN" altLang="en-US" sz="2400" dirty="0" smtClean="0">
                <a:solidFill>
                  <a:srgbClr val="00B187"/>
                </a:solidFill>
                <a:latin typeface="lucida grande"/>
              </a:rPr>
              <a:t>图片</a:t>
            </a:r>
            <a:endParaRPr lang="zh-CN" altLang="en-US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6096219" y="5107944"/>
            <a:ext cx="5719994" cy="1476012"/>
          </a:xfrm>
          <a:prstGeom prst="roundRect">
            <a:avLst>
              <a:gd name="adj" fmla="val 0"/>
            </a:avLst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142" name="矩形 4141"/>
          <p:cNvSpPr/>
          <p:nvPr/>
        </p:nvSpPr>
        <p:spPr>
          <a:xfrm rot="712237">
            <a:off x="5640595" y="4893479"/>
            <a:ext cx="624693" cy="171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144" name="直接连接符 4143"/>
          <p:cNvCxnSpPr/>
          <p:nvPr/>
        </p:nvCxnSpPr>
        <p:spPr>
          <a:xfrm>
            <a:off x="11072553" y="5443660"/>
            <a:ext cx="0" cy="972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5" name="文本框 4144"/>
          <p:cNvSpPr txBox="1"/>
          <p:nvPr/>
        </p:nvSpPr>
        <p:spPr>
          <a:xfrm>
            <a:off x="11167384" y="5575717"/>
            <a:ext cx="553998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说明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46" name="矩形 4145"/>
          <p:cNvSpPr/>
          <p:nvPr/>
        </p:nvSpPr>
        <p:spPr>
          <a:xfrm>
            <a:off x="6213098" y="5384896"/>
            <a:ext cx="47972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配色难</a:t>
            </a:r>
            <a:r>
              <a:rPr lang="zh-CN" altLang="en-US" dirty="0">
                <a:solidFill>
                  <a:schemeClr val="bg1"/>
                </a:solidFill>
              </a:rPr>
              <a:t>，尽量不要脱离模板的色彩</a:t>
            </a:r>
            <a:r>
              <a:rPr lang="zh-CN" altLang="en-US" dirty="0" smtClean="0">
                <a:solidFill>
                  <a:schemeClr val="bg1"/>
                </a:solidFill>
              </a:rPr>
              <a:t>区域</a:t>
            </a:r>
            <a:endParaRPr lang="zh-CN" altLang="en-US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如果图表项目多，可以</a:t>
            </a:r>
            <a:r>
              <a:rPr lang="zh-CN" altLang="en-US" dirty="0">
                <a:solidFill>
                  <a:schemeClr val="bg1"/>
                </a:solidFill>
              </a:rPr>
              <a:t>调整原有色彩的</a:t>
            </a:r>
            <a:r>
              <a:rPr lang="zh-CN" altLang="en-US" dirty="0" smtClean="0">
                <a:solidFill>
                  <a:schemeClr val="bg1"/>
                </a:solidFill>
              </a:rPr>
              <a:t>亮度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或使用不同亮度的灰色制作新的颜色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33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9027622" y="0"/>
            <a:ext cx="3164378" cy="6858000"/>
          </a:xfrm>
          <a:prstGeom prst="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527050" y="345194"/>
            <a:ext cx="3030538" cy="3032125"/>
          </a:xfrm>
          <a:prstGeom prst="ellipse">
            <a:avLst/>
          </a:prstGeom>
          <a:solidFill>
            <a:srgbClr val="FFEFE0"/>
          </a:solidFill>
          <a:ln w="76200">
            <a:solidFill>
              <a:srgbClr val="FC8D2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1169988" y="568325"/>
            <a:ext cx="3046412" cy="2778126"/>
            <a:chOff x="1169988" y="568325"/>
            <a:chExt cx="3046412" cy="2778126"/>
          </a:xfrm>
        </p:grpSpPr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1433513" y="568325"/>
              <a:ext cx="1154113" cy="2276475"/>
            </a:xfrm>
            <a:custGeom>
              <a:avLst/>
              <a:gdLst>
                <a:gd name="T0" fmla="*/ 283 w 307"/>
                <a:gd name="T1" fmla="*/ 234 h 605"/>
                <a:gd name="T2" fmla="*/ 156 w 307"/>
                <a:gd name="T3" fmla="*/ 605 h 605"/>
                <a:gd name="T4" fmla="*/ 14 w 307"/>
                <a:gd name="T5" fmla="*/ 251 h 605"/>
                <a:gd name="T6" fmla="*/ 205 w 307"/>
                <a:gd name="T7" fmla="*/ 55 h 605"/>
                <a:gd name="T8" fmla="*/ 283 w 307"/>
                <a:gd name="T9" fmla="*/ 23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605">
                  <a:moveTo>
                    <a:pt x="283" y="234"/>
                  </a:moveTo>
                  <a:cubicBezTo>
                    <a:pt x="255" y="367"/>
                    <a:pt x="199" y="605"/>
                    <a:pt x="156" y="605"/>
                  </a:cubicBezTo>
                  <a:cubicBezTo>
                    <a:pt x="114" y="605"/>
                    <a:pt x="31" y="350"/>
                    <a:pt x="14" y="251"/>
                  </a:cubicBezTo>
                  <a:cubicBezTo>
                    <a:pt x="0" y="166"/>
                    <a:pt x="27" y="0"/>
                    <a:pt x="205" y="55"/>
                  </a:cubicBezTo>
                  <a:cubicBezTo>
                    <a:pt x="265" y="51"/>
                    <a:pt x="307" y="118"/>
                    <a:pt x="283" y="234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1554163" y="3157538"/>
              <a:ext cx="936625" cy="188913"/>
            </a:xfrm>
            <a:custGeom>
              <a:avLst/>
              <a:gdLst>
                <a:gd name="T0" fmla="*/ 11 w 249"/>
                <a:gd name="T1" fmla="*/ 0 h 50"/>
                <a:gd name="T2" fmla="*/ 0 w 249"/>
                <a:gd name="T3" fmla="*/ 27 h 50"/>
                <a:gd name="T4" fmla="*/ 130 w 249"/>
                <a:gd name="T5" fmla="*/ 50 h 50"/>
                <a:gd name="T6" fmla="*/ 249 w 249"/>
                <a:gd name="T7" fmla="*/ 31 h 50"/>
                <a:gd name="T8" fmla="*/ 237 w 249"/>
                <a:gd name="T9" fmla="*/ 0 h 50"/>
                <a:gd name="T10" fmla="*/ 11 w 249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50">
                  <a:moveTo>
                    <a:pt x="11" y="0"/>
                  </a:moveTo>
                  <a:cubicBezTo>
                    <a:pt x="8" y="7"/>
                    <a:pt x="4" y="16"/>
                    <a:pt x="0" y="27"/>
                  </a:cubicBezTo>
                  <a:cubicBezTo>
                    <a:pt x="41" y="42"/>
                    <a:pt x="85" y="50"/>
                    <a:pt x="130" y="50"/>
                  </a:cubicBezTo>
                  <a:cubicBezTo>
                    <a:pt x="172" y="50"/>
                    <a:pt x="212" y="44"/>
                    <a:pt x="249" y="31"/>
                  </a:cubicBezTo>
                  <a:cubicBezTo>
                    <a:pt x="245" y="17"/>
                    <a:pt x="241" y="7"/>
                    <a:pt x="237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3381375" y="2133600"/>
              <a:ext cx="74613" cy="180975"/>
            </a:xfrm>
            <a:custGeom>
              <a:avLst/>
              <a:gdLst>
                <a:gd name="T0" fmla="*/ 0 w 20"/>
                <a:gd name="T1" fmla="*/ 38 h 48"/>
                <a:gd name="T2" fmla="*/ 9 w 20"/>
                <a:gd name="T3" fmla="*/ 48 h 48"/>
                <a:gd name="T4" fmla="*/ 20 w 20"/>
                <a:gd name="T5" fmla="*/ 0 h 48"/>
                <a:gd name="T6" fmla="*/ 0 w 20"/>
                <a:gd name="T7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48">
                  <a:moveTo>
                    <a:pt x="0" y="38"/>
                  </a:moveTo>
                  <a:cubicBezTo>
                    <a:pt x="9" y="48"/>
                    <a:pt x="9" y="48"/>
                    <a:pt x="9" y="48"/>
                  </a:cubicBezTo>
                  <a:cubicBezTo>
                    <a:pt x="14" y="33"/>
                    <a:pt x="17" y="17"/>
                    <a:pt x="20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3452813" y="2116138"/>
              <a:ext cx="7938" cy="25400"/>
            </a:xfrm>
            <a:custGeom>
              <a:avLst/>
              <a:gdLst>
                <a:gd name="T0" fmla="*/ 2 w 2"/>
                <a:gd name="T1" fmla="*/ 0 h 7"/>
                <a:gd name="T2" fmla="*/ 1 w 2"/>
                <a:gd name="T3" fmla="*/ 7 h 7"/>
                <a:gd name="T4" fmla="*/ 2 w 2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2"/>
                    <a:pt x="0" y="4"/>
                    <a:pt x="1" y="7"/>
                  </a:cubicBezTo>
                  <a:cubicBezTo>
                    <a:pt x="1" y="5"/>
                    <a:pt x="1" y="2"/>
                    <a:pt x="2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3381375" y="2133600"/>
              <a:ext cx="74613" cy="180975"/>
            </a:xfrm>
            <a:custGeom>
              <a:avLst/>
              <a:gdLst>
                <a:gd name="T0" fmla="*/ 0 w 20"/>
                <a:gd name="T1" fmla="*/ 38 h 48"/>
                <a:gd name="T2" fmla="*/ 9 w 20"/>
                <a:gd name="T3" fmla="*/ 48 h 48"/>
                <a:gd name="T4" fmla="*/ 20 w 20"/>
                <a:gd name="T5" fmla="*/ 0 h 48"/>
                <a:gd name="T6" fmla="*/ 0 w 20"/>
                <a:gd name="T7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48">
                  <a:moveTo>
                    <a:pt x="0" y="38"/>
                  </a:moveTo>
                  <a:cubicBezTo>
                    <a:pt x="9" y="48"/>
                    <a:pt x="9" y="48"/>
                    <a:pt x="9" y="48"/>
                  </a:cubicBezTo>
                  <a:cubicBezTo>
                    <a:pt x="14" y="33"/>
                    <a:pt x="17" y="17"/>
                    <a:pt x="20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3265488" y="2209800"/>
              <a:ext cx="157163" cy="211138"/>
            </a:xfrm>
            <a:custGeom>
              <a:avLst/>
              <a:gdLst>
                <a:gd name="T0" fmla="*/ 0 w 42"/>
                <a:gd name="T1" fmla="*/ 21 h 56"/>
                <a:gd name="T2" fmla="*/ 31 w 42"/>
                <a:gd name="T3" fmla="*/ 56 h 56"/>
                <a:gd name="T4" fmla="*/ 42 w 42"/>
                <a:gd name="T5" fmla="*/ 21 h 56"/>
                <a:gd name="T6" fmla="*/ 23 w 42"/>
                <a:gd name="T7" fmla="*/ 0 h 56"/>
                <a:gd name="T8" fmla="*/ 0 w 42"/>
                <a:gd name="T9" fmla="*/ 2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6">
                  <a:moveTo>
                    <a:pt x="0" y="21"/>
                  </a:moveTo>
                  <a:cubicBezTo>
                    <a:pt x="31" y="56"/>
                    <a:pt x="31" y="56"/>
                    <a:pt x="31" y="56"/>
                  </a:cubicBezTo>
                  <a:cubicBezTo>
                    <a:pt x="35" y="44"/>
                    <a:pt x="39" y="33"/>
                    <a:pt x="42" y="21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2433638" y="1968500"/>
              <a:ext cx="962025" cy="936625"/>
            </a:xfrm>
            <a:custGeom>
              <a:avLst/>
              <a:gdLst>
                <a:gd name="T0" fmla="*/ 6 w 256"/>
                <a:gd name="T1" fmla="*/ 90 h 249"/>
                <a:gd name="T2" fmla="*/ 0 w 256"/>
                <a:gd name="T3" fmla="*/ 8 h 249"/>
                <a:gd name="T4" fmla="*/ 40 w 256"/>
                <a:gd name="T5" fmla="*/ 0 h 249"/>
                <a:gd name="T6" fmla="*/ 156 w 256"/>
                <a:gd name="T7" fmla="*/ 138 h 249"/>
                <a:gd name="T8" fmla="*/ 227 w 256"/>
                <a:gd name="T9" fmla="*/ 76 h 249"/>
                <a:gd name="T10" fmla="*/ 227 w 256"/>
                <a:gd name="T11" fmla="*/ 76 h 249"/>
                <a:gd name="T12" fmla="*/ 256 w 256"/>
                <a:gd name="T13" fmla="*/ 109 h 249"/>
                <a:gd name="T14" fmla="*/ 216 w 256"/>
                <a:gd name="T15" fmla="*/ 192 h 249"/>
                <a:gd name="T16" fmla="*/ 171 w 256"/>
                <a:gd name="T17" fmla="*/ 231 h 249"/>
                <a:gd name="T18" fmla="*/ 127 w 256"/>
                <a:gd name="T19" fmla="*/ 226 h 249"/>
                <a:gd name="T20" fmla="*/ 6 w 256"/>
                <a:gd name="T21" fmla="*/ 90 h 249"/>
                <a:gd name="T22" fmla="*/ 6 w 256"/>
                <a:gd name="T23" fmla="*/ 9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249">
                  <a:moveTo>
                    <a:pt x="6" y="9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143" y="123"/>
                    <a:pt x="156" y="138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56" y="109"/>
                    <a:pt x="256" y="109"/>
                    <a:pt x="256" y="109"/>
                  </a:cubicBezTo>
                  <a:cubicBezTo>
                    <a:pt x="246" y="138"/>
                    <a:pt x="232" y="166"/>
                    <a:pt x="216" y="192"/>
                  </a:cubicBezTo>
                  <a:cubicBezTo>
                    <a:pt x="171" y="231"/>
                    <a:pt x="171" y="231"/>
                    <a:pt x="171" y="231"/>
                  </a:cubicBezTo>
                  <a:cubicBezTo>
                    <a:pt x="151" y="249"/>
                    <a:pt x="134" y="235"/>
                    <a:pt x="127" y="226"/>
                  </a:cubicBezTo>
                  <a:cubicBezTo>
                    <a:pt x="87" y="181"/>
                    <a:pt x="46" y="136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1411288" y="1762125"/>
              <a:ext cx="1225550" cy="1584325"/>
            </a:xfrm>
            <a:custGeom>
              <a:avLst/>
              <a:gdLst>
                <a:gd name="T0" fmla="*/ 36 w 326"/>
                <a:gd name="T1" fmla="*/ 398 h 421"/>
                <a:gd name="T2" fmla="*/ 27 w 326"/>
                <a:gd name="T3" fmla="*/ 235 h 421"/>
                <a:gd name="T4" fmla="*/ 14 w 326"/>
                <a:gd name="T5" fmla="*/ 56 h 421"/>
                <a:gd name="T6" fmla="*/ 125 w 326"/>
                <a:gd name="T7" fmla="*/ 1 h 421"/>
                <a:gd name="T8" fmla="*/ 162 w 326"/>
                <a:gd name="T9" fmla="*/ 15 h 421"/>
                <a:gd name="T10" fmla="*/ 201 w 326"/>
                <a:gd name="T11" fmla="*/ 0 h 421"/>
                <a:gd name="T12" fmla="*/ 312 w 326"/>
                <a:gd name="T13" fmla="*/ 56 h 421"/>
                <a:gd name="T14" fmla="*/ 299 w 326"/>
                <a:gd name="T15" fmla="*/ 235 h 421"/>
                <a:gd name="T16" fmla="*/ 289 w 326"/>
                <a:gd name="T17" fmla="*/ 400 h 421"/>
                <a:gd name="T18" fmla="*/ 289 w 326"/>
                <a:gd name="T19" fmla="*/ 402 h 421"/>
                <a:gd name="T20" fmla="*/ 168 w 326"/>
                <a:gd name="T21" fmla="*/ 421 h 421"/>
                <a:gd name="T22" fmla="*/ 36 w 326"/>
                <a:gd name="T23" fmla="*/ 39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6" h="421">
                  <a:moveTo>
                    <a:pt x="36" y="398"/>
                  </a:moveTo>
                  <a:cubicBezTo>
                    <a:pt x="68" y="319"/>
                    <a:pt x="57" y="306"/>
                    <a:pt x="27" y="235"/>
                  </a:cubicBezTo>
                  <a:cubicBezTo>
                    <a:pt x="0" y="170"/>
                    <a:pt x="55" y="136"/>
                    <a:pt x="14" y="56"/>
                  </a:cubicBezTo>
                  <a:cubicBezTo>
                    <a:pt x="50" y="33"/>
                    <a:pt x="97" y="23"/>
                    <a:pt x="125" y="1"/>
                  </a:cubicBezTo>
                  <a:cubicBezTo>
                    <a:pt x="138" y="12"/>
                    <a:pt x="147" y="15"/>
                    <a:pt x="162" y="15"/>
                  </a:cubicBezTo>
                  <a:cubicBezTo>
                    <a:pt x="177" y="15"/>
                    <a:pt x="187" y="12"/>
                    <a:pt x="201" y="0"/>
                  </a:cubicBezTo>
                  <a:cubicBezTo>
                    <a:pt x="221" y="17"/>
                    <a:pt x="275" y="31"/>
                    <a:pt x="312" y="56"/>
                  </a:cubicBezTo>
                  <a:cubicBezTo>
                    <a:pt x="273" y="138"/>
                    <a:pt x="326" y="151"/>
                    <a:pt x="299" y="235"/>
                  </a:cubicBezTo>
                  <a:cubicBezTo>
                    <a:pt x="277" y="306"/>
                    <a:pt x="240" y="302"/>
                    <a:pt x="289" y="400"/>
                  </a:cubicBezTo>
                  <a:cubicBezTo>
                    <a:pt x="289" y="402"/>
                    <a:pt x="289" y="402"/>
                    <a:pt x="289" y="402"/>
                  </a:cubicBezTo>
                  <a:cubicBezTo>
                    <a:pt x="251" y="414"/>
                    <a:pt x="211" y="421"/>
                    <a:pt x="168" y="421"/>
                  </a:cubicBezTo>
                  <a:cubicBezTo>
                    <a:pt x="122" y="421"/>
                    <a:pt x="77" y="413"/>
                    <a:pt x="36" y="398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1741488" y="1762125"/>
              <a:ext cx="560388" cy="1125538"/>
            </a:xfrm>
            <a:custGeom>
              <a:avLst/>
              <a:gdLst>
                <a:gd name="T0" fmla="*/ 7 w 353"/>
                <a:gd name="T1" fmla="*/ 47 h 709"/>
                <a:gd name="T2" fmla="*/ 0 w 353"/>
                <a:gd name="T3" fmla="*/ 258 h 709"/>
                <a:gd name="T4" fmla="*/ 178 w 353"/>
                <a:gd name="T5" fmla="*/ 709 h 709"/>
                <a:gd name="T6" fmla="*/ 353 w 353"/>
                <a:gd name="T7" fmla="*/ 258 h 709"/>
                <a:gd name="T8" fmla="*/ 341 w 353"/>
                <a:gd name="T9" fmla="*/ 40 h 709"/>
                <a:gd name="T10" fmla="*/ 268 w 353"/>
                <a:gd name="T11" fmla="*/ 0 h 709"/>
                <a:gd name="T12" fmla="*/ 88 w 353"/>
                <a:gd name="T13" fmla="*/ 2 h 709"/>
                <a:gd name="T14" fmla="*/ 7 w 353"/>
                <a:gd name="T15" fmla="*/ 47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3" h="709">
                  <a:moveTo>
                    <a:pt x="7" y="47"/>
                  </a:moveTo>
                  <a:lnTo>
                    <a:pt x="0" y="258"/>
                  </a:lnTo>
                  <a:lnTo>
                    <a:pt x="178" y="709"/>
                  </a:lnTo>
                  <a:lnTo>
                    <a:pt x="353" y="258"/>
                  </a:lnTo>
                  <a:lnTo>
                    <a:pt x="341" y="40"/>
                  </a:lnTo>
                  <a:lnTo>
                    <a:pt x="268" y="0"/>
                  </a:lnTo>
                  <a:lnTo>
                    <a:pt x="88" y="2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16"/>
            <p:cNvSpPr>
              <a:spLocks noChangeArrowheads="1"/>
            </p:cNvSpPr>
            <p:nvPr/>
          </p:nvSpPr>
          <p:spPr bwMode="auto">
            <a:xfrm>
              <a:off x="1881188" y="1644650"/>
              <a:ext cx="277813" cy="293688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579563" y="741363"/>
              <a:ext cx="881063" cy="1076325"/>
            </a:xfrm>
            <a:custGeom>
              <a:avLst/>
              <a:gdLst>
                <a:gd name="T0" fmla="*/ 117 w 234"/>
                <a:gd name="T1" fmla="*/ 286 h 286"/>
                <a:gd name="T2" fmla="*/ 208 w 234"/>
                <a:gd name="T3" fmla="*/ 191 h 286"/>
                <a:gd name="T4" fmla="*/ 211 w 234"/>
                <a:gd name="T5" fmla="*/ 193 h 286"/>
                <a:gd name="T6" fmla="*/ 231 w 234"/>
                <a:gd name="T7" fmla="*/ 161 h 286"/>
                <a:gd name="T8" fmla="*/ 223 w 234"/>
                <a:gd name="T9" fmla="*/ 125 h 286"/>
                <a:gd name="T10" fmla="*/ 221 w 234"/>
                <a:gd name="T11" fmla="*/ 125 h 286"/>
                <a:gd name="T12" fmla="*/ 117 w 234"/>
                <a:gd name="T13" fmla="*/ 0 h 286"/>
                <a:gd name="T14" fmla="*/ 14 w 234"/>
                <a:gd name="T15" fmla="*/ 126 h 286"/>
                <a:gd name="T16" fmla="*/ 11 w 234"/>
                <a:gd name="T17" fmla="*/ 125 h 286"/>
                <a:gd name="T18" fmla="*/ 3 w 234"/>
                <a:gd name="T19" fmla="*/ 161 h 286"/>
                <a:gd name="T20" fmla="*/ 22 w 234"/>
                <a:gd name="T21" fmla="*/ 193 h 286"/>
                <a:gd name="T22" fmla="*/ 27 w 234"/>
                <a:gd name="T23" fmla="*/ 190 h 286"/>
                <a:gd name="T24" fmla="*/ 117 w 234"/>
                <a:gd name="T25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4" h="286">
                  <a:moveTo>
                    <a:pt x="117" y="286"/>
                  </a:moveTo>
                  <a:cubicBezTo>
                    <a:pt x="155" y="286"/>
                    <a:pt x="190" y="243"/>
                    <a:pt x="208" y="191"/>
                  </a:cubicBezTo>
                  <a:cubicBezTo>
                    <a:pt x="209" y="192"/>
                    <a:pt x="210" y="192"/>
                    <a:pt x="211" y="193"/>
                  </a:cubicBezTo>
                  <a:cubicBezTo>
                    <a:pt x="219" y="194"/>
                    <a:pt x="227" y="180"/>
                    <a:pt x="231" y="161"/>
                  </a:cubicBezTo>
                  <a:cubicBezTo>
                    <a:pt x="234" y="143"/>
                    <a:pt x="230" y="127"/>
                    <a:pt x="223" y="125"/>
                  </a:cubicBezTo>
                  <a:cubicBezTo>
                    <a:pt x="222" y="125"/>
                    <a:pt x="222" y="125"/>
                    <a:pt x="221" y="125"/>
                  </a:cubicBezTo>
                  <a:cubicBezTo>
                    <a:pt x="225" y="60"/>
                    <a:pt x="198" y="0"/>
                    <a:pt x="117" y="0"/>
                  </a:cubicBezTo>
                  <a:cubicBezTo>
                    <a:pt x="37" y="0"/>
                    <a:pt x="10" y="60"/>
                    <a:pt x="14" y="126"/>
                  </a:cubicBezTo>
                  <a:cubicBezTo>
                    <a:pt x="13" y="125"/>
                    <a:pt x="12" y="125"/>
                    <a:pt x="11" y="125"/>
                  </a:cubicBezTo>
                  <a:cubicBezTo>
                    <a:pt x="4" y="127"/>
                    <a:pt x="0" y="143"/>
                    <a:pt x="3" y="161"/>
                  </a:cubicBezTo>
                  <a:cubicBezTo>
                    <a:pt x="6" y="180"/>
                    <a:pt x="15" y="194"/>
                    <a:pt x="22" y="193"/>
                  </a:cubicBezTo>
                  <a:cubicBezTo>
                    <a:pt x="24" y="192"/>
                    <a:pt x="25" y="191"/>
                    <a:pt x="27" y="190"/>
                  </a:cubicBezTo>
                  <a:cubicBezTo>
                    <a:pt x="45" y="243"/>
                    <a:pt x="80" y="286"/>
                    <a:pt x="117" y="286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955800" y="1916113"/>
              <a:ext cx="131763" cy="203200"/>
            </a:xfrm>
            <a:custGeom>
              <a:avLst/>
              <a:gdLst>
                <a:gd name="T0" fmla="*/ 30 w 35"/>
                <a:gd name="T1" fmla="*/ 54 h 54"/>
                <a:gd name="T2" fmla="*/ 35 w 35"/>
                <a:gd name="T3" fmla="*/ 43 h 54"/>
                <a:gd name="T4" fmla="*/ 17 w 35"/>
                <a:gd name="T5" fmla="*/ 0 h 54"/>
                <a:gd name="T6" fmla="*/ 0 w 35"/>
                <a:gd name="T7" fmla="*/ 42 h 54"/>
                <a:gd name="T8" fmla="*/ 6 w 35"/>
                <a:gd name="T9" fmla="*/ 54 h 54"/>
                <a:gd name="T10" fmla="*/ 30 w 35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4">
                  <a:moveTo>
                    <a:pt x="30" y="54"/>
                  </a:moveTo>
                  <a:cubicBezTo>
                    <a:pt x="35" y="43"/>
                    <a:pt x="35" y="43"/>
                    <a:pt x="35" y="4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4" y="54"/>
                    <a:pt x="22" y="54"/>
                    <a:pt x="30" y="54"/>
                  </a:cubicBez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1793875" y="1765300"/>
              <a:ext cx="225425" cy="422275"/>
            </a:xfrm>
            <a:custGeom>
              <a:avLst/>
              <a:gdLst>
                <a:gd name="T0" fmla="*/ 55 w 142"/>
                <a:gd name="T1" fmla="*/ 0 h 266"/>
                <a:gd name="T2" fmla="*/ 142 w 142"/>
                <a:gd name="T3" fmla="*/ 95 h 266"/>
                <a:gd name="T4" fmla="*/ 78 w 142"/>
                <a:gd name="T5" fmla="*/ 266 h 266"/>
                <a:gd name="T6" fmla="*/ 0 w 142"/>
                <a:gd name="T7" fmla="*/ 33 h 266"/>
                <a:gd name="T8" fmla="*/ 55 w 142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66">
                  <a:moveTo>
                    <a:pt x="55" y="0"/>
                  </a:moveTo>
                  <a:lnTo>
                    <a:pt x="142" y="95"/>
                  </a:lnTo>
                  <a:lnTo>
                    <a:pt x="78" y="266"/>
                  </a:lnTo>
                  <a:lnTo>
                    <a:pt x="0" y="3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1590675" y="1811338"/>
              <a:ext cx="428625" cy="1079500"/>
            </a:xfrm>
            <a:custGeom>
              <a:avLst/>
              <a:gdLst>
                <a:gd name="T0" fmla="*/ 128 w 270"/>
                <a:gd name="T1" fmla="*/ 0 h 680"/>
                <a:gd name="T2" fmla="*/ 270 w 270"/>
                <a:gd name="T3" fmla="*/ 680 h 680"/>
                <a:gd name="T4" fmla="*/ 38 w 270"/>
                <a:gd name="T5" fmla="*/ 308 h 680"/>
                <a:gd name="T6" fmla="*/ 69 w 270"/>
                <a:gd name="T7" fmla="*/ 241 h 680"/>
                <a:gd name="T8" fmla="*/ 0 w 270"/>
                <a:gd name="T9" fmla="*/ 189 h 680"/>
                <a:gd name="T10" fmla="*/ 79 w 270"/>
                <a:gd name="T11" fmla="*/ 26 h 680"/>
                <a:gd name="T12" fmla="*/ 128 w 270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680">
                  <a:moveTo>
                    <a:pt x="128" y="0"/>
                  </a:moveTo>
                  <a:lnTo>
                    <a:pt x="270" y="680"/>
                  </a:lnTo>
                  <a:lnTo>
                    <a:pt x="38" y="308"/>
                  </a:lnTo>
                  <a:lnTo>
                    <a:pt x="69" y="241"/>
                  </a:lnTo>
                  <a:lnTo>
                    <a:pt x="0" y="189"/>
                  </a:lnTo>
                  <a:lnTo>
                    <a:pt x="79" y="26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2019300" y="1762125"/>
              <a:ext cx="230188" cy="425450"/>
            </a:xfrm>
            <a:custGeom>
              <a:avLst/>
              <a:gdLst>
                <a:gd name="T0" fmla="*/ 93 w 145"/>
                <a:gd name="T1" fmla="*/ 0 h 268"/>
                <a:gd name="T2" fmla="*/ 0 w 145"/>
                <a:gd name="T3" fmla="*/ 97 h 268"/>
                <a:gd name="T4" fmla="*/ 64 w 145"/>
                <a:gd name="T5" fmla="*/ 268 h 268"/>
                <a:gd name="T6" fmla="*/ 145 w 145"/>
                <a:gd name="T7" fmla="*/ 35 h 268"/>
                <a:gd name="T8" fmla="*/ 93 w 145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68">
                  <a:moveTo>
                    <a:pt x="93" y="0"/>
                  </a:moveTo>
                  <a:lnTo>
                    <a:pt x="0" y="97"/>
                  </a:lnTo>
                  <a:lnTo>
                    <a:pt x="64" y="268"/>
                  </a:lnTo>
                  <a:lnTo>
                    <a:pt x="145" y="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930400" y="2217738"/>
              <a:ext cx="184150" cy="673100"/>
            </a:xfrm>
            <a:custGeom>
              <a:avLst/>
              <a:gdLst>
                <a:gd name="T0" fmla="*/ 30 w 116"/>
                <a:gd name="T1" fmla="*/ 0 h 424"/>
                <a:gd name="T2" fmla="*/ 87 w 116"/>
                <a:gd name="T3" fmla="*/ 0 h 424"/>
                <a:gd name="T4" fmla="*/ 116 w 116"/>
                <a:gd name="T5" fmla="*/ 289 h 424"/>
                <a:gd name="T6" fmla="*/ 56 w 116"/>
                <a:gd name="T7" fmla="*/ 424 h 424"/>
                <a:gd name="T8" fmla="*/ 0 w 116"/>
                <a:gd name="T9" fmla="*/ 289 h 424"/>
                <a:gd name="T10" fmla="*/ 30 w 116"/>
                <a:gd name="T1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24">
                  <a:moveTo>
                    <a:pt x="30" y="0"/>
                  </a:moveTo>
                  <a:lnTo>
                    <a:pt x="87" y="0"/>
                  </a:lnTo>
                  <a:lnTo>
                    <a:pt x="116" y="289"/>
                  </a:lnTo>
                  <a:lnTo>
                    <a:pt x="56" y="424"/>
                  </a:lnTo>
                  <a:lnTo>
                    <a:pt x="0" y="28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"/>
            <p:cNvSpPr>
              <a:spLocks/>
            </p:cNvSpPr>
            <p:nvPr/>
          </p:nvSpPr>
          <p:spPr bwMode="auto">
            <a:xfrm>
              <a:off x="1793875" y="1765300"/>
              <a:ext cx="225425" cy="354013"/>
            </a:xfrm>
            <a:custGeom>
              <a:avLst/>
              <a:gdLst>
                <a:gd name="T0" fmla="*/ 55 w 142"/>
                <a:gd name="T1" fmla="*/ 0 h 223"/>
                <a:gd name="T2" fmla="*/ 142 w 142"/>
                <a:gd name="T3" fmla="*/ 95 h 223"/>
                <a:gd name="T4" fmla="*/ 78 w 142"/>
                <a:gd name="T5" fmla="*/ 223 h 223"/>
                <a:gd name="T6" fmla="*/ 0 w 142"/>
                <a:gd name="T7" fmla="*/ 33 h 223"/>
                <a:gd name="T8" fmla="*/ 55 w 142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23">
                  <a:moveTo>
                    <a:pt x="55" y="0"/>
                  </a:moveTo>
                  <a:lnTo>
                    <a:pt x="142" y="95"/>
                  </a:lnTo>
                  <a:lnTo>
                    <a:pt x="78" y="223"/>
                  </a:lnTo>
                  <a:lnTo>
                    <a:pt x="0" y="3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2019300" y="1811338"/>
              <a:ext cx="430213" cy="1079500"/>
            </a:xfrm>
            <a:custGeom>
              <a:avLst/>
              <a:gdLst>
                <a:gd name="T0" fmla="*/ 147 w 271"/>
                <a:gd name="T1" fmla="*/ 0 h 680"/>
                <a:gd name="T2" fmla="*/ 0 w 271"/>
                <a:gd name="T3" fmla="*/ 680 h 680"/>
                <a:gd name="T4" fmla="*/ 235 w 271"/>
                <a:gd name="T5" fmla="*/ 308 h 680"/>
                <a:gd name="T6" fmla="*/ 204 w 271"/>
                <a:gd name="T7" fmla="*/ 241 h 680"/>
                <a:gd name="T8" fmla="*/ 271 w 271"/>
                <a:gd name="T9" fmla="*/ 189 h 680"/>
                <a:gd name="T10" fmla="*/ 199 w 271"/>
                <a:gd name="T11" fmla="*/ 23 h 680"/>
                <a:gd name="T12" fmla="*/ 147 w 271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680">
                  <a:moveTo>
                    <a:pt x="147" y="0"/>
                  </a:moveTo>
                  <a:lnTo>
                    <a:pt x="0" y="680"/>
                  </a:lnTo>
                  <a:lnTo>
                    <a:pt x="235" y="308"/>
                  </a:lnTo>
                  <a:lnTo>
                    <a:pt x="204" y="241"/>
                  </a:lnTo>
                  <a:lnTo>
                    <a:pt x="271" y="189"/>
                  </a:lnTo>
                  <a:lnTo>
                    <a:pt x="199" y="2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2019300" y="1811338"/>
              <a:ext cx="387350" cy="1079500"/>
            </a:xfrm>
            <a:custGeom>
              <a:avLst/>
              <a:gdLst>
                <a:gd name="T0" fmla="*/ 147 w 244"/>
                <a:gd name="T1" fmla="*/ 0 h 680"/>
                <a:gd name="T2" fmla="*/ 0 w 244"/>
                <a:gd name="T3" fmla="*/ 680 h 680"/>
                <a:gd name="T4" fmla="*/ 211 w 244"/>
                <a:gd name="T5" fmla="*/ 277 h 680"/>
                <a:gd name="T6" fmla="*/ 178 w 244"/>
                <a:gd name="T7" fmla="*/ 227 h 680"/>
                <a:gd name="T8" fmla="*/ 244 w 244"/>
                <a:gd name="T9" fmla="*/ 175 h 680"/>
                <a:gd name="T10" fmla="*/ 199 w 244"/>
                <a:gd name="T11" fmla="*/ 23 h 680"/>
                <a:gd name="T12" fmla="*/ 147 w 244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680">
                  <a:moveTo>
                    <a:pt x="147" y="0"/>
                  </a:moveTo>
                  <a:lnTo>
                    <a:pt x="0" y="680"/>
                  </a:lnTo>
                  <a:lnTo>
                    <a:pt x="211" y="277"/>
                  </a:lnTo>
                  <a:lnTo>
                    <a:pt x="178" y="227"/>
                  </a:lnTo>
                  <a:lnTo>
                    <a:pt x="244" y="175"/>
                  </a:lnTo>
                  <a:lnTo>
                    <a:pt x="199" y="2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2019300" y="1762125"/>
              <a:ext cx="230188" cy="357188"/>
            </a:xfrm>
            <a:custGeom>
              <a:avLst/>
              <a:gdLst>
                <a:gd name="T0" fmla="*/ 93 w 145"/>
                <a:gd name="T1" fmla="*/ 0 h 225"/>
                <a:gd name="T2" fmla="*/ 0 w 145"/>
                <a:gd name="T3" fmla="*/ 97 h 225"/>
                <a:gd name="T4" fmla="*/ 67 w 145"/>
                <a:gd name="T5" fmla="*/ 225 h 225"/>
                <a:gd name="T6" fmla="*/ 145 w 145"/>
                <a:gd name="T7" fmla="*/ 35 h 225"/>
                <a:gd name="T8" fmla="*/ 93 w 145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25">
                  <a:moveTo>
                    <a:pt x="93" y="0"/>
                  </a:moveTo>
                  <a:lnTo>
                    <a:pt x="0" y="97"/>
                  </a:lnTo>
                  <a:lnTo>
                    <a:pt x="67" y="225"/>
                  </a:lnTo>
                  <a:lnTo>
                    <a:pt x="145" y="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1955800" y="2111375"/>
              <a:ext cx="131763" cy="112713"/>
            </a:xfrm>
            <a:custGeom>
              <a:avLst/>
              <a:gdLst>
                <a:gd name="T0" fmla="*/ 6 w 35"/>
                <a:gd name="T1" fmla="*/ 0 h 30"/>
                <a:gd name="T2" fmla="*/ 30 w 35"/>
                <a:gd name="T3" fmla="*/ 0 h 30"/>
                <a:gd name="T4" fmla="*/ 30 w 35"/>
                <a:gd name="T5" fmla="*/ 30 h 30"/>
                <a:gd name="T6" fmla="*/ 6 w 35"/>
                <a:gd name="T7" fmla="*/ 30 h 30"/>
                <a:gd name="T8" fmla="*/ 6 w 3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11"/>
                    <a:pt x="35" y="21"/>
                    <a:pt x="30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" y="21"/>
                    <a:pt x="0" y="11"/>
                    <a:pt x="6" y="0"/>
                  </a:cubicBez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2005013" y="2879725"/>
              <a:ext cx="44450" cy="466725"/>
            </a:xfrm>
            <a:custGeom>
              <a:avLst/>
              <a:gdLst>
                <a:gd name="T0" fmla="*/ 1 w 12"/>
                <a:gd name="T1" fmla="*/ 124 h 124"/>
                <a:gd name="T2" fmla="*/ 6 w 12"/>
                <a:gd name="T3" fmla="*/ 0 h 124"/>
                <a:gd name="T4" fmla="*/ 11 w 12"/>
                <a:gd name="T5" fmla="*/ 124 h 124"/>
                <a:gd name="T6" fmla="*/ 10 w 12"/>
                <a:gd name="T7" fmla="*/ 124 h 124"/>
                <a:gd name="T8" fmla="*/ 1 w 12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4">
                  <a:moveTo>
                    <a:pt x="1" y="124"/>
                  </a:moveTo>
                  <a:cubicBezTo>
                    <a:pt x="0" y="91"/>
                    <a:pt x="1" y="63"/>
                    <a:pt x="6" y="0"/>
                  </a:cubicBezTo>
                  <a:cubicBezTo>
                    <a:pt x="10" y="64"/>
                    <a:pt x="12" y="91"/>
                    <a:pt x="11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7" y="124"/>
                    <a:pt x="4" y="124"/>
                    <a:pt x="1" y="12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2332038" y="1249363"/>
              <a:ext cx="123825" cy="222250"/>
            </a:xfrm>
            <a:custGeom>
              <a:avLst/>
              <a:gdLst>
                <a:gd name="T0" fmla="*/ 23 w 33"/>
                <a:gd name="T1" fmla="*/ 2 h 59"/>
                <a:gd name="T2" fmla="*/ 30 w 33"/>
                <a:gd name="T3" fmla="*/ 33 h 59"/>
                <a:gd name="T4" fmla="*/ 11 w 33"/>
                <a:gd name="T5" fmla="*/ 57 h 59"/>
                <a:gd name="T6" fmla="*/ 4 w 33"/>
                <a:gd name="T7" fmla="*/ 27 h 59"/>
                <a:gd name="T8" fmla="*/ 23 w 33"/>
                <a:gd name="T9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9">
                  <a:moveTo>
                    <a:pt x="23" y="2"/>
                  </a:moveTo>
                  <a:cubicBezTo>
                    <a:pt x="30" y="4"/>
                    <a:pt x="33" y="17"/>
                    <a:pt x="30" y="33"/>
                  </a:cubicBezTo>
                  <a:cubicBezTo>
                    <a:pt x="26" y="48"/>
                    <a:pt x="18" y="59"/>
                    <a:pt x="11" y="57"/>
                  </a:cubicBezTo>
                  <a:cubicBezTo>
                    <a:pt x="3" y="56"/>
                    <a:pt x="0" y="42"/>
                    <a:pt x="4" y="27"/>
                  </a:cubicBezTo>
                  <a:cubicBezTo>
                    <a:pt x="7" y="12"/>
                    <a:pt x="16" y="0"/>
                    <a:pt x="23" y="2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1609725" y="741363"/>
              <a:ext cx="820738" cy="595313"/>
            </a:xfrm>
            <a:custGeom>
              <a:avLst/>
              <a:gdLst>
                <a:gd name="T0" fmla="*/ 214 w 218"/>
                <a:gd name="T1" fmla="*/ 125 h 158"/>
                <a:gd name="T2" fmla="*/ 109 w 218"/>
                <a:gd name="T3" fmla="*/ 0 h 158"/>
                <a:gd name="T4" fmla="*/ 3 w 218"/>
                <a:gd name="T5" fmla="*/ 126 h 158"/>
                <a:gd name="T6" fmla="*/ 20 w 218"/>
                <a:gd name="T7" fmla="*/ 155 h 158"/>
                <a:gd name="T8" fmla="*/ 29 w 218"/>
                <a:gd name="T9" fmla="*/ 143 h 158"/>
                <a:gd name="T10" fmla="*/ 60 w 218"/>
                <a:gd name="T11" fmla="*/ 62 h 158"/>
                <a:gd name="T12" fmla="*/ 109 w 218"/>
                <a:gd name="T13" fmla="*/ 71 h 158"/>
                <a:gd name="T14" fmla="*/ 158 w 218"/>
                <a:gd name="T15" fmla="*/ 62 h 158"/>
                <a:gd name="T16" fmla="*/ 188 w 218"/>
                <a:gd name="T17" fmla="*/ 143 h 158"/>
                <a:gd name="T18" fmla="*/ 197 w 218"/>
                <a:gd name="T19" fmla="*/ 155 h 158"/>
                <a:gd name="T20" fmla="*/ 214 w 218"/>
                <a:gd name="T21" fmla="*/ 1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58">
                  <a:moveTo>
                    <a:pt x="214" y="125"/>
                  </a:moveTo>
                  <a:cubicBezTo>
                    <a:pt x="218" y="60"/>
                    <a:pt x="191" y="0"/>
                    <a:pt x="109" y="0"/>
                  </a:cubicBezTo>
                  <a:cubicBezTo>
                    <a:pt x="27" y="0"/>
                    <a:pt x="0" y="60"/>
                    <a:pt x="3" y="126"/>
                  </a:cubicBezTo>
                  <a:cubicBezTo>
                    <a:pt x="10" y="127"/>
                    <a:pt x="17" y="139"/>
                    <a:pt x="20" y="155"/>
                  </a:cubicBezTo>
                  <a:cubicBezTo>
                    <a:pt x="25" y="158"/>
                    <a:pt x="29" y="156"/>
                    <a:pt x="29" y="143"/>
                  </a:cubicBezTo>
                  <a:cubicBezTo>
                    <a:pt x="29" y="104"/>
                    <a:pt x="34" y="70"/>
                    <a:pt x="60" y="62"/>
                  </a:cubicBezTo>
                  <a:cubicBezTo>
                    <a:pt x="85" y="54"/>
                    <a:pt x="90" y="71"/>
                    <a:pt x="109" y="71"/>
                  </a:cubicBezTo>
                  <a:cubicBezTo>
                    <a:pt x="128" y="71"/>
                    <a:pt x="134" y="55"/>
                    <a:pt x="158" y="62"/>
                  </a:cubicBezTo>
                  <a:cubicBezTo>
                    <a:pt x="183" y="69"/>
                    <a:pt x="188" y="104"/>
                    <a:pt x="188" y="143"/>
                  </a:cubicBezTo>
                  <a:cubicBezTo>
                    <a:pt x="188" y="156"/>
                    <a:pt x="192" y="158"/>
                    <a:pt x="197" y="155"/>
                  </a:cubicBezTo>
                  <a:cubicBezTo>
                    <a:pt x="200" y="139"/>
                    <a:pt x="208" y="126"/>
                    <a:pt x="214" y="125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1947863" y="823913"/>
              <a:ext cx="373063" cy="504825"/>
            </a:xfrm>
            <a:custGeom>
              <a:avLst/>
              <a:gdLst>
                <a:gd name="T0" fmla="*/ 94 w 99"/>
                <a:gd name="T1" fmla="*/ 0 h 134"/>
                <a:gd name="T2" fmla="*/ 0 w 99"/>
                <a:gd name="T3" fmla="*/ 134 h 134"/>
                <a:gd name="T4" fmla="*/ 37 w 99"/>
                <a:gd name="T5" fmla="*/ 25 h 134"/>
                <a:gd name="T6" fmla="*/ 94 w 99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4">
                  <a:moveTo>
                    <a:pt x="94" y="0"/>
                  </a:moveTo>
                  <a:cubicBezTo>
                    <a:pt x="99" y="37"/>
                    <a:pt x="41" y="116"/>
                    <a:pt x="0" y="134"/>
                  </a:cubicBezTo>
                  <a:cubicBezTo>
                    <a:pt x="26" y="120"/>
                    <a:pt x="44" y="65"/>
                    <a:pt x="37" y="25"/>
                  </a:cubicBezTo>
                  <a:cubicBezTo>
                    <a:pt x="36" y="16"/>
                    <a:pt x="98" y="7"/>
                    <a:pt x="94" y="0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1489075" y="727075"/>
              <a:ext cx="715963" cy="703263"/>
            </a:xfrm>
            <a:custGeom>
              <a:avLst/>
              <a:gdLst>
                <a:gd name="T0" fmla="*/ 188 w 190"/>
                <a:gd name="T1" fmla="*/ 31 h 187"/>
                <a:gd name="T2" fmla="*/ 14 w 190"/>
                <a:gd name="T3" fmla="*/ 187 h 187"/>
                <a:gd name="T4" fmla="*/ 127 w 190"/>
                <a:gd name="T5" fmla="*/ 40 h 187"/>
                <a:gd name="T6" fmla="*/ 188 w 190"/>
                <a:gd name="T7" fmla="*/ 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187">
                  <a:moveTo>
                    <a:pt x="188" y="31"/>
                  </a:moveTo>
                  <a:cubicBezTo>
                    <a:pt x="183" y="68"/>
                    <a:pt x="59" y="181"/>
                    <a:pt x="14" y="187"/>
                  </a:cubicBezTo>
                  <a:cubicBezTo>
                    <a:pt x="0" y="0"/>
                    <a:pt x="116" y="78"/>
                    <a:pt x="127" y="40"/>
                  </a:cubicBezTo>
                  <a:cubicBezTo>
                    <a:pt x="130" y="31"/>
                    <a:pt x="190" y="39"/>
                    <a:pt x="188" y="31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2068513" y="757238"/>
              <a:ext cx="452438" cy="692150"/>
            </a:xfrm>
            <a:custGeom>
              <a:avLst/>
              <a:gdLst>
                <a:gd name="T0" fmla="*/ 4 w 120"/>
                <a:gd name="T1" fmla="*/ 0 h 184"/>
                <a:gd name="T2" fmla="*/ 104 w 120"/>
                <a:gd name="T3" fmla="*/ 184 h 184"/>
                <a:gd name="T4" fmla="*/ 62 w 120"/>
                <a:gd name="T5" fmla="*/ 21 h 184"/>
                <a:gd name="T6" fmla="*/ 4 w 120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84">
                  <a:moveTo>
                    <a:pt x="4" y="0"/>
                  </a:moveTo>
                  <a:cubicBezTo>
                    <a:pt x="1" y="37"/>
                    <a:pt x="62" y="168"/>
                    <a:pt x="104" y="184"/>
                  </a:cubicBezTo>
                  <a:cubicBezTo>
                    <a:pt x="120" y="49"/>
                    <a:pt x="85" y="32"/>
                    <a:pt x="62" y="21"/>
                  </a:cubicBezTo>
                  <a:cubicBezTo>
                    <a:pt x="53" y="17"/>
                    <a:pt x="0" y="7"/>
                    <a:pt x="4" y="0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1185863" y="1965325"/>
              <a:ext cx="461963" cy="993775"/>
            </a:xfrm>
            <a:custGeom>
              <a:avLst/>
              <a:gdLst>
                <a:gd name="T0" fmla="*/ 63 w 123"/>
                <a:gd name="T1" fmla="*/ 20 h 264"/>
                <a:gd name="T2" fmla="*/ 77 w 123"/>
                <a:gd name="T3" fmla="*/ 0 h 264"/>
                <a:gd name="T4" fmla="*/ 113 w 123"/>
                <a:gd name="T5" fmla="*/ 117 h 264"/>
                <a:gd name="T6" fmla="*/ 83 w 123"/>
                <a:gd name="T7" fmla="*/ 211 h 264"/>
                <a:gd name="T8" fmla="*/ 20 w 123"/>
                <a:gd name="T9" fmla="*/ 264 h 264"/>
                <a:gd name="T10" fmla="*/ 4 w 123"/>
                <a:gd name="T11" fmla="*/ 210 h 264"/>
                <a:gd name="T12" fmla="*/ 63 w 123"/>
                <a:gd name="T13" fmla="*/ 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64">
                  <a:moveTo>
                    <a:pt x="63" y="20"/>
                  </a:moveTo>
                  <a:cubicBezTo>
                    <a:pt x="65" y="12"/>
                    <a:pt x="68" y="4"/>
                    <a:pt x="77" y="0"/>
                  </a:cubicBezTo>
                  <a:cubicBezTo>
                    <a:pt x="109" y="21"/>
                    <a:pt x="123" y="88"/>
                    <a:pt x="113" y="117"/>
                  </a:cubicBezTo>
                  <a:cubicBezTo>
                    <a:pt x="83" y="211"/>
                    <a:pt x="83" y="211"/>
                    <a:pt x="83" y="211"/>
                  </a:cubicBezTo>
                  <a:cubicBezTo>
                    <a:pt x="20" y="264"/>
                    <a:pt x="20" y="264"/>
                    <a:pt x="20" y="264"/>
                  </a:cubicBezTo>
                  <a:cubicBezTo>
                    <a:pt x="0" y="245"/>
                    <a:pt x="2" y="221"/>
                    <a:pt x="4" y="210"/>
                  </a:cubicBezTo>
                  <a:cubicBezTo>
                    <a:pt x="7" y="190"/>
                    <a:pt x="61" y="28"/>
                    <a:pt x="63" y="2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1636713" y="1811338"/>
              <a:ext cx="382588" cy="1079500"/>
            </a:xfrm>
            <a:custGeom>
              <a:avLst/>
              <a:gdLst>
                <a:gd name="T0" fmla="*/ 97 w 241"/>
                <a:gd name="T1" fmla="*/ 0 h 680"/>
                <a:gd name="T2" fmla="*/ 241 w 241"/>
                <a:gd name="T3" fmla="*/ 680 h 680"/>
                <a:gd name="T4" fmla="*/ 31 w 241"/>
                <a:gd name="T5" fmla="*/ 277 h 680"/>
                <a:gd name="T6" fmla="*/ 66 w 241"/>
                <a:gd name="T7" fmla="*/ 227 h 680"/>
                <a:gd name="T8" fmla="*/ 0 w 241"/>
                <a:gd name="T9" fmla="*/ 175 h 680"/>
                <a:gd name="T10" fmla="*/ 50 w 241"/>
                <a:gd name="T11" fmla="*/ 26 h 680"/>
                <a:gd name="T12" fmla="*/ 97 w 241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680">
                  <a:moveTo>
                    <a:pt x="97" y="0"/>
                  </a:moveTo>
                  <a:lnTo>
                    <a:pt x="241" y="680"/>
                  </a:lnTo>
                  <a:lnTo>
                    <a:pt x="31" y="277"/>
                  </a:lnTo>
                  <a:lnTo>
                    <a:pt x="66" y="227"/>
                  </a:lnTo>
                  <a:lnTo>
                    <a:pt x="0" y="175"/>
                  </a:lnTo>
                  <a:lnTo>
                    <a:pt x="50" y="2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1614488" y="2138363"/>
              <a:ext cx="923925" cy="1128713"/>
            </a:xfrm>
            <a:custGeom>
              <a:avLst/>
              <a:gdLst>
                <a:gd name="T0" fmla="*/ 196 w 582"/>
                <a:gd name="T1" fmla="*/ 0 h 711"/>
                <a:gd name="T2" fmla="*/ 582 w 582"/>
                <a:gd name="T3" fmla="*/ 130 h 711"/>
                <a:gd name="T4" fmla="*/ 386 w 582"/>
                <a:gd name="T5" fmla="*/ 711 h 711"/>
                <a:gd name="T6" fmla="*/ 0 w 582"/>
                <a:gd name="T7" fmla="*/ 581 h 711"/>
                <a:gd name="T8" fmla="*/ 196 w 582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11">
                  <a:moveTo>
                    <a:pt x="196" y="0"/>
                  </a:moveTo>
                  <a:lnTo>
                    <a:pt x="582" y="130"/>
                  </a:lnTo>
                  <a:lnTo>
                    <a:pt x="386" y="711"/>
                  </a:lnTo>
                  <a:lnTo>
                    <a:pt x="0" y="58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2024063" y="2509838"/>
              <a:ext cx="481013" cy="347663"/>
            </a:xfrm>
            <a:custGeom>
              <a:avLst/>
              <a:gdLst>
                <a:gd name="T0" fmla="*/ 53 w 128"/>
                <a:gd name="T1" fmla="*/ 31 h 92"/>
                <a:gd name="T2" fmla="*/ 35 w 128"/>
                <a:gd name="T3" fmla="*/ 35 h 92"/>
                <a:gd name="T4" fmla="*/ 53 w 128"/>
                <a:gd name="T5" fmla="*/ 18 h 92"/>
                <a:gd name="T6" fmla="*/ 50 w 128"/>
                <a:gd name="T7" fmla="*/ 0 h 92"/>
                <a:gd name="T8" fmla="*/ 7 w 128"/>
                <a:gd name="T9" fmla="*/ 36 h 92"/>
                <a:gd name="T10" fmla="*/ 1 w 128"/>
                <a:gd name="T11" fmla="*/ 64 h 92"/>
                <a:gd name="T12" fmla="*/ 53 w 128"/>
                <a:gd name="T13" fmla="*/ 92 h 92"/>
                <a:gd name="T14" fmla="*/ 102 w 128"/>
                <a:gd name="T15" fmla="*/ 92 h 92"/>
                <a:gd name="T16" fmla="*/ 102 w 128"/>
                <a:gd name="T17" fmla="*/ 78 h 92"/>
                <a:gd name="T18" fmla="*/ 68 w 128"/>
                <a:gd name="T19" fmla="*/ 78 h 92"/>
                <a:gd name="T20" fmla="*/ 69 w 128"/>
                <a:gd name="T21" fmla="*/ 76 h 92"/>
                <a:gd name="T22" fmla="*/ 114 w 128"/>
                <a:gd name="T23" fmla="*/ 71 h 92"/>
                <a:gd name="T24" fmla="*/ 113 w 128"/>
                <a:gd name="T25" fmla="*/ 57 h 92"/>
                <a:gd name="T26" fmla="*/ 71 w 128"/>
                <a:gd name="T27" fmla="*/ 61 h 92"/>
                <a:gd name="T28" fmla="*/ 71 w 128"/>
                <a:gd name="T29" fmla="*/ 59 h 92"/>
                <a:gd name="T30" fmla="*/ 118 w 128"/>
                <a:gd name="T31" fmla="*/ 51 h 92"/>
                <a:gd name="T32" fmla="*/ 116 w 128"/>
                <a:gd name="T33" fmla="*/ 36 h 92"/>
                <a:gd name="T34" fmla="*/ 65 w 128"/>
                <a:gd name="T35" fmla="*/ 45 h 92"/>
                <a:gd name="T36" fmla="*/ 64 w 128"/>
                <a:gd name="T37" fmla="*/ 44 h 92"/>
                <a:gd name="T38" fmla="*/ 112 w 128"/>
                <a:gd name="T39" fmla="*/ 30 h 92"/>
                <a:gd name="T40" fmla="*/ 108 w 128"/>
                <a:gd name="T41" fmla="*/ 16 h 92"/>
                <a:gd name="T42" fmla="*/ 53 w 128"/>
                <a:gd name="T43" fmla="*/ 3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92">
                  <a:moveTo>
                    <a:pt x="53" y="31"/>
                  </a:moveTo>
                  <a:cubicBezTo>
                    <a:pt x="48" y="32"/>
                    <a:pt x="42" y="33"/>
                    <a:pt x="35" y="35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60" y="10"/>
                    <a:pt x="55" y="2"/>
                    <a:pt x="50" y="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" y="41"/>
                    <a:pt x="0" y="53"/>
                    <a:pt x="1" y="64"/>
                  </a:cubicBezTo>
                  <a:cubicBezTo>
                    <a:pt x="5" y="87"/>
                    <a:pt x="22" y="92"/>
                    <a:pt x="53" y="92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12" y="92"/>
                    <a:pt x="112" y="78"/>
                    <a:pt x="102" y="78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7"/>
                    <a:pt x="69" y="76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4" y="70"/>
                    <a:pt x="122" y="56"/>
                    <a:pt x="113" y="57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0"/>
                    <a:pt x="71" y="59"/>
                    <a:pt x="71" y="59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28" y="49"/>
                    <a:pt x="125" y="35"/>
                    <a:pt x="116" y="3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4" y="44"/>
                    <a:pt x="64" y="44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21" y="28"/>
                    <a:pt x="117" y="13"/>
                    <a:pt x="108" y="16"/>
                  </a:cubicBezTo>
                  <a:lnTo>
                    <a:pt x="53" y="31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1955800" y="2600325"/>
              <a:ext cx="165100" cy="293688"/>
            </a:xfrm>
            <a:custGeom>
              <a:avLst/>
              <a:gdLst>
                <a:gd name="T0" fmla="*/ 0 w 104"/>
                <a:gd name="T1" fmla="*/ 15 h 185"/>
                <a:gd name="T2" fmla="*/ 31 w 104"/>
                <a:gd name="T3" fmla="*/ 185 h 185"/>
                <a:gd name="T4" fmla="*/ 104 w 104"/>
                <a:gd name="T5" fmla="*/ 171 h 185"/>
                <a:gd name="T6" fmla="*/ 74 w 104"/>
                <a:gd name="T7" fmla="*/ 0 h 185"/>
                <a:gd name="T8" fmla="*/ 0 w 104"/>
                <a:gd name="T9" fmla="*/ 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85">
                  <a:moveTo>
                    <a:pt x="0" y="15"/>
                  </a:moveTo>
                  <a:lnTo>
                    <a:pt x="31" y="185"/>
                  </a:lnTo>
                  <a:lnTo>
                    <a:pt x="104" y="171"/>
                  </a:lnTo>
                  <a:lnTo>
                    <a:pt x="74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1169988" y="2608263"/>
              <a:ext cx="868363" cy="417513"/>
            </a:xfrm>
            <a:custGeom>
              <a:avLst/>
              <a:gdLst>
                <a:gd name="T0" fmla="*/ 65 w 231"/>
                <a:gd name="T1" fmla="*/ 24 h 111"/>
                <a:gd name="T2" fmla="*/ 216 w 231"/>
                <a:gd name="T3" fmla="*/ 0 h 111"/>
                <a:gd name="T4" fmla="*/ 231 w 231"/>
                <a:gd name="T5" fmla="*/ 78 h 111"/>
                <a:gd name="T6" fmla="*/ 231 w 231"/>
                <a:gd name="T7" fmla="*/ 78 h 111"/>
                <a:gd name="T8" fmla="*/ 69 w 231"/>
                <a:gd name="T9" fmla="*/ 106 h 111"/>
                <a:gd name="T10" fmla="*/ 18 w 231"/>
                <a:gd name="T11" fmla="*/ 85 h 111"/>
                <a:gd name="T12" fmla="*/ 65 w 231"/>
                <a:gd name="T13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111">
                  <a:moveTo>
                    <a:pt x="65" y="24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42" y="111"/>
                    <a:pt x="25" y="94"/>
                    <a:pt x="18" y="85"/>
                  </a:cubicBezTo>
                  <a:cubicBezTo>
                    <a:pt x="0" y="55"/>
                    <a:pt x="38" y="17"/>
                    <a:pt x="65" y="2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3592513" y="1889125"/>
              <a:ext cx="274638" cy="241300"/>
            </a:xfrm>
            <a:custGeom>
              <a:avLst/>
              <a:gdLst>
                <a:gd name="T0" fmla="*/ 69 w 73"/>
                <a:gd name="T1" fmla="*/ 4 h 64"/>
                <a:gd name="T2" fmla="*/ 69 w 73"/>
                <a:gd name="T3" fmla="*/ 4 h 64"/>
                <a:gd name="T4" fmla="*/ 69 w 73"/>
                <a:gd name="T5" fmla="*/ 15 h 64"/>
                <a:gd name="T6" fmla="*/ 17 w 73"/>
                <a:gd name="T7" fmla="*/ 61 h 64"/>
                <a:gd name="T8" fmla="*/ 4 w 73"/>
                <a:gd name="T9" fmla="*/ 61 h 64"/>
                <a:gd name="T10" fmla="*/ 4 w 73"/>
                <a:gd name="T11" fmla="*/ 61 h 64"/>
                <a:gd name="T12" fmla="*/ 4 w 73"/>
                <a:gd name="T13" fmla="*/ 49 h 64"/>
                <a:gd name="T14" fmla="*/ 56 w 73"/>
                <a:gd name="T15" fmla="*/ 3 h 64"/>
                <a:gd name="T16" fmla="*/ 69 w 73"/>
                <a:gd name="T1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64">
                  <a:moveTo>
                    <a:pt x="69" y="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73" y="7"/>
                    <a:pt x="73" y="12"/>
                    <a:pt x="69" y="15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4" y="64"/>
                    <a:pt x="8" y="64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57"/>
                    <a:pt x="0" y="52"/>
                    <a:pt x="4" y="49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60" y="0"/>
                    <a:pt x="66" y="1"/>
                    <a:pt x="69" y="4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3381375" y="2017713"/>
              <a:ext cx="406400" cy="368300"/>
            </a:xfrm>
            <a:custGeom>
              <a:avLst/>
              <a:gdLst>
                <a:gd name="T0" fmla="*/ 0 w 108"/>
                <a:gd name="T1" fmla="*/ 69 h 98"/>
                <a:gd name="T2" fmla="*/ 27 w 108"/>
                <a:gd name="T3" fmla="*/ 98 h 98"/>
                <a:gd name="T4" fmla="*/ 60 w 108"/>
                <a:gd name="T5" fmla="*/ 82 h 98"/>
                <a:gd name="T6" fmla="*/ 108 w 108"/>
                <a:gd name="T7" fmla="*/ 15 h 98"/>
                <a:gd name="T8" fmla="*/ 83 w 108"/>
                <a:gd name="T9" fmla="*/ 0 h 98"/>
                <a:gd name="T10" fmla="*/ 22 w 108"/>
                <a:gd name="T11" fmla="*/ 27 h 98"/>
                <a:gd name="T12" fmla="*/ 0 w 108"/>
                <a:gd name="T13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98">
                  <a:moveTo>
                    <a:pt x="0" y="69"/>
                  </a:moveTo>
                  <a:cubicBezTo>
                    <a:pt x="27" y="98"/>
                    <a:pt x="27" y="98"/>
                    <a:pt x="27" y="98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77" y="73"/>
                    <a:pt x="99" y="33"/>
                    <a:pt x="108" y="1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3378200" y="1147763"/>
              <a:ext cx="838200" cy="1362075"/>
            </a:xfrm>
            <a:custGeom>
              <a:avLst/>
              <a:gdLst>
                <a:gd name="T0" fmla="*/ 516 w 528"/>
                <a:gd name="T1" fmla="*/ 0 h 858"/>
                <a:gd name="T2" fmla="*/ 528 w 528"/>
                <a:gd name="T3" fmla="*/ 7 h 858"/>
                <a:gd name="T4" fmla="*/ 35 w 528"/>
                <a:gd name="T5" fmla="*/ 858 h 858"/>
                <a:gd name="T6" fmla="*/ 0 w 528"/>
                <a:gd name="T7" fmla="*/ 837 h 858"/>
                <a:gd name="T8" fmla="*/ 516 w 528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858">
                  <a:moveTo>
                    <a:pt x="516" y="0"/>
                  </a:moveTo>
                  <a:lnTo>
                    <a:pt x="528" y="7"/>
                  </a:lnTo>
                  <a:lnTo>
                    <a:pt x="35" y="858"/>
                  </a:lnTo>
                  <a:lnTo>
                    <a:pt x="0" y="8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3449638" y="1943100"/>
              <a:ext cx="239713" cy="239713"/>
            </a:xfrm>
            <a:custGeom>
              <a:avLst/>
              <a:gdLst>
                <a:gd name="T0" fmla="*/ 3 w 64"/>
                <a:gd name="T1" fmla="*/ 58 h 64"/>
                <a:gd name="T2" fmla="*/ 7 w 64"/>
                <a:gd name="T3" fmla="*/ 64 h 64"/>
                <a:gd name="T4" fmla="*/ 13 w 64"/>
                <a:gd name="T5" fmla="*/ 59 h 64"/>
                <a:gd name="T6" fmla="*/ 58 w 64"/>
                <a:gd name="T7" fmla="*/ 24 h 64"/>
                <a:gd name="T8" fmla="*/ 63 w 64"/>
                <a:gd name="T9" fmla="*/ 11 h 64"/>
                <a:gd name="T10" fmla="*/ 56 w 64"/>
                <a:gd name="T11" fmla="*/ 2 h 64"/>
                <a:gd name="T12" fmla="*/ 5 w 64"/>
                <a:gd name="T13" fmla="*/ 42 h 64"/>
                <a:gd name="T14" fmla="*/ 3 w 64"/>
                <a:gd name="T15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3" y="58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3" y="20"/>
                    <a:pt x="64" y="15"/>
                    <a:pt x="63" y="11"/>
                  </a:cubicBezTo>
                  <a:cubicBezTo>
                    <a:pt x="63" y="7"/>
                    <a:pt x="59" y="0"/>
                    <a:pt x="56" y="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6"/>
                    <a:pt x="0" y="53"/>
                    <a:pt x="3" y="5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3625850" y="1946275"/>
              <a:ext cx="49213" cy="49213"/>
            </a:xfrm>
            <a:custGeom>
              <a:avLst/>
              <a:gdLst>
                <a:gd name="T0" fmla="*/ 12 w 13"/>
                <a:gd name="T1" fmla="*/ 1 h 13"/>
                <a:gd name="T2" fmla="*/ 10 w 13"/>
                <a:gd name="T3" fmla="*/ 0 h 13"/>
                <a:gd name="T4" fmla="*/ 0 w 13"/>
                <a:gd name="T5" fmla="*/ 9 h 13"/>
                <a:gd name="T6" fmla="*/ 12 w 13"/>
                <a:gd name="T7" fmla="*/ 5 h 13"/>
                <a:gd name="T8" fmla="*/ 12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3"/>
                    <a:pt x="9" y="10"/>
                    <a:pt x="12" y="5"/>
                  </a:cubicBezTo>
                  <a:cubicBezTo>
                    <a:pt x="13" y="4"/>
                    <a:pt x="13" y="2"/>
                    <a:pt x="12" y="1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3576638" y="2198688"/>
              <a:ext cx="117475" cy="79375"/>
            </a:xfrm>
            <a:custGeom>
              <a:avLst/>
              <a:gdLst>
                <a:gd name="T0" fmla="*/ 29 w 31"/>
                <a:gd name="T1" fmla="*/ 6 h 21"/>
                <a:gd name="T2" fmla="*/ 29 w 31"/>
                <a:gd name="T3" fmla="*/ 6 h 21"/>
                <a:gd name="T4" fmla="*/ 26 w 31"/>
                <a:gd name="T5" fmla="*/ 16 h 21"/>
                <a:gd name="T6" fmla="*/ 13 w 31"/>
                <a:gd name="T7" fmla="*/ 20 h 21"/>
                <a:gd name="T8" fmla="*/ 2 w 31"/>
                <a:gd name="T9" fmla="*/ 16 h 21"/>
                <a:gd name="T10" fmla="*/ 2 w 31"/>
                <a:gd name="T11" fmla="*/ 16 h 21"/>
                <a:gd name="T12" fmla="*/ 6 w 31"/>
                <a:gd name="T13" fmla="*/ 6 h 21"/>
                <a:gd name="T14" fmla="*/ 19 w 31"/>
                <a:gd name="T15" fmla="*/ 2 h 21"/>
                <a:gd name="T16" fmla="*/ 29 w 31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10"/>
                    <a:pt x="29" y="14"/>
                    <a:pt x="26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1"/>
                    <a:pt x="4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2"/>
                    <a:pt x="2" y="8"/>
                    <a:pt x="6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0"/>
                    <a:pt x="27" y="2"/>
                    <a:pt x="29" y="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3622675" y="2111375"/>
              <a:ext cx="123825" cy="90488"/>
            </a:xfrm>
            <a:custGeom>
              <a:avLst/>
              <a:gdLst>
                <a:gd name="T0" fmla="*/ 31 w 33"/>
                <a:gd name="T1" fmla="*/ 7 h 24"/>
                <a:gd name="T2" fmla="*/ 31 w 33"/>
                <a:gd name="T3" fmla="*/ 7 h 24"/>
                <a:gd name="T4" fmla="*/ 27 w 33"/>
                <a:gd name="T5" fmla="*/ 18 h 24"/>
                <a:gd name="T6" fmla="*/ 14 w 33"/>
                <a:gd name="T7" fmla="*/ 22 h 24"/>
                <a:gd name="T8" fmla="*/ 2 w 33"/>
                <a:gd name="T9" fmla="*/ 17 h 24"/>
                <a:gd name="T10" fmla="*/ 2 w 33"/>
                <a:gd name="T11" fmla="*/ 17 h 24"/>
                <a:gd name="T12" fmla="*/ 6 w 33"/>
                <a:gd name="T13" fmla="*/ 6 h 24"/>
                <a:gd name="T14" fmla="*/ 19 w 33"/>
                <a:gd name="T15" fmla="*/ 2 h 24"/>
                <a:gd name="T16" fmla="*/ 31 w 33"/>
                <a:gd name="T1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31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3" y="11"/>
                    <a:pt x="31" y="16"/>
                    <a:pt x="27" y="18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0" y="24"/>
                    <a:pt x="4" y="21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2"/>
                    <a:pt x="1" y="8"/>
                    <a:pt x="6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9" y="2"/>
                    <a:pt x="31" y="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3625850" y="2133600"/>
              <a:ext cx="68263" cy="60325"/>
            </a:xfrm>
            <a:custGeom>
              <a:avLst/>
              <a:gdLst>
                <a:gd name="T0" fmla="*/ 16 w 18"/>
                <a:gd name="T1" fmla="*/ 5 h 16"/>
                <a:gd name="T2" fmla="*/ 16 w 18"/>
                <a:gd name="T3" fmla="*/ 5 h 16"/>
                <a:gd name="T4" fmla="*/ 13 w 18"/>
                <a:gd name="T5" fmla="*/ 14 h 16"/>
                <a:gd name="T6" fmla="*/ 12 w 18"/>
                <a:gd name="T7" fmla="*/ 14 h 16"/>
                <a:gd name="T8" fmla="*/ 2 w 18"/>
                <a:gd name="T9" fmla="*/ 10 h 16"/>
                <a:gd name="T10" fmla="*/ 2 w 18"/>
                <a:gd name="T11" fmla="*/ 10 h 16"/>
                <a:gd name="T12" fmla="*/ 5 w 18"/>
                <a:gd name="T13" fmla="*/ 2 h 16"/>
                <a:gd name="T14" fmla="*/ 7 w 18"/>
                <a:gd name="T15" fmla="*/ 1 h 16"/>
                <a:gd name="T16" fmla="*/ 16 w 1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8" y="9"/>
                    <a:pt x="17" y="13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6"/>
                    <a:pt x="4" y="14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2" y="3"/>
                    <a:pt x="5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3584575" y="2217738"/>
              <a:ext cx="60325" cy="55563"/>
            </a:xfrm>
            <a:custGeom>
              <a:avLst/>
              <a:gdLst>
                <a:gd name="T0" fmla="*/ 15 w 16"/>
                <a:gd name="T1" fmla="*/ 5 h 15"/>
                <a:gd name="T2" fmla="*/ 15 w 16"/>
                <a:gd name="T3" fmla="*/ 5 h 15"/>
                <a:gd name="T4" fmla="*/ 12 w 16"/>
                <a:gd name="T5" fmla="*/ 13 h 15"/>
                <a:gd name="T6" fmla="*/ 11 w 16"/>
                <a:gd name="T7" fmla="*/ 14 h 15"/>
                <a:gd name="T8" fmla="*/ 2 w 16"/>
                <a:gd name="T9" fmla="*/ 10 h 15"/>
                <a:gd name="T10" fmla="*/ 2 w 16"/>
                <a:gd name="T11" fmla="*/ 10 h 15"/>
                <a:gd name="T12" fmla="*/ 5 w 16"/>
                <a:gd name="T13" fmla="*/ 2 h 15"/>
                <a:gd name="T14" fmla="*/ 6 w 16"/>
                <a:gd name="T15" fmla="*/ 1 h 15"/>
                <a:gd name="T16" fmla="*/ 15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6" y="9"/>
                    <a:pt x="15" y="12"/>
                    <a:pt x="12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15"/>
                    <a:pt x="3" y="13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3" y="2"/>
                    <a:pt x="15" y="5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3670300" y="2020888"/>
              <a:ext cx="125413" cy="90488"/>
            </a:xfrm>
            <a:custGeom>
              <a:avLst/>
              <a:gdLst>
                <a:gd name="T0" fmla="*/ 31 w 33"/>
                <a:gd name="T1" fmla="*/ 7 h 24"/>
                <a:gd name="T2" fmla="*/ 31 w 33"/>
                <a:gd name="T3" fmla="*/ 7 h 24"/>
                <a:gd name="T4" fmla="*/ 27 w 33"/>
                <a:gd name="T5" fmla="*/ 18 h 24"/>
                <a:gd name="T6" fmla="*/ 14 w 33"/>
                <a:gd name="T7" fmla="*/ 22 h 24"/>
                <a:gd name="T8" fmla="*/ 2 w 33"/>
                <a:gd name="T9" fmla="*/ 17 h 24"/>
                <a:gd name="T10" fmla="*/ 2 w 33"/>
                <a:gd name="T11" fmla="*/ 17 h 24"/>
                <a:gd name="T12" fmla="*/ 6 w 33"/>
                <a:gd name="T13" fmla="*/ 6 h 24"/>
                <a:gd name="T14" fmla="*/ 19 w 33"/>
                <a:gd name="T15" fmla="*/ 1 h 24"/>
                <a:gd name="T16" fmla="*/ 31 w 33"/>
                <a:gd name="T1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31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3" y="11"/>
                    <a:pt x="32" y="16"/>
                    <a:pt x="27" y="18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0" y="24"/>
                    <a:pt x="4" y="21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2"/>
                    <a:pt x="2" y="7"/>
                    <a:pt x="6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9" y="2"/>
                    <a:pt x="31" y="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3678238" y="2044700"/>
              <a:ext cx="68263" cy="58738"/>
            </a:xfrm>
            <a:custGeom>
              <a:avLst/>
              <a:gdLst>
                <a:gd name="T0" fmla="*/ 16 w 18"/>
                <a:gd name="T1" fmla="*/ 5 h 16"/>
                <a:gd name="T2" fmla="*/ 16 w 18"/>
                <a:gd name="T3" fmla="*/ 5 h 16"/>
                <a:gd name="T4" fmla="*/ 13 w 18"/>
                <a:gd name="T5" fmla="*/ 14 h 16"/>
                <a:gd name="T6" fmla="*/ 11 w 18"/>
                <a:gd name="T7" fmla="*/ 14 h 16"/>
                <a:gd name="T8" fmla="*/ 2 w 18"/>
                <a:gd name="T9" fmla="*/ 10 h 16"/>
                <a:gd name="T10" fmla="*/ 2 w 18"/>
                <a:gd name="T11" fmla="*/ 10 h 16"/>
                <a:gd name="T12" fmla="*/ 5 w 18"/>
                <a:gd name="T13" fmla="*/ 2 h 16"/>
                <a:gd name="T14" fmla="*/ 6 w 18"/>
                <a:gd name="T15" fmla="*/ 1 h 16"/>
                <a:gd name="T16" fmla="*/ 16 w 1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8" y="9"/>
                    <a:pt x="16" y="13"/>
                    <a:pt x="1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16"/>
                    <a:pt x="3" y="14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0" y="0"/>
                    <a:pt x="14" y="2"/>
                    <a:pt x="16" y="5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3381375" y="2092325"/>
              <a:ext cx="222250" cy="263525"/>
            </a:xfrm>
            <a:custGeom>
              <a:avLst/>
              <a:gdLst>
                <a:gd name="T0" fmla="*/ 0 w 59"/>
                <a:gd name="T1" fmla="*/ 49 h 70"/>
                <a:gd name="T2" fmla="*/ 19 w 59"/>
                <a:gd name="T3" fmla="*/ 70 h 70"/>
                <a:gd name="T4" fmla="*/ 44 w 59"/>
                <a:gd name="T5" fmla="*/ 8 h 70"/>
                <a:gd name="T6" fmla="*/ 38 w 59"/>
                <a:gd name="T7" fmla="*/ 0 h 70"/>
                <a:gd name="T8" fmla="*/ 22 w 59"/>
                <a:gd name="T9" fmla="*/ 7 h 70"/>
                <a:gd name="T10" fmla="*/ 0 w 59"/>
                <a:gd name="T11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70">
                  <a:moveTo>
                    <a:pt x="0" y="49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35" y="57"/>
                    <a:pt x="59" y="28"/>
                    <a:pt x="44" y="8"/>
                  </a:cubicBezTo>
                  <a:cubicBezTo>
                    <a:pt x="42" y="5"/>
                    <a:pt x="40" y="2"/>
                    <a:pt x="38" y="0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3265488" y="2209800"/>
              <a:ext cx="269875" cy="282575"/>
            </a:xfrm>
            <a:custGeom>
              <a:avLst/>
              <a:gdLst>
                <a:gd name="T0" fmla="*/ 0 w 170"/>
                <a:gd name="T1" fmla="*/ 50 h 178"/>
                <a:gd name="T2" fmla="*/ 116 w 170"/>
                <a:gd name="T3" fmla="*/ 178 h 178"/>
                <a:gd name="T4" fmla="*/ 170 w 170"/>
                <a:gd name="T5" fmla="*/ 128 h 178"/>
                <a:gd name="T6" fmla="*/ 54 w 170"/>
                <a:gd name="T7" fmla="*/ 0 h 178"/>
                <a:gd name="T8" fmla="*/ 0 w 170"/>
                <a:gd name="T9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8">
                  <a:moveTo>
                    <a:pt x="0" y="50"/>
                  </a:moveTo>
                  <a:lnTo>
                    <a:pt x="116" y="178"/>
                  </a:lnTo>
                  <a:lnTo>
                    <a:pt x="170" y="128"/>
                  </a:lnTo>
                  <a:lnTo>
                    <a:pt x="54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2941638" y="2254250"/>
              <a:ext cx="544513" cy="633413"/>
            </a:xfrm>
            <a:custGeom>
              <a:avLst/>
              <a:gdLst>
                <a:gd name="T0" fmla="*/ 0 w 145"/>
                <a:gd name="T1" fmla="*/ 38 h 168"/>
                <a:gd name="T2" fmla="*/ 21 w 145"/>
                <a:gd name="T3" fmla="*/ 62 h 168"/>
                <a:gd name="T4" fmla="*/ 92 w 145"/>
                <a:gd name="T5" fmla="*/ 0 h 168"/>
                <a:gd name="T6" fmla="*/ 92 w 145"/>
                <a:gd name="T7" fmla="*/ 0 h 168"/>
                <a:gd name="T8" fmla="*/ 145 w 145"/>
                <a:gd name="T9" fmla="*/ 59 h 168"/>
                <a:gd name="T10" fmla="*/ 145 w 145"/>
                <a:gd name="T11" fmla="*/ 60 h 168"/>
                <a:gd name="T12" fmla="*/ 36 w 145"/>
                <a:gd name="T13" fmla="*/ 155 h 168"/>
                <a:gd name="T14" fmla="*/ 0 w 145"/>
                <a:gd name="T15" fmla="*/ 158 h 168"/>
                <a:gd name="T16" fmla="*/ 0 w 145"/>
                <a:gd name="T17" fmla="*/ 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68">
                  <a:moveTo>
                    <a:pt x="0" y="38"/>
                  </a:moveTo>
                  <a:cubicBezTo>
                    <a:pt x="10" y="50"/>
                    <a:pt x="18" y="59"/>
                    <a:pt x="21" y="6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60"/>
                    <a:pt x="145" y="60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2" y="168"/>
                    <a:pt x="9" y="165"/>
                    <a:pt x="0" y="15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3378200" y="2303463"/>
              <a:ext cx="138113" cy="192088"/>
            </a:xfrm>
            <a:custGeom>
              <a:avLst/>
              <a:gdLst>
                <a:gd name="T0" fmla="*/ 37 w 37"/>
                <a:gd name="T1" fmla="*/ 12 h 51"/>
                <a:gd name="T2" fmla="*/ 15 w 37"/>
                <a:gd name="T3" fmla="*/ 51 h 51"/>
                <a:gd name="T4" fmla="*/ 0 w 37"/>
                <a:gd name="T5" fmla="*/ 42 h 51"/>
                <a:gd name="T6" fmla="*/ 24 w 37"/>
                <a:gd name="T7" fmla="*/ 3 h 51"/>
                <a:gd name="T8" fmla="*/ 30 w 37"/>
                <a:gd name="T9" fmla="*/ 0 h 51"/>
                <a:gd name="T10" fmla="*/ 37 w 37"/>
                <a:gd name="T11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1">
                  <a:moveTo>
                    <a:pt x="37" y="12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7" y="3"/>
                    <a:pt x="29" y="1"/>
                    <a:pt x="30" y="0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4943273" y="126978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rgbClr val="00B187"/>
                </a:solidFill>
              </a:rPr>
              <a:t>如何保持风格一致</a:t>
            </a:r>
            <a:endParaRPr lang="zh-CN" altLang="en-US" sz="3600" b="1" dirty="0">
              <a:solidFill>
                <a:srgbClr val="00B187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558994" y="2046367"/>
            <a:ext cx="3185487" cy="728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用格式刷、动画刷刷走原格式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巧用取色器在色盘中随时取色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任意多边形 109"/>
          <p:cNvSpPr/>
          <p:nvPr/>
        </p:nvSpPr>
        <p:spPr>
          <a:xfrm>
            <a:off x="721947" y="4119749"/>
            <a:ext cx="2425987" cy="2458023"/>
          </a:xfrm>
          <a:custGeom>
            <a:avLst/>
            <a:gdLst>
              <a:gd name="connsiteX0" fmla="*/ 156137 w 2425987"/>
              <a:gd name="connsiteY0" fmla="*/ 0 h 2833141"/>
              <a:gd name="connsiteX1" fmla="*/ 479568 w 2425987"/>
              <a:gd name="connsiteY1" fmla="*/ 0 h 2833141"/>
              <a:gd name="connsiteX2" fmla="*/ 479568 w 2425987"/>
              <a:gd name="connsiteY2" fmla="*/ 689183 h 2833141"/>
              <a:gd name="connsiteX3" fmla="*/ 1946418 w 2425987"/>
              <a:gd name="connsiteY3" fmla="*/ 689183 h 2833141"/>
              <a:gd name="connsiteX4" fmla="*/ 1946418 w 2425987"/>
              <a:gd name="connsiteY4" fmla="*/ 0 h 2833141"/>
              <a:gd name="connsiteX5" fmla="*/ 2269850 w 2425987"/>
              <a:gd name="connsiteY5" fmla="*/ 0 h 2833141"/>
              <a:gd name="connsiteX6" fmla="*/ 2425987 w 2425987"/>
              <a:gd name="connsiteY6" fmla="*/ 156137 h 2833141"/>
              <a:gd name="connsiteX7" fmla="*/ 2425987 w 2425987"/>
              <a:gd name="connsiteY7" fmla="*/ 2677004 h 2833141"/>
              <a:gd name="connsiteX8" fmla="*/ 2269850 w 2425987"/>
              <a:gd name="connsiteY8" fmla="*/ 2833141 h 2833141"/>
              <a:gd name="connsiteX9" fmla="*/ 156137 w 2425987"/>
              <a:gd name="connsiteY9" fmla="*/ 2833141 h 2833141"/>
              <a:gd name="connsiteX10" fmla="*/ 0 w 2425987"/>
              <a:gd name="connsiteY10" fmla="*/ 2677004 h 2833141"/>
              <a:gd name="connsiteX11" fmla="*/ 0 w 2425987"/>
              <a:gd name="connsiteY11" fmla="*/ 156137 h 2833141"/>
              <a:gd name="connsiteX12" fmla="*/ 156137 w 2425987"/>
              <a:gd name="connsiteY12" fmla="*/ 0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11" fmla="*/ 571008 w 2425987"/>
              <a:gd name="connsiteY11" fmla="*/ 780623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0" fmla="*/ 1946418 w 2425987"/>
              <a:gd name="connsiteY0" fmla="*/ 0 h 2833141"/>
              <a:gd name="connsiteX1" fmla="*/ 2269850 w 2425987"/>
              <a:gd name="connsiteY1" fmla="*/ 0 h 2833141"/>
              <a:gd name="connsiteX2" fmla="*/ 2425987 w 2425987"/>
              <a:gd name="connsiteY2" fmla="*/ 156137 h 2833141"/>
              <a:gd name="connsiteX3" fmla="*/ 2425987 w 2425987"/>
              <a:gd name="connsiteY3" fmla="*/ 2677004 h 2833141"/>
              <a:gd name="connsiteX4" fmla="*/ 2269850 w 2425987"/>
              <a:gd name="connsiteY4" fmla="*/ 2833141 h 2833141"/>
              <a:gd name="connsiteX5" fmla="*/ 156137 w 2425987"/>
              <a:gd name="connsiteY5" fmla="*/ 2833141 h 2833141"/>
              <a:gd name="connsiteX6" fmla="*/ 0 w 2425987"/>
              <a:gd name="connsiteY6" fmla="*/ 2677004 h 2833141"/>
              <a:gd name="connsiteX7" fmla="*/ 0 w 2425987"/>
              <a:gd name="connsiteY7" fmla="*/ 156137 h 2833141"/>
              <a:gd name="connsiteX8" fmla="*/ 156137 w 2425987"/>
              <a:gd name="connsiteY8" fmla="*/ 0 h 2833141"/>
              <a:gd name="connsiteX9" fmla="*/ 479568 w 2425987"/>
              <a:gd name="connsiteY9" fmla="*/ 0 h 283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5987" h="2833141">
                <a:moveTo>
                  <a:pt x="1946418" y="0"/>
                </a:moveTo>
                <a:lnTo>
                  <a:pt x="2269850" y="0"/>
                </a:lnTo>
                <a:cubicBezTo>
                  <a:pt x="2356082" y="0"/>
                  <a:pt x="2425987" y="69905"/>
                  <a:pt x="2425987" y="156137"/>
                </a:cubicBezTo>
                <a:lnTo>
                  <a:pt x="2425987" y="2677004"/>
                </a:lnTo>
                <a:cubicBezTo>
                  <a:pt x="2425987" y="2763236"/>
                  <a:pt x="2356082" y="2833141"/>
                  <a:pt x="2269850" y="2833141"/>
                </a:cubicBezTo>
                <a:lnTo>
                  <a:pt x="156137" y="2833141"/>
                </a:lnTo>
                <a:cubicBezTo>
                  <a:pt x="69905" y="2833141"/>
                  <a:pt x="0" y="2763236"/>
                  <a:pt x="0" y="2677004"/>
                </a:cubicBezTo>
                <a:lnTo>
                  <a:pt x="0" y="156137"/>
                </a:lnTo>
                <a:cubicBezTo>
                  <a:pt x="0" y="69905"/>
                  <a:pt x="69905" y="0"/>
                  <a:pt x="156137" y="0"/>
                </a:cubicBezTo>
                <a:lnTo>
                  <a:pt x="479568" y="0"/>
                </a:lnTo>
              </a:path>
            </a:pathLst>
          </a:custGeom>
          <a:noFill/>
          <a:ln w="19050">
            <a:solidFill>
              <a:srgbClr val="00B18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任意多边形 110"/>
          <p:cNvSpPr/>
          <p:nvPr/>
        </p:nvSpPr>
        <p:spPr>
          <a:xfrm>
            <a:off x="3434251" y="4119749"/>
            <a:ext cx="2425987" cy="2458023"/>
          </a:xfrm>
          <a:custGeom>
            <a:avLst/>
            <a:gdLst>
              <a:gd name="connsiteX0" fmla="*/ 156137 w 2425987"/>
              <a:gd name="connsiteY0" fmla="*/ 0 h 2833141"/>
              <a:gd name="connsiteX1" fmla="*/ 479568 w 2425987"/>
              <a:gd name="connsiteY1" fmla="*/ 0 h 2833141"/>
              <a:gd name="connsiteX2" fmla="*/ 479568 w 2425987"/>
              <a:gd name="connsiteY2" fmla="*/ 689183 h 2833141"/>
              <a:gd name="connsiteX3" fmla="*/ 1946418 w 2425987"/>
              <a:gd name="connsiteY3" fmla="*/ 689183 h 2833141"/>
              <a:gd name="connsiteX4" fmla="*/ 1946418 w 2425987"/>
              <a:gd name="connsiteY4" fmla="*/ 0 h 2833141"/>
              <a:gd name="connsiteX5" fmla="*/ 2269850 w 2425987"/>
              <a:gd name="connsiteY5" fmla="*/ 0 h 2833141"/>
              <a:gd name="connsiteX6" fmla="*/ 2425987 w 2425987"/>
              <a:gd name="connsiteY6" fmla="*/ 156137 h 2833141"/>
              <a:gd name="connsiteX7" fmla="*/ 2425987 w 2425987"/>
              <a:gd name="connsiteY7" fmla="*/ 2677004 h 2833141"/>
              <a:gd name="connsiteX8" fmla="*/ 2269850 w 2425987"/>
              <a:gd name="connsiteY8" fmla="*/ 2833141 h 2833141"/>
              <a:gd name="connsiteX9" fmla="*/ 156137 w 2425987"/>
              <a:gd name="connsiteY9" fmla="*/ 2833141 h 2833141"/>
              <a:gd name="connsiteX10" fmla="*/ 0 w 2425987"/>
              <a:gd name="connsiteY10" fmla="*/ 2677004 h 2833141"/>
              <a:gd name="connsiteX11" fmla="*/ 0 w 2425987"/>
              <a:gd name="connsiteY11" fmla="*/ 156137 h 2833141"/>
              <a:gd name="connsiteX12" fmla="*/ 156137 w 2425987"/>
              <a:gd name="connsiteY12" fmla="*/ 0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11" fmla="*/ 571008 w 2425987"/>
              <a:gd name="connsiteY11" fmla="*/ 780623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0" fmla="*/ 1946418 w 2425987"/>
              <a:gd name="connsiteY0" fmla="*/ 0 h 2833141"/>
              <a:gd name="connsiteX1" fmla="*/ 2269850 w 2425987"/>
              <a:gd name="connsiteY1" fmla="*/ 0 h 2833141"/>
              <a:gd name="connsiteX2" fmla="*/ 2425987 w 2425987"/>
              <a:gd name="connsiteY2" fmla="*/ 156137 h 2833141"/>
              <a:gd name="connsiteX3" fmla="*/ 2425987 w 2425987"/>
              <a:gd name="connsiteY3" fmla="*/ 2677004 h 2833141"/>
              <a:gd name="connsiteX4" fmla="*/ 2269850 w 2425987"/>
              <a:gd name="connsiteY4" fmla="*/ 2833141 h 2833141"/>
              <a:gd name="connsiteX5" fmla="*/ 156137 w 2425987"/>
              <a:gd name="connsiteY5" fmla="*/ 2833141 h 2833141"/>
              <a:gd name="connsiteX6" fmla="*/ 0 w 2425987"/>
              <a:gd name="connsiteY6" fmla="*/ 2677004 h 2833141"/>
              <a:gd name="connsiteX7" fmla="*/ 0 w 2425987"/>
              <a:gd name="connsiteY7" fmla="*/ 156137 h 2833141"/>
              <a:gd name="connsiteX8" fmla="*/ 156137 w 2425987"/>
              <a:gd name="connsiteY8" fmla="*/ 0 h 2833141"/>
              <a:gd name="connsiteX9" fmla="*/ 479568 w 2425987"/>
              <a:gd name="connsiteY9" fmla="*/ 0 h 283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5987" h="2833141">
                <a:moveTo>
                  <a:pt x="1946418" y="0"/>
                </a:moveTo>
                <a:lnTo>
                  <a:pt x="2269850" y="0"/>
                </a:lnTo>
                <a:cubicBezTo>
                  <a:pt x="2356082" y="0"/>
                  <a:pt x="2425987" y="69905"/>
                  <a:pt x="2425987" y="156137"/>
                </a:cubicBezTo>
                <a:lnTo>
                  <a:pt x="2425987" y="2677004"/>
                </a:lnTo>
                <a:cubicBezTo>
                  <a:pt x="2425987" y="2763236"/>
                  <a:pt x="2356082" y="2833141"/>
                  <a:pt x="2269850" y="2833141"/>
                </a:cubicBezTo>
                <a:lnTo>
                  <a:pt x="156137" y="2833141"/>
                </a:lnTo>
                <a:cubicBezTo>
                  <a:pt x="69905" y="2833141"/>
                  <a:pt x="0" y="2763236"/>
                  <a:pt x="0" y="2677004"/>
                </a:cubicBezTo>
                <a:lnTo>
                  <a:pt x="0" y="156137"/>
                </a:lnTo>
                <a:cubicBezTo>
                  <a:pt x="0" y="69905"/>
                  <a:pt x="69905" y="0"/>
                  <a:pt x="156137" y="0"/>
                </a:cubicBezTo>
                <a:lnTo>
                  <a:pt x="479568" y="0"/>
                </a:lnTo>
              </a:path>
            </a:pathLst>
          </a:custGeom>
          <a:noFill/>
          <a:ln w="19050">
            <a:solidFill>
              <a:srgbClr val="00B18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任意多边形 111"/>
          <p:cNvSpPr/>
          <p:nvPr/>
        </p:nvSpPr>
        <p:spPr>
          <a:xfrm>
            <a:off x="6146555" y="4119749"/>
            <a:ext cx="2425987" cy="2458023"/>
          </a:xfrm>
          <a:custGeom>
            <a:avLst/>
            <a:gdLst>
              <a:gd name="connsiteX0" fmla="*/ 156137 w 2425987"/>
              <a:gd name="connsiteY0" fmla="*/ 0 h 2833141"/>
              <a:gd name="connsiteX1" fmla="*/ 479568 w 2425987"/>
              <a:gd name="connsiteY1" fmla="*/ 0 h 2833141"/>
              <a:gd name="connsiteX2" fmla="*/ 479568 w 2425987"/>
              <a:gd name="connsiteY2" fmla="*/ 689183 h 2833141"/>
              <a:gd name="connsiteX3" fmla="*/ 1946418 w 2425987"/>
              <a:gd name="connsiteY3" fmla="*/ 689183 h 2833141"/>
              <a:gd name="connsiteX4" fmla="*/ 1946418 w 2425987"/>
              <a:gd name="connsiteY4" fmla="*/ 0 h 2833141"/>
              <a:gd name="connsiteX5" fmla="*/ 2269850 w 2425987"/>
              <a:gd name="connsiteY5" fmla="*/ 0 h 2833141"/>
              <a:gd name="connsiteX6" fmla="*/ 2425987 w 2425987"/>
              <a:gd name="connsiteY6" fmla="*/ 156137 h 2833141"/>
              <a:gd name="connsiteX7" fmla="*/ 2425987 w 2425987"/>
              <a:gd name="connsiteY7" fmla="*/ 2677004 h 2833141"/>
              <a:gd name="connsiteX8" fmla="*/ 2269850 w 2425987"/>
              <a:gd name="connsiteY8" fmla="*/ 2833141 h 2833141"/>
              <a:gd name="connsiteX9" fmla="*/ 156137 w 2425987"/>
              <a:gd name="connsiteY9" fmla="*/ 2833141 h 2833141"/>
              <a:gd name="connsiteX10" fmla="*/ 0 w 2425987"/>
              <a:gd name="connsiteY10" fmla="*/ 2677004 h 2833141"/>
              <a:gd name="connsiteX11" fmla="*/ 0 w 2425987"/>
              <a:gd name="connsiteY11" fmla="*/ 156137 h 2833141"/>
              <a:gd name="connsiteX12" fmla="*/ 156137 w 2425987"/>
              <a:gd name="connsiteY12" fmla="*/ 0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11" fmla="*/ 571008 w 2425987"/>
              <a:gd name="connsiteY11" fmla="*/ 780623 h 2833141"/>
              <a:gd name="connsiteX0" fmla="*/ 1946418 w 2425987"/>
              <a:gd name="connsiteY0" fmla="*/ 689183 h 2833141"/>
              <a:gd name="connsiteX1" fmla="*/ 1946418 w 2425987"/>
              <a:gd name="connsiteY1" fmla="*/ 0 h 2833141"/>
              <a:gd name="connsiteX2" fmla="*/ 2269850 w 2425987"/>
              <a:gd name="connsiteY2" fmla="*/ 0 h 2833141"/>
              <a:gd name="connsiteX3" fmla="*/ 2425987 w 2425987"/>
              <a:gd name="connsiteY3" fmla="*/ 156137 h 2833141"/>
              <a:gd name="connsiteX4" fmla="*/ 2425987 w 2425987"/>
              <a:gd name="connsiteY4" fmla="*/ 2677004 h 2833141"/>
              <a:gd name="connsiteX5" fmla="*/ 2269850 w 2425987"/>
              <a:gd name="connsiteY5" fmla="*/ 2833141 h 2833141"/>
              <a:gd name="connsiteX6" fmla="*/ 156137 w 2425987"/>
              <a:gd name="connsiteY6" fmla="*/ 2833141 h 2833141"/>
              <a:gd name="connsiteX7" fmla="*/ 0 w 2425987"/>
              <a:gd name="connsiteY7" fmla="*/ 2677004 h 2833141"/>
              <a:gd name="connsiteX8" fmla="*/ 0 w 2425987"/>
              <a:gd name="connsiteY8" fmla="*/ 156137 h 2833141"/>
              <a:gd name="connsiteX9" fmla="*/ 156137 w 2425987"/>
              <a:gd name="connsiteY9" fmla="*/ 0 h 2833141"/>
              <a:gd name="connsiteX10" fmla="*/ 479568 w 2425987"/>
              <a:gd name="connsiteY10" fmla="*/ 0 h 2833141"/>
              <a:gd name="connsiteX0" fmla="*/ 1946418 w 2425987"/>
              <a:gd name="connsiteY0" fmla="*/ 0 h 2833141"/>
              <a:gd name="connsiteX1" fmla="*/ 2269850 w 2425987"/>
              <a:gd name="connsiteY1" fmla="*/ 0 h 2833141"/>
              <a:gd name="connsiteX2" fmla="*/ 2425987 w 2425987"/>
              <a:gd name="connsiteY2" fmla="*/ 156137 h 2833141"/>
              <a:gd name="connsiteX3" fmla="*/ 2425987 w 2425987"/>
              <a:gd name="connsiteY3" fmla="*/ 2677004 h 2833141"/>
              <a:gd name="connsiteX4" fmla="*/ 2269850 w 2425987"/>
              <a:gd name="connsiteY4" fmla="*/ 2833141 h 2833141"/>
              <a:gd name="connsiteX5" fmla="*/ 156137 w 2425987"/>
              <a:gd name="connsiteY5" fmla="*/ 2833141 h 2833141"/>
              <a:gd name="connsiteX6" fmla="*/ 0 w 2425987"/>
              <a:gd name="connsiteY6" fmla="*/ 2677004 h 2833141"/>
              <a:gd name="connsiteX7" fmla="*/ 0 w 2425987"/>
              <a:gd name="connsiteY7" fmla="*/ 156137 h 2833141"/>
              <a:gd name="connsiteX8" fmla="*/ 156137 w 2425987"/>
              <a:gd name="connsiteY8" fmla="*/ 0 h 2833141"/>
              <a:gd name="connsiteX9" fmla="*/ 479568 w 2425987"/>
              <a:gd name="connsiteY9" fmla="*/ 0 h 283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5987" h="2833141">
                <a:moveTo>
                  <a:pt x="1946418" y="0"/>
                </a:moveTo>
                <a:lnTo>
                  <a:pt x="2269850" y="0"/>
                </a:lnTo>
                <a:cubicBezTo>
                  <a:pt x="2356082" y="0"/>
                  <a:pt x="2425987" y="69905"/>
                  <a:pt x="2425987" y="156137"/>
                </a:cubicBezTo>
                <a:lnTo>
                  <a:pt x="2425987" y="2677004"/>
                </a:lnTo>
                <a:cubicBezTo>
                  <a:pt x="2425987" y="2763236"/>
                  <a:pt x="2356082" y="2833141"/>
                  <a:pt x="2269850" y="2833141"/>
                </a:cubicBezTo>
                <a:lnTo>
                  <a:pt x="156137" y="2833141"/>
                </a:lnTo>
                <a:cubicBezTo>
                  <a:pt x="69905" y="2833141"/>
                  <a:pt x="0" y="2763236"/>
                  <a:pt x="0" y="2677004"/>
                </a:cubicBezTo>
                <a:lnTo>
                  <a:pt x="0" y="156137"/>
                </a:lnTo>
                <a:cubicBezTo>
                  <a:pt x="0" y="69905"/>
                  <a:pt x="69905" y="0"/>
                  <a:pt x="156137" y="0"/>
                </a:cubicBezTo>
                <a:lnTo>
                  <a:pt x="479568" y="0"/>
                </a:lnTo>
              </a:path>
            </a:pathLst>
          </a:custGeom>
          <a:noFill/>
          <a:ln w="19050">
            <a:solidFill>
              <a:srgbClr val="00B18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1444110" y="38472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B187"/>
                </a:solidFill>
              </a:rPr>
              <a:t>文字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4144542" y="38472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B187"/>
                </a:solidFill>
              </a:rPr>
              <a:t>色彩</a:t>
            </a:r>
            <a:endParaRPr lang="zh-CN" altLang="en-US" sz="3200" dirty="0">
              <a:solidFill>
                <a:srgbClr val="00B187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45954" y="4390067"/>
            <a:ext cx="2219691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在模板的原文字框中直接输入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文字或复制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文字到原模板框中选择「只保留文字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26" y="5827302"/>
            <a:ext cx="914400" cy="561975"/>
          </a:xfrm>
          <a:prstGeom prst="rect">
            <a:avLst/>
          </a:prstGeom>
        </p:spPr>
      </p:pic>
      <p:sp>
        <p:nvSpPr>
          <p:cNvPr id="117" name="椭圆 116"/>
          <p:cNvSpPr/>
          <p:nvPr/>
        </p:nvSpPr>
        <p:spPr>
          <a:xfrm>
            <a:off x="1924050" y="5921549"/>
            <a:ext cx="561975" cy="561975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3518876" y="4390067"/>
            <a:ext cx="22196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可在幻灯片母版的总版中左侧设置色盘，可以随时用取色笔取色，取色完毕后可删除。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582883" y="3847219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B187"/>
                </a:solidFill>
              </a:rPr>
              <a:t>图表</a:t>
            </a:r>
            <a:r>
              <a:rPr lang="en-US" altLang="zh-CN" sz="3200" dirty="0" smtClean="0">
                <a:solidFill>
                  <a:srgbClr val="00B187"/>
                </a:solidFill>
              </a:rPr>
              <a:t>/</a:t>
            </a:r>
            <a:r>
              <a:rPr lang="zh-CN" altLang="en-US" sz="3200" dirty="0" smtClean="0">
                <a:solidFill>
                  <a:srgbClr val="00B187"/>
                </a:solidFill>
              </a:rPr>
              <a:t>片</a:t>
            </a:r>
            <a:endParaRPr lang="zh-CN" altLang="en-US" sz="3200" dirty="0">
              <a:solidFill>
                <a:srgbClr val="00B187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249702" y="4727373"/>
            <a:ext cx="221969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可先制作，最后再统一用格式刷、动画刷设置格式。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015" y="1463518"/>
            <a:ext cx="5581650" cy="4876800"/>
          </a:xfrm>
          <a:prstGeom prst="rect">
            <a:avLst/>
          </a:prstGeom>
          <a:ln w="19050">
            <a:solidFill>
              <a:srgbClr val="00B187"/>
            </a:solidFill>
          </a:ln>
        </p:spPr>
      </p:pic>
      <p:sp>
        <p:nvSpPr>
          <p:cNvPr id="104" name="矩形 103"/>
          <p:cNvSpPr/>
          <p:nvPr/>
        </p:nvSpPr>
        <p:spPr>
          <a:xfrm>
            <a:off x="1018376" y="1278852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05560"/>
                </a:solidFill>
              </a:rPr>
              <a:t>1.3 </a:t>
            </a:r>
            <a:r>
              <a:rPr lang="zh-CN" altLang="en-US" dirty="0" smtClean="0">
                <a:solidFill>
                  <a:srgbClr val="505560"/>
                </a:solidFill>
              </a:rPr>
              <a:t>元素的替换</a:t>
            </a:r>
            <a:endParaRPr lang="zh-CN" altLang="en-US" dirty="0">
              <a:solidFill>
                <a:srgbClr val="50556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18376" y="2454424"/>
            <a:ext cx="3595188" cy="576000"/>
          </a:xfrm>
          <a:prstGeom prst="round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母版中</a:t>
            </a:r>
            <a:r>
              <a:rPr lang="zh-CN" altLang="en-US" sz="2400" dirty="0" smtClean="0"/>
              <a:t>中修改</a:t>
            </a:r>
            <a:endParaRPr lang="zh-CN" altLang="en-US" sz="2400" dirty="0"/>
          </a:p>
        </p:txBody>
      </p:sp>
      <p:sp>
        <p:nvSpPr>
          <p:cNvPr id="108" name="圆角矩形 107"/>
          <p:cNvSpPr/>
          <p:nvPr/>
        </p:nvSpPr>
        <p:spPr>
          <a:xfrm>
            <a:off x="1018376" y="4194504"/>
            <a:ext cx="3595188" cy="576000"/>
          </a:xfrm>
          <a:prstGeom prst="roundRect">
            <a:avLst/>
          </a:prstGeom>
          <a:solidFill>
            <a:srgbClr val="00B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替换背景或删除图片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16870" y="3233899"/>
            <a:ext cx="34966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00B187"/>
                </a:solidFill>
              </a:rPr>
              <a:t>视图→幻灯片母版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进入母版中的总版或版式进行删除或替换。</a:t>
            </a:r>
            <a:endParaRPr lang="en-US" altLang="zh-CN" b="1" dirty="0">
              <a:solidFill>
                <a:srgbClr val="00B187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3211" y="190177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505560"/>
                </a:solidFill>
              </a:rPr>
              <a:t>LOGO</a:t>
            </a:r>
            <a:r>
              <a:rPr lang="zh-CN" altLang="en-US" b="1" dirty="0" smtClean="0">
                <a:solidFill>
                  <a:srgbClr val="505560"/>
                </a:solidFill>
              </a:rPr>
              <a:t>的替换</a:t>
            </a:r>
            <a:endParaRPr lang="zh-CN" altLang="en-US" b="1" dirty="0">
              <a:solidFill>
                <a:srgbClr val="5055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6870" y="4954126"/>
            <a:ext cx="349669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如发现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是整合在图片上的，且图片或放在母版中或是设置在背景中，那么只能删除图片或者替换背景。</a:t>
            </a:r>
            <a:endParaRPr lang="en-US" altLang="zh-CN" b="1" dirty="0">
              <a:solidFill>
                <a:srgbClr val="00B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18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4300</Words>
  <Application>Microsoft Office PowerPoint</Application>
  <PresentationFormat>宽屏</PresentationFormat>
  <Paragraphs>417</Paragraphs>
  <Slides>64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9" baseType="lpstr">
      <vt:lpstr>Arial Unicode MS</vt:lpstr>
      <vt:lpstr>lucida grande</vt:lpstr>
      <vt:lpstr>方正粗谭黑简体</vt:lpstr>
      <vt:lpstr>方正正粗黑简体</vt:lpstr>
      <vt:lpstr>方正正大黑简体</vt:lpstr>
      <vt:lpstr>方正正准黑简体</vt:lpstr>
      <vt:lpstr>宋体</vt:lpstr>
      <vt:lpstr>微软雅黑</vt:lpstr>
      <vt:lpstr>微软雅黑 Light</vt:lpstr>
      <vt:lpstr>张海山锐线体简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仝德志</dc:creator>
  <cp:lastModifiedBy>Windows 用户</cp:lastModifiedBy>
  <cp:revision>1376</cp:revision>
  <dcterms:created xsi:type="dcterms:W3CDTF">2016-08-22T04:33:14Z</dcterms:created>
  <dcterms:modified xsi:type="dcterms:W3CDTF">2016-09-21T13:05:59Z</dcterms:modified>
</cp:coreProperties>
</file>